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7D1C01-DD63-4E6A-8596-F264082CEDAD}" type="datetimeFigureOut">
              <a:rPr lang="it-IT" smtClean="0"/>
              <a:t>17/07/2019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741E08-6B50-427A-B938-0D579C903498}" type="slidenum">
              <a:rPr lang="it-IT" smtClean="0"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Il rilassamento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 Cosa serve e quando utilizzarlo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Attivare i recettori sensitivi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In </a:t>
            </a:r>
            <a:r>
              <a:rPr lang="it-IT" dirty="0" smtClean="0"/>
              <a:t>piedi con ginocchia leggermente piegate, occhi chiusi, se possibile</a:t>
            </a:r>
            <a:r>
              <a:rPr lang="it-IT" dirty="0" smtClean="0"/>
              <a:t>.</a:t>
            </a:r>
          </a:p>
          <a:p>
            <a:pPr>
              <a:buNone/>
            </a:pPr>
            <a:r>
              <a:rPr lang="it-IT" dirty="0" smtClean="0"/>
              <a:t> </a:t>
            </a:r>
            <a:r>
              <a:rPr lang="it-IT" dirty="0" smtClean="0"/>
              <a:t>Concentrarsi sulle orecchie, </a:t>
            </a:r>
            <a:r>
              <a:rPr lang="it-IT" dirty="0" smtClean="0"/>
              <a:t>quali </a:t>
            </a:r>
            <a:r>
              <a:rPr lang="it-IT" dirty="0" smtClean="0"/>
              <a:t>rumori si possono sentire, poi sul naso </a:t>
            </a:r>
            <a:r>
              <a:rPr lang="it-IT" dirty="0" smtClean="0"/>
              <a:t>quali odori si  possono </a:t>
            </a:r>
            <a:r>
              <a:rPr lang="it-IT" dirty="0" smtClean="0"/>
              <a:t>sentire, passare ai piedi per sentire il contatto con il pavimento. </a:t>
            </a:r>
            <a:endParaRPr lang="it-IT" dirty="0" smtClean="0"/>
          </a:p>
          <a:p>
            <a:pPr>
              <a:buNone/>
            </a:pPr>
            <a:r>
              <a:rPr lang="it-IT" dirty="0" smtClean="0"/>
              <a:t>Sentire </a:t>
            </a:r>
            <a:r>
              <a:rPr lang="it-IT" dirty="0" smtClean="0"/>
              <a:t>se ci sono parti calde o fredde, se ci sono formicolii da qualche parte. </a:t>
            </a:r>
            <a:endParaRPr lang="it-IT" smtClean="0"/>
          </a:p>
          <a:p>
            <a:pPr>
              <a:buNone/>
            </a:pPr>
            <a:r>
              <a:rPr lang="it-IT" smtClean="0"/>
              <a:t>Infine </a:t>
            </a:r>
            <a:r>
              <a:rPr lang="it-IT" dirty="0" smtClean="0"/>
              <a:t>inspirare ed espirare profondamente e riaprire gli occhi. 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 Alla fine di una sessione di </a:t>
            </a:r>
            <a:r>
              <a:rPr lang="it-IT" dirty="0" smtClean="0"/>
              <a:t>sport</a:t>
            </a:r>
          </a:p>
          <a:p>
            <a:r>
              <a:rPr lang="it-IT" dirty="0" smtClean="0"/>
              <a:t> </a:t>
            </a:r>
            <a:r>
              <a:rPr lang="it-IT" dirty="0" smtClean="0"/>
              <a:t>• Come conoscenza delle </a:t>
            </a:r>
            <a:r>
              <a:rPr lang="it-IT" dirty="0" smtClean="0"/>
              <a:t>tecniche</a:t>
            </a:r>
          </a:p>
          <a:p>
            <a:r>
              <a:rPr lang="it-IT" dirty="0" smtClean="0"/>
              <a:t> </a:t>
            </a:r>
            <a:r>
              <a:rPr lang="it-IT" dirty="0" smtClean="0"/>
              <a:t>• Come prassi al termine della lezione in palestra </a:t>
            </a:r>
            <a:r>
              <a:rPr lang="it-IT" dirty="0" smtClean="0"/>
              <a:t>per il </a:t>
            </a:r>
            <a:r>
              <a:rPr lang="it-IT" dirty="0" smtClean="0"/>
              <a:t>ritorno al normale ritmo </a:t>
            </a:r>
            <a:endParaRPr lang="it-IT" dirty="0" smtClean="0"/>
          </a:p>
          <a:p>
            <a:r>
              <a:rPr lang="it-IT" dirty="0" smtClean="0"/>
              <a:t>• </a:t>
            </a:r>
            <a:r>
              <a:rPr lang="it-IT" dirty="0" smtClean="0"/>
              <a:t>Dopo una lezione particolarmente </a:t>
            </a:r>
            <a:r>
              <a:rPr lang="it-IT" dirty="0" smtClean="0"/>
              <a:t>impegnativa 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Serve per: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r>
              <a:rPr lang="it-IT" dirty="0" smtClean="0"/>
              <a:t>aumentare la concentrazione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 smtClean="0"/>
              <a:t>equilibrare momenti di tensione e rilassamento </a:t>
            </a:r>
            <a:endParaRPr lang="it-IT" dirty="0" smtClean="0"/>
          </a:p>
          <a:p>
            <a:r>
              <a:rPr lang="it-IT" dirty="0" smtClean="0"/>
              <a:t>• </a:t>
            </a:r>
            <a:r>
              <a:rPr lang="it-IT" dirty="0" smtClean="0"/>
              <a:t>Migliorare il controllo di </a:t>
            </a:r>
            <a:r>
              <a:rPr lang="it-IT" dirty="0" smtClean="0"/>
              <a:t>sé</a:t>
            </a:r>
          </a:p>
          <a:p>
            <a:r>
              <a:rPr lang="it-IT" dirty="0" smtClean="0"/>
              <a:t> </a:t>
            </a:r>
            <a:r>
              <a:rPr lang="it-IT" dirty="0" smtClean="0"/>
              <a:t>• Controllare il </a:t>
            </a:r>
            <a:r>
              <a:rPr lang="it-IT" dirty="0" smtClean="0"/>
              <a:t>respiro</a:t>
            </a:r>
          </a:p>
          <a:p>
            <a:r>
              <a:rPr lang="it-IT" dirty="0" smtClean="0"/>
              <a:t> </a:t>
            </a:r>
            <a:r>
              <a:rPr lang="it-IT" dirty="0" smtClean="0"/>
              <a:t>• Migliorare la percezione del proprio corpo 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L’ambiente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• L’ambiente deve essere </a:t>
            </a:r>
            <a:r>
              <a:rPr lang="it-IT" dirty="0" smtClean="0"/>
              <a:t>senza </a:t>
            </a:r>
            <a:r>
              <a:rPr lang="it-IT" dirty="0" smtClean="0"/>
              <a:t>interferenze esterne</a:t>
            </a:r>
            <a:r>
              <a:rPr lang="it-IT" dirty="0" smtClean="0"/>
              <a:t>.</a:t>
            </a:r>
          </a:p>
          <a:p>
            <a:r>
              <a:rPr lang="it-IT" dirty="0" smtClean="0"/>
              <a:t> </a:t>
            </a:r>
            <a:r>
              <a:rPr lang="it-IT" dirty="0" smtClean="0"/>
              <a:t>• Può essere utilizzata </a:t>
            </a:r>
            <a:r>
              <a:rPr lang="it-IT" dirty="0" smtClean="0"/>
              <a:t> </a:t>
            </a:r>
            <a:r>
              <a:rPr lang="it-IT" dirty="0" smtClean="0"/>
              <a:t>musica rilassante di sottofondo</a:t>
            </a:r>
            <a:r>
              <a:rPr lang="it-IT" dirty="0" smtClean="0"/>
              <a:t>.</a:t>
            </a:r>
          </a:p>
          <a:p>
            <a:r>
              <a:rPr lang="it-IT" dirty="0" smtClean="0"/>
              <a:t> </a:t>
            </a:r>
            <a:r>
              <a:rPr lang="it-IT" dirty="0" smtClean="0"/>
              <a:t>• La voce dell’insegnante guida i ragazzi nell’assumere le varie posizioni e porre attenzione alle varie fasi</a:t>
            </a:r>
            <a:r>
              <a:rPr lang="it-IT" dirty="0" smtClean="0"/>
              <a:t>.</a:t>
            </a:r>
          </a:p>
          <a:p>
            <a:r>
              <a:rPr lang="it-IT" dirty="0" smtClean="0"/>
              <a:t> </a:t>
            </a:r>
            <a:r>
              <a:rPr lang="it-IT" dirty="0" smtClean="0"/>
              <a:t>• </a:t>
            </a:r>
            <a:r>
              <a:rPr lang="it-IT" dirty="0" smtClean="0"/>
              <a:t>Si danno indicazioni </a:t>
            </a:r>
            <a:r>
              <a:rPr lang="it-IT" dirty="0" smtClean="0"/>
              <a:t>su come poter raggiungere un certo grado di rilassamento</a:t>
            </a: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Da seduti o in </a:t>
            </a:r>
            <a:r>
              <a:rPr lang="it-IT" dirty="0" smtClean="0"/>
              <a:t>piedi o in altra </a:t>
            </a:r>
            <a:r>
              <a:rPr lang="it-IT" dirty="0" smtClean="0"/>
              <a:t>in posizione comoda.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 smtClean="0"/>
              <a:t>Inspirare lentamente contando fino a </a:t>
            </a:r>
            <a:r>
              <a:rPr lang="it-IT" dirty="0" smtClean="0"/>
              <a:t>5</a:t>
            </a:r>
          </a:p>
          <a:p>
            <a:r>
              <a:rPr lang="it-IT" dirty="0" smtClean="0"/>
              <a:t> </a:t>
            </a:r>
            <a:r>
              <a:rPr lang="it-IT" dirty="0" smtClean="0"/>
              <a:t>Trattenere ed espirare lentamente contando fino a </a:t>
            </a:r>
            <a:r>
              <a:rPr lang="it-IT" dirty="0" smtClean="0"/>
              <a:t>8</a:t>
            </a:r>
          </a:p>
          <a:p>
            <a:r>
              <a:rPr lang="it-IT" dirty="0" smtClean="0"/>
              <a:t>Ripetere </a:t>
            </a:r>
            <a:r>
              <a:rPr lang="it-IT" dirty="0" smtClean="0"/>
              <a:t>per almeno </a:t>
            </a:r>
            <a:r>
              <a:rPr lang="it-IT" dirty="0" smtClean="0"/>
              <a:t>4/5 </a:t>
            </a:r>
            <a:r>
              <a:rPr lang="it-IT" dirty="0" smtClean="0"/>
              <a:t>volte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Alternanza contrazione e rilassamento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• Contrarre i muscoli di singole parti del corpo (pugno, gluteo, spalla, labbra) per alcuni </a:t>
            </a:r>
            <a:r>
              <a:rPr lang="it-IT" dirty="0" smtClean="0"/>
              <a:t>secondi</a:t>
            </a:r>
          </a:p>
          <a:p>
            <a:r>
              <a:rPr lang="it-IT" dirty="0" smtClean="0"/>
              <a:t> </a:t>
            </a:r>
            <a:r>
              <a:rPr lang="it-IT" dirty="0" smtClean="0"/>
              <a:t>Rilassare per 40 – 50 secondi respirando in modo fluido.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 smtClean="0"/>
              <a:t>Tendere i muscoli del corpo e trattenere il respiro. Contare fino a 5 e poi rilasciare i muscoli espirando l’aria dai polmoni. </a:t>
            </a: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Esercizi di respirazione 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• </a:t>
            </a:r>
            <a:r>
              <a:rPr lang="it-IT" dirty="0" smtClean="0"/>
              <a:t>Inspirare in modo energico dal naso, trattenere ed espirare in modo che l’aria esca da sola</a:t>
            </a:r>
            <a:r>
              <a:rPr lang="it-IT" dirty="0" smtClean="0"/>
              <a:t>.</a:t>
            </a:r>
          </a:p>
          <a:p>
            <a:pPr>
              <a:buNone/>
            </a:pPr>
            <a:r>
              <a:rPr lang="it-IT" dirty="0" smtClean="0"/>
              <a:t> </a:t>
            </a:r>
            <a:r>
              <a:rPr lang="it-IT" dirty="0" smtClean="0"/>
              <a:t>• Inspirare per 5 sec. trattenere il fiato per 5 sec, espirare per 5 sec fino a che l’impulso non arriva da solo. </a:t>
            </a:r>
            <a:endParaRPr lang="it-IT" dirty="0" smtClean="0"/>
          </a:p>
          <a:p>
            <a:pPr>
              <a:buNone/>
            </a:pPr>
            <a:r>
              <a:rPr lang="it-IT" dirty="0" smtClean="0"/>
              <a:t>• </a:t>
            </a:r>
            <a:r>
              <a:rPr lang="it-IT" dirty="0" smtClean="0"/>
              <a:t>Inspirare dal naso ed espirare dalla bocca facendo caso alla pancia che si gonfia e che si sgonfia, oppure al torace che si alza e si </a:t>
            </a:r>
            <a:r>
              <a:rPr lang="it-IT" dirty="0" smtClean="0"/>
              <a:t>abbassa</a:t>
            </a:r>
          </a:p>
          <a:p>
            <a:pPr>
              <a:buNone/>
            </a:pPr>
            <a:r>
              <a:rPr lang="it-IT" dirty="0" smtClean="0"/>
              <a:t>• Alternare nell’ispirazione la narice destra e sinistra, chiudendole alternativamente. Fra inspirazione ed espirazione trattenere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Sentire il nostro corpo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 Stendersi sulla schiena, piegare le ginocchia e posizionare i piedi a terra. Le vertebre lombari sono appoggiate a terra. Concentrarsi sulla respirazione. </a:t>
            </a:r>
            <a:r>
              <a:rPr lang="it-IT" dirty="0" smtClean="0"/>
              <a:t>Mani </a:t>
            </a:r>
            <a:r>
              <a:rPr lang="it-IT" dirty="0" smtClean="0"/>
              <a:t>sul basso ventre. L’addome si alza e si abbassa, la pancia come un pallone che si gonfia e si sgonfia. </a:t>
            </a:r>
            <a:endParaRPr lang="it-IT" dirty="0" smtClean="0"/>
          </a:p>
          <a:p>
            <a:r>
              <a:rPr lang="it-IT" dirty="0" smtClean="0"/>
              <a:t>Mani </a:t>
            </a:r>
            <a:r>
              <a:rPr lang="it-IT" dirty="0" smtClean="0"/>
              <a:t>sulle costole. Percepire la cassa toracica che si alza e si abbassa. </a:t>
            </a:r>
            <a:endParaRPr lang="it-IT" dirty="0" smtClean="0"/>
          </a:p>
          <a:p>
            <a:r>
              <a:rPr lang="it-IT" dirty="0" smtClean="0"/>
              <a:t>Mani </a:t>
            </a:r>
            <a:r>
              <a:rPr lang="it-IT" dirty="0" smtClean="0"/>
              <a:t>alle clavicole e provare a passare l’aria dalla pancia e arrivare fino in alto. </a:t>
            </a:r>
            <a:endParaRPr lang="it-IT" dirty="0" smtClean="0"/>
          </a:p>
          <a:p>
            <a:r>
              <a:rPr lang="it-IT" dirty="0" smtClean="0"/>
              <a:t>Posizionare </a:t>
            </a:r>
            <a:r>
              <a:rPr lang="it-IT" dirty="0" smtClean="0"/>
              <a:t>il dorso delle mani </a:t>
            </a:r>
            <a:r>
              <a:rPr lang="it-IT" dirty="0" smtClean="0"/>
              <a:t>sotto la zona lombare per </a:t>
            </a:r>
            <a:r>
              <a:rPr lang="it-IT" dirty="0" smtClean="0"/>
              <a:t>sentire che lo spazio con il pavimento si riduce. </a:t>
            </a:r>
            <a:r>
              <a:rPr lang="it-IT" dirty="0" smtClean="0"/>
              <a:t>(</a:t>
            </a:r>
            <a:r>
              <a:rPr lang="it-IT" dirty="0" err="1" smtClean="0"/>
              <a:t>retrov</a:t>
            </a:r>
            <a:r>
              <a:rPr lang="it-IT" dirty="0" smtClean="0"/>
              <a:t>. Bacino)</a:t>
            </a: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1Concentrarsi </a:t>
            </a:r>
            <a:r>
              <a:rPr lang="it-IT" dirty="0" smtClean="0"/>
              <a:t>sui piedi. Le punte sono rilassate e rivolte verso l’esterno. </a:t>
            </a:r>
            <a:r>
              <a:rPr lang="it-IT" dirty="0" smtClean="0"/>
              <a:t>Sentire </a:t>
            </a:r>
            <a:r>
              <a:rPr lang="it-IT" dirty="0" smtClean="0"/>
              <a:t>che i piedi divengono pesanti e rilassati. </a:t>
            </a:r>
            <a:endParaRPr lang="it-IT" dirty="0" smtClean="0"/>
          </a:p>
          <a:p>
            <a:r>
              <a:rPr lang="it-IT" dirty="0" smtClean="0"/>
              <a:t>2</a:t>
            </a:r>
            <a:r>
              <a:rPr lang="it-IT" dirty="0" smtClean="0"/>
              <a:t>. Passare ai polpacci e le gambe che divengono pesanti e rilassati, quali parti toccano il tappetino e quali no. </a:t>
            </a:r>
            <a:endParaRPr lang="it-IT" dirty="0" smtClean="0"/>
          </a:p>
          <a:p>
            <a:r>
              <a:rPr lang="it-IT" dirty="0" smtClean="0"/>
              <a:t> Passare l’attenzione alle cosce, sentire dove toccano e percepire se ci sono tensioni e provare a rilassare</a:t>
            </a:r>
            <a:r>
              <a:rPr lang="it-IT" dirty="0" smtClean="0"/>
              <a:t>.</a:t>
            </a:r>
          </a:p>
          <a:p>
            <a:r>
              <a:rPr lang="it-IT" dirty="0" smtClean="0"/>
              <a:t> </a:t>
            </a:r>
            <a:r>
              <a:rPr lang="it-IT" dirty="0" smtClean="0"/>
              <a:t>4. Il bacino è pesante. </a:t>
            </a:r>
            <a:endParaRPr lang="it-IT" dirty="0" smtClean="0"/>
          </a:p>
          <a:p>
            <a:r>
              <a:rPr lang="it-IT" dirty="0" smtClean="0"/>
              <a:t>5</a:t>
            </a:r>
            <a:r>
              <a:rPr lang="it-IT" dirty="0" smtClean="0"/>
              <a:t>. La schiena è ampia e piatta. Sentire la colonna vertebrale percepire quali parti toccano a terra e quali no, ecc. Arrivare fino agli occhi e mantenere questa situazione cercando di ascoltare il respiro</a:t>
            </a:r>
            <a:endParaRPr lang="it-I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617</Words>
  <Application>Microsoft Office PowerPoint</Application>
  <PresentationFormat>Presentazione su schermo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Equinozio</vt:lpstr>
      <vt:lpstr>Il rilassamento</vt:lpstr>
      <vt:lpstr>Diapositiva 2</vt:lpstr>
      <vt:lpstr>Serve per:</vt:lpstr>
      <vt:lpstr>L’ambiente</vt:lpstr>
      <vt:lpstr>Esempi</vt:lpstr>
      <vt:lpstr>Alternanza contrazione e rilassamento</vt:lpstr>
      <vt:lpstr>Esercizi di respirazione  </vt:lpstr>
      <vt:lpstr>Sentire il nostro corpo</vt:lpstr>
      <vt:lpstr>Diapositiva 9</vt:lpstr>
      <vt:lpstr>Attivare i recettori sensitivi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rilassamento</dc:title>
  <dc:creator>paola</dc:creator>
  <cp:lastModifiedBy>paola</cp:lastModifiedBy>
  <cp:revision>2</cp:revision>
  <dcterms:created xsi:type="dcterms:W3CDTF">2019-07-17T10:34:04Z</dcterms:created>
  <dcterms:modified xsi:type="dcterms:W3CDTF">2019-07-17T10:52:09Z</dcterms:modified>
</cp:coreProperties>
</file>