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notesSlides/notesSlide18.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slides/slide79.xml" ContentType="application/vnd.openxmlformats-officedocument.presentationml.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68.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0"/>
  </p:notesMasterIdLst>
  <p:sldIdLst>
    <p:sldId id="399" r:id="rId2"/>
    <p:sldId id="400" r:id="rId3"/>
    <p:sldId id="401" r:id="rId4"/>
    <p:sldId id="402" r:id="rId5"/>
    <p:sldId id="403" r:id="rId6"/>
    <p:sldId id="404" r:id="rId7"/>
    <p:sldId id="405" r:id="rId8"/>
    <p:sldId id="406" r:id="rId9"/>
    <p:sldId id="407" r:id="rId10"/>
    <p:sldId id="408" r:id="rId11"/>
    <p:sldId id="259" r:id="rId12"/>
    <p:sldId id="260" r:id="rId13"/>
    <p:sldId id="261" r:id="rId14"/>
    <p:sldId id="262" r:id="rId15"/>
    <p:sldId id="263" r:id="rId16"/>
    <p:sldId id="294" r:id="rId17"/>
    <p:sldId id="295" r:id="rId18"/>
    <p:sldId id="296" r:id="rId19"/>
    <p:sldId id="297" r:id="rId20"/>
    <p:sldId id="298" r:id="rId21"/>
    <p:sldId id="300" r:id="rId22"/>
    <p:sldId id="411" r:id="rId23"/>
    <p:sldId id="412" r:id="rId24"/>
    <p:sldId id="415" r:id="rId25"/>
    <p:sldId id="416" r:id="rId26"/>
    <p:sldId id="417" r:id="rId27"/>
    <p:sldId id="418" r:id="rId28"/>
    <p:sldId id="419" r:id="rId29"/>
    <p:sldId id="303" r:id="rId30"/>
    <p:sldId id="304" r:id="rId31"/>
    <p:sldId id="305" r:id="rId32"/>
    <p:sldId id="420" r:id="rId33"/>
    <p:sldId id="421" r:id="rId34"/>
    <p:sldId id="445" r:id="rId35"/>
    <p:sldId id="422" r:id="rId36"/>
    <p:sldId id="306" r:id="rId37"/>
    <p:sldId id="308" r:id="rId38"/>
    <p:sldId id="309" r:id="rId39"/>
    <p:sldId id="310" r:id="rId40"/>
    <p:sldId id="312" r:id="rId41"/>
    <p:sldId id="315" r:id="rId42"/>
    <p:sldId id="317" r:id="rId43"/>
    <p:sldId id="318" r:id="rId44"/>
    <p:sldId id="319" r:id="rId45"/>
    <p:sldId id="320" r:id="rId46"/>
    <p:sldId id="321" r:id="rId47"/>
    <p:sldId id="349" r:id="rId48"/>
    <p:sldId id="322" r:id="rId49"/>
    <p:sldId id="323" r:id="rId50"/>
    <p:sldId id="371" r:id="rId51"/>
    <p:sldId id="372" r:id="rId52"/>
    <p:sldId id="373" r:id="rId53"/>
    <p:sldId id="329" r:id="rId54"/>
    <p:sldId id="330" r:id="rId55"/>
    <p:sldId id="331" r:id="rId56"/>
    <p:sldId id="336" r:id="rId57"/>
    <p:sldId id="337" r:id="rId58"/>
    <p:sldId id="338" r:id="rId59"/>
    <p:sldId id="339" r:id="rId60"/>
    <p:sldId id="340" r:id="rId61"/>
    <p:sldId id="341" r:id="rId62"/>
    <p:sldId id="342" r:id="rId63"/>
    <p:sldId id="343" r:id="rId64"/>
    <p:sldId id="344" r:id="rId65"/>
    <p:sldId id="423" r:id="rId66"/>
    <p:sldId id="424" r:id="rId67"/>
    <p:sldId id="425" r:id="rId68"/>
    <p:sldId id="426" r:id="rId69"/>
    <p:sldId id="427" r:id="rId70"/>
    <p:sldId id="428" r:id="rId71"/>
    <p:sldId id="429" r:id="rId72"/>
    <p:sldId id="432" r:id="rId73"/>
    <p:sldId id="433" r:id="rId74"/>
    <p:sldId id="434" r:id="rId75"/>
    <p:sldId id="435" r:id="rId76"/>
    <p:sldId id="436" r:id="rId77"/>
    <p:sldId id="437" r:id="rId78"/>
    <p:sldId id="438" r:id="rId79"/>
    <p:sldId id="439" r:id="rId80"/>
    <p:sldId id="446" r:id="rId81"/>
    <p:sldId id="440" r:id="rId82"/>
    <p:sldId id="441" r:id="rId83"/>
    <p:sldId id="447" r:id="rId84"/>
    <p:sldId id="442" r:id="rId85"/>
    <p:sldId id="443" r:id="rId86"/>
    <p:sldId id="448" r:id="rId87"/>
    <p:sldId id="444" r:id="rId88"/>
    <p:sldId id="449" r:id="rId8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69" d="100"/>
          <a:sy n="69" d="100"/>
        </p:scale>
        <p:origin x="-546" y="-102"/>
      </p:cViewPr>
      <p:guideLst>
        <p:guide orient="horz" pos="2160"/>
        <p:guide pos="2880"/>
      </p:guideLst>
    </p:cSldViewPr>
  </p:slideViewPr>
  <p:outlineViewPr>
    <p:cViewPr>
      <p:scale>
        <a:sx n="33" d="100"/>
        <a:sy n="33" d="100"/>
      </p:scale>
      <p:origin x="0" y="594"/>
    </p:cViewPr>
  </p:outlineViewPr>
  <p:notesTextViewPr>
    <p:cViewPr>
      <p:scale>
        <a:sx n="100" d="100"/>
        <a:sy n="100" d="100"/>
      </p:scale>
      <p:origin x="0" y="0"/>
    </p:cViewPr>
  </p:notesTextViewPr>
  <p:sorterViewPr>
    <p:cViewPr>
      <p:scale>
        <a:sx n="66" d="100"/>
        <a:sy n="66" d="100"/>
      </p:scale>
      <p:origin x="0" y="6018"/>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83C8AC4-8450-4510-BAD7-2AF75F44C2F7}" type="datetimeFigureOut">
              <a:rPr lang="it-IT" smtClean="0"/>
              <a:pPr/>
              <a:t>03/10/2019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E48EE5-0E9F-4900-B048-C30047542B65}"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p:spPr>
        <p:txBody>
          <a:bodyPr/>
          <a:lstStyle/>
          <a:p>
            <a:fld id="{581EB62F-7721-40A7-8A98-3A04C5142445}" type="slidenum">
              <a:rPr lang="it-IT" smtClean="0"/>
              <a:pPr/>
              <a:t>13</a:t>
            </a:fld>
            <a:endParaRPr lang="it-IT" smtClean="0"/>
          </a:p>
        </p:txBody>
      </p:sp>
      <p:sp>
        <p:nvSpPr>
          <p:cNvPr id="51203" name="Rectangle 2"/>
          <p:cNvSpPr>
            <a:spLocks noGrp="1" noRot="1" noChangeAspect="1" noChangeArrowheads="1" noTextEdit="1"/>
          </p:cNvSpPr>
          <p:nvPr>
            <p:ph type="sldImg"/>
          </p:nvPr>
        </p:nvSpPr>
        <p:spPr>
          <a:xfrm>
            <a:off x="1147763" y="687388"/>
            <a:ext cx="4568825" cy="3427412"/>
          </a:xfrm>
          <a:ln/>
        </p:spPr>
      </p:sp>
      <p:sp>
        <p:nvSpPr>
          <p:cNvPr id="51204" name="Rectangle 3"/>
          <p:cNvSpPr>
            <a:spLocks noGrp="1" noChangeArrowheads="1"/>
          </p:cNvSpPr>
          <p:nvPr>
            <p:ph type="body" idx="1"/>
          </p:nvPr>
        </p:nvSpPr>
        <p:spPr>
          <a:xfrm>
            <a:off x="916688" y="4341703"/>
            <a:ext cx="5024624" cy="4114357"/>
          </a:xfrm>
          <a:noFill/>
          <a:ln/>
        </p:spPr>
        <p:txBody>
          <a:bodyPr/>
          <a:lstStyle/>
          <a:p>
            <a:pPr eaLnBrk="1" hangingPunct="1"/>
            <a:r>
              <a:rPr lang="it-IT" sz="1400" smtClean="0">
                <a:latin typeface="Tahoma" pitchFamily="34" charset="0"/>
                <a:cs typeface="Times New Roman" pitchFamily="18" charset="0"/>
              </a:rPr>
              <a:t>All’atto della sua costituzione nel 1947, l’OMS si lasciò dietro la vecchia nozione di salute come assenza di malattia. L’OMS ritenne che la salute fosse uno stato di funzionamento umano che coinvolge l’intera persona nel suo ambiente.</a:t>
            </a:r>
          </a:p>
          <a:p>
            <a:pPr eaLnBrk="1" hangingPunct="1"/>
            <a:r>
              <a:rPr lang="it-IT" sz="1400" smtClean="0">
                <a:latin typeface="Tahoma" pitchFamily="34" charset="0"/>
                <a:cs typeface="Times New Roman" pitchFamily="18" charset="0"/>
              </a:rPr>
              <a:t>Questa visione fu rafforzata nel 1986 dalla Carta di Ottawa per la Promozione della Salute, la quale enfatizzò che benché questa fosse una caratteristica della persona, la promozione ed il raggiungimento della salute coinvolge necessariamente l’intera esperienza della persona ed il suo ambiente.</a:t>
            </a:r>
          </a:p>
          <a:p>
            <a:pPr eaLnBrk="1" hangingPunct="1"/>
            <a:r>
              <a:rPr lang="it-IT" sz="1400" smtClean="0">
                <a:latin typeface="Tahoma" pitchFamily="34" charset="0"/>
                <a:cs typeface="Times New Roman" pitchFamily="18" charset="0"/>
              </a:rPr>
              <a:t>Carta di Ottawa per la Promozione della Salute, 1986:</a:t>
            </a:r>
          </a:p>
          <a:p>
            <a:pPr eaLnBrk="1" hangingPunct="1"/>
            <a:r>
              <a:rPr lang="it-IT" b="1" smtClean="0">
                <a:latin typeface="TimesNewRomanPSMT" charset="0"/>
                <a:cs typeface="Times New Roman" pitchFamily="18" charset="0"/>
              </a:rPr>
              <a:t>Promozione della salute</a:t>
            </a:r>
          </a:p>
          <a:p>
            <a:pPr eaLnBrk="1" hangingPunct="1"/>
            <a:r>
              <a:rPr lang="it-IT" smtClean="0">
                <a:latin typeface="TimesNewRomanPSMT" charset="0"/>
                <a:cs typeface="Times New Roman" pitchFamily="18" charset="0"/>
              </a:rPr>
              <a:t>La promozione della salute è il processo di permettere alle persone di aumentare il controllo e migliorare la propria salute. Per raggiungere uno stato di completo benessere fisico, mentale e sociale, una persona o un gruppo deve poter identificare e realizzare aspirazioni, soddisfare bisogni, cambiare o far fronte all’ambiente. La salute, pertanto, è vista come una risorsa per la vita di tutti i giorni, non un obiettivo di vita. </a:t>
            </a:r>
            <a:r>
              <a:rPr lang="it-IT" b="1" smtClean="0">
                <a:latin typeface="TimesNewRomanPSMT" charset="0"/>
                <a:cs typeface="Times New Roman" pitchFamily="18" charset="0"/>
              </a:rPr>
              <a:t>La salute è un concetto positivo che enfatizza le risorse personali e sociali, così come le capacità fisiche. </a:t>
            </a:r>
            <a:r>
              <a:rPr lang="it-IT" smtClean="0">
                <a:latin typeface="TimesNewRomanPSMT" charset="0"/>
                <a:cs typeface="Times New Roman" pitchFamily="18" charset="0"/>
              </a:rPr>
              <a:t>Pertanto, la promozione della salute non è solo responsabilità dei settori sanitari, ma va al di là degli stili di vita salutari, verso il benessere.</a:t>
            </a:r>
          </a:p>
          <a:p>
            <a:pPr eaLnBrk="1" hangingPunct="1"/>
            <a:endParaRPr lang="it-IT"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xfrm>
            <a:off x="3884076" y="8698168"/>
            <a:ext cx="2972289" cy="457643"/>
          </a:xfrm>
          <a:noFill/>
        </p:spPr>
        <p:txBody>
          <a:bodyPr/>
          <a:lstStyle/>
          <a:p>
            <a:fld id="{83A4D0DD-0C97-4BC3-ABD3-7C751BE66500}" type="slidenum">
              <a:rPr lang="it-IT" smtClean="0"/>
              <a:pPr/>
              <a:t>14</a:t>
            </a:fld>
            <a:endParaRPr lang="it-IT" smtClean="0"/>
          </a:p>
        </p:txBody>
      </p:sp>
      <p:sp>
        <p:nvSpPr>
          <p:cNvPr id="52227" name="Rectangle 2"/>
          <p:cNvSpPr>
            <a:spLocks noGrp="1" noRot="1" noChangeAspect="1" noChangeArrowheads="1" noTextEdit="1"/>
          </p:cNvSpPr>
          <p:nvPr>
            <p:ph type="sldImg"/>
          </p:nvPr>
        </p:nvSpPr>
        <p:spPr>
          <a:xfrm>
            <a:off x="1182688" y="654050"/>
            <a:ext cx="4570412" cy="3427413"/>
          </a:xfrm>
          <a:ln/>
        </p:spPr>
      </p:sp>
      <p:sp>
        <p:nvSpPr>
          <p:cNvPr id="52228" name="Rectangle 3"/>
          <p:cNvSpPr>
            <a:spLocks noGrp="1" noChangeArrowheads="1"/>
          </p:cNvSpPr>
          <p:nvPr>
            <p:ph type="body" idx="1"/>
          </p:nvPr>
        </p:nvSpPr>
        <p:spPr>
          <a:xfrm>
            <a:off x="833353" y="4272318"/>
            <a:ext cx="5153712" cy="4275270"/>
          </a:xfrm>
          <a:noFill/>
          <a:ln/>
        </p:spPr>
        <p:txBody>
          <a:bodyPr/>
          <a:lstStyle/>
          <a:p>
            <a:pPr marL="228600" indent="-228600" eaLnBrk="1" hangingPunct="1"/>
            <a:r>
              <a:rPr lang="it-IT" smtClean="0">
                <a:latin typeface="Tahoma" pitchFamily="34" charset="0"/>
                <a:cs typeface="Arial" pitchFamily="34" charset="0"/>
              </a:rPr>
              <a:t>Leggere la carta di OTTAWA [vedi nota slides successive]</a:t>
            </a:r>
            <a:endParaRPr lang="it-IT" u="sng" smtClean="0">
              <a:latin typeface="Tahoma" pitchFamily="34" charset="0"/>
              <a:cs typeface="Arial" pitchFamily="34" charset="0"/>
            </a:endParaRPr>
          </a:p>
          <a:p>
            <a:pPr marL="228600" indent="-228600" eaLnBrk="1" hangingPunct="1"/>
            <a:r>
              <a:rPr lang="it-IT" sz="1400" smtClean="0">
                <a:latin typeface="Tahoma" pitchFamily="34" charset="0"/>
                <a:cs typeface="Times New Roman" pitchFamily="18" charset="0"/>
              </a:rPr>
              <a:t>Vi sono tre aspetti molto importanti del concetto di salute che è direttamente legato all’ICF:</a:t>
            </a:r>
          </a:p>
          <a:p>
            <a:pPr marL="228600" indent="-228600" algn="just" eaLnBrk="1" hangingPunct="1"/>
            <a:r>
              <a:rPr lang="it-IT" sz="1400" smtClean="0">
                <a:latin typeface="Tahoma" pitchFamily="34" charset="0"/>
                <a:cs typeface="Times New Roman" pitchFamily="18" charset="0"/>
              </a:rPr>
              <a:t>1. La salute non riguarda alcune parti di una persona (fegato, polmoni..) ma è uno stato di piena forma dell’intera persona.</a:t>
            </a:r>
          </a:p>
          <a:p>
            <a:pPr marL="228600" indent="-228600" algn="just" eaLnBrk="1" hangingPunct="1"/>
            <a:r>
              <a:rPr lang="it-IT" smtClean="0">
                <a:latin typeface="Tahoma" pitchFamily="34" charset="0"/>
                <a:cs typeface="Times New Roman" pitchFamily="18" charset="0"/>
              </a:rPr>
              <a:t>[La definizione dice “il completo stato di..” ma ciò è perché sta definendo la salute </a:t>
            </a:r>
            <a:r>
              <a:rPr lang="it-IT" b="1" smtClean="0">
                <a:latin typeface="Tahoma" pitchFamily="34" charset="0"/>
                <a:cs typeface="Times New Roman" pitchFamily="18" charset="0"/>
              </a:rPr>
              <a:t>ideale</a:t>
            </a:r>
            <a:r>
              <a:rPr lang="it-IT" smtClean="0">
                <a:latin typeface="Tahoma" pitchFamily="34" charset="0"/>
                <a:cs typeface="Times New Roman" pitchFamily="18" charset="0"/>
              </a:rPr>
              <a:t>, uno stato che ovviamente nessuno può esperire. La definizione ci permette di parlare di “buona” o di “cattiva” salute e, specialmente, “miglioramenti nella salute”, ed è ciò che è importante]</a:t>
            </a:r>
          </a:p>
          <a:p>
            <a:pPr marL="228600" indent="-228600" algn="just" eaLnBrk="1" hangingPunct="1"/>
            <a:r>
              <a:rPr lang="it-IT" sz="1400" smtClean="0">
                <a:latin typeface="Tahoma" pitchFamily="34" charset="0"/>
                <a:cs typeface="Times New Roman" pitchFamily="18" charset="0"/>
              </a:rPr>
              <a:t>2. La salute è essenzialmente legata al funzionamento umano a tutti i livelli – biologico, personale e sociale</a:t>
            </a:r>
          </a:p>
          <a:p>
            <a:pPr marL="228600" indent="-228600" algn="just" eaLnBrk="1" hangingPunct="1"/>
            <a:r>
              <a:rPr lang="it-IT" sz="1400" smtClean="0">
                <a:latin typeface="Tahoma" pitchFamily="34" charset="0"/>
                <a:cs typeface="Times New Roman" pitchFamily="18" charset="0"/>
              </a:rPr>
              <a:t>3. La salute non può essere staccata dal completo contesto o ambiente in cui la persona vive. La salute colpisce l’ambiente e l’ambiente colpisce la salute</a:t>
            </a:r>
          </a:p>
          <a:p>
            <a:pPr marL="228600" indent="-228600" eaLnBrk="1" hangingPunct="1"/>
            <a:endParaRPr lang="it-IT" sz="1400" smtClean="0">
              <a:latin typeface="Tahoma" pitchFamily="34" charset="0"/>
              <a:cs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13A88BBF-29EF-43D1-984B-1C4384F13B5A}" type="slidenum">
              <a:rPr lang="it-IT" smtClean="0"/>
              <a:pPr/>
              <a:t>15</a:t>
            </a:fld>
            <a:endParaRPr lang="it-IT"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it-IT"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pPr>
              <a:defRPr/>
            </a:pPr>
            <a:fld id="{7E35E820-D0D6-4E5A-8929-479FF8450829}" type="slidenum">
              <a:rPr lang="it-IT" smtClean="0"/>
              <a:pPr>
                <a:defRPr/>
              </a:pPr>
              <a:t>3</a:t>
            </a:fld>
            <a:endParaRPr lang="it-IT"/>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txBox="1">
            <a:spLocks noGrp="1" noChangeArrowheads="1"/>
          </p:cNvSpPr>
          <p:nvPr/>
        </p:nvSpPr>
        <p:spPr bwMode="auto">
          <a:xfrm>
            <a:off x="3884076" y="8684882"/>
            <a:ext cx="2972289" cy="457643"/>
          </a:xfrm>
          <a:prstGeom prst="rect">
            <a:avLst/>
          </a:prstGeom>
          <a:noFill/>
          <a:ln w="9525">
            <a:noFill/>
            <a:miter lim="800000"/>
            <a:headEnd/>
            <a:tailEnd/>
          </a:ln>
        </p:spPr>
        <p:txBody>
          <a:bodyPr anchor="b"/>
          <a:lstStyle/>
          <a:p>
            <a:pPr algn="r">
              <a:lnSpc>
                <a:spcPct val="100000"/>
              </a:lnSpc>
              <a:spcBef>
                <a:spcPct val="0"/>
              </a:spcBef>
            </a:pPr>
            <a:fld id="{9BC27411-FE6D-45A2-8744-955DC082DCC5}" type="slidenum">
              <a:rPr lang="it-IT" sz="1200">
                <a:solidFill>
                  <a:schemeClr val="tx1"/>
                </a:solidFill>
              </a:rPr>
              <a:pPr algn="r">
                <a:lnSpc>
                  <a:spcPct val="100000"/>
                </a:lnSpc>
                <a:spcBef>
                  <a:spcPct val="0"/>
                </a:spcBef>
              </a:pPr>
              <a:t>12</a:t>
            </a:fld>
            <a:endParaRPr lang="it-IT" sz="1200">
              <a:solidFill>
                <a:schemeClr val="tx1"/>
              </a:solidFill>
            </a:endParaRPr>
          </a:p>
        </p:txBody>
      </p:sp>
      <p:sp>
        <p:nvSpPr>
          <p:cNvPr id="50179" name="Rectangle 2"/>
          <p:cNvSpPr>
            <a:spLocks noGrp="1" noRot="1" noChangeAspect="1" noChangeArrowheads="1" noTextEdit="1"/>
          </p:cNvSpPr>
          <p:nvPr>
            <p:ph type="sldImg"/>
          </p:nvPr>
        </p:nvSpPr>
        <p:spPr>
          <a:xfrm>
            <a:off x="1143000" y="733425"/>
            <a:ext cx="4575175" cy="3430588"/>
          </a:xfrm>
          <a:solidFill>
            <a:srgbClr val="FFFFFF"/>
          </a:solidFill>
          <a:ln/>
        </p:spPr>
      </p:sp>
      <p:sp>
        <p:nvSpPr>
          <p:cNvPr id="50180" name="Rectangle 3"/>
          <p:cNvSpPr>
            <a:spLocks noGrp="1" noChangeArrowheads="1"/>
          </p:cNvSpPr>
          <p:nvPr>
            <p:ph type="body" idx="1"/>
          </p:nvPr>
        </p:nvSpPr>
        <p:spPr>
          <a:xfrm>
            <a:off x="915054" y="4343179"/>
            <a:ext cx="5027893" cy="4114358"/>
          </a:xfrm>
          <a:solidFill>
            <a:srgbClr val="FFFFFF"/>
          </a:solidFill>
          <a:ln>
            <a:solidFill>
              <a:srgbClr val="000000"/>
            </a:solidFill>
          </a:ln>
        </p:spPr>
        <p:txBody>
          <a:bodyPr lIns="84644" tIns="42323" rIns="84644" bIns="42323"/>
          <a:lstStyle/>
          <a:p>
            <a:pPr algn="just"/>
            <a:r>
              <a:rPr lang="it-IT" sz="1400" dirty="0" smtClean="0">
                <a:latin typeface="Tahoma" pitchFamily="34" charset="0"/>
              </a:rPr>
              <a:t>Il punto importante è che l’ICF non è né uno strumento di misurazione, né di valutazione. E’ una classificazione.</a:t>
            </a:r>
          </a:p>
          <a:p>
            <a:pPr algn="just"/>
            <a:r>
              <a:rPr lang="it-IT" sz="1400" dirty="0" smtClean="0">
                <a:latin typeface="Tahoma" pitchFamily="34" charset="0"/>
              </a:rPr>
              <a:t>L’ICF è una classificazione della salute e degli stati ad essa correlati – è uno strumento per effettuare un ritratto dello stato di salute generale della persona, così come delle caratteristiche associate alla sua esperienza di vita.</a:t>
            </a:r>
          </a:p>
          <a:p>
            <a:pPr algn="just"/>
            <a:r>
              <a:rPr lang="it-IT" sz="1400" dirty="0" smtClean="0">
                <a:latin typeface="Tahoma" pitchFamily="34" charset="0"/>
              </a:rPr>
              <a:t>Possiamo anche dire che l’ICF presenta un vocabolario completo del funzionamento umano e della disabilità. In quanto classificazione di funzionamento e disabilità, l’ICF compie il primo passo essenziale verso la misurazione e la valutazione, effettuando così la piena descrizione scientifica del funzionamento e della disabilità</a:t>
            </a:r>
          </a:p>
          <a:p>
            <a:pPr algn="just"/>
            <a:r>
              <a:rPr lang="it-IT" sz="1400" dirty="0" smtClean="0">
                <a:latin typeface="Tahoma" pitchFamily="34" charset="0"/>
              </a:rPr>
              <a:t>Il prossimo passo scientifico, già effettuato dall’OMS preparando il WHO-DAS, è quello di sviluppare strumenti di misurazione e </a:t>
            </a:r>
            <a:r>
              <a:rPr lang="it-IT" sz="1400" dirty="0" err="1" smtClean="0">
                <a:latin typeface="Tahoma" pitchFamily="34" charset="0"/>
              </a:rPr>
              <a:t>assessment</a:t>
            </a:r>
            <a:r>
              <a:rPr lang="it-IT" sz="1400" dirty="0" smtClean="0">
                <a:latin typeface="Tahoma" pitchFamily="34" charset="0"/>
              </a:rPr>
              <a:t> basati sull’ICF.</a:t>
            </a:r>
          </a:p>
          <a:p>
            <a:r>
              <a:rPr lang="it-IT" sz="1400" dirty="0" smtClean="0">
                <a:latin typeface="Tahoma" pitchFamily="34" charset="0"/>
              </a:rPr>
              <a:t> </a:t>
            </a:r>
          </a:p>
          <a:p>
            <a:endParaRPr lang="it-IT" sz="800" dirty="0" smtClean="0">
              <a:latin typeface="Tahoma"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03/10/2019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03/10/2019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03/10/2019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1" i="0">
                <a:solidFill>
                  <a:srgbClr val="00AFEF"/>
                </a:solidFill>
                <a:latin typeface="Calibri"/>
                <a:cs typeface="Calibri"/>
              </a:defRPr>
            </a:lvl1pPr>
          </a:lstStyle>
          <a:p>
            <a:endParaRPr/>
          </a:p>
        </p:txBody>
      </p:sp>
      <p:sp>
        <p:nvSpPr>
          <p:cNvPr id="3" name="Holder 3"/>
          <p:cNvSpPr>
            <a:spLocks noGrp="1"/>
          </p:cNvSpPr>
          <p:nvPr>
            <p:ph sz="half" idx="2"/>
          </p:nvPr>
        </p:nvSpPr>
        <p:spPr>
          <a:xfrm>
            <a:off x="547217" y="1615186"/>
            <a:ext cx="3856990" cy="4272915"/>
          </a:xfrm>
          <a:prstGeom prst="rect">
            <a:avLst/>
          </a:prstGeom>
        </p:spPr>
        <p:txBody>
          <a:bodyPr wrap="square" lIns="0" tIns="0" rIns="0" bIns="0">
            <a:spAutoFit/>
          </a:bodyPr>
          <a:lstStyle>
            <a:lvl1pPr>
              <a:defRPr sz="2200" b="1" i="0">
                <a:solidFill>
                  <a:schemeClr val="hlink"/>
                </a:solidFill>
                <a:latin typeface="Calibri"/>
                <a:cs typeface="Calibri"/>
              </a:defRPr>
            </a:lvl1pPr>
          </a:lstStyle>
          <a:p>
            <a:endParaRPr/>
          </a:p>
        </p:txBody>
      </p:sp>
      <p:sp>
        <p:nvSpPr>
          <p:cNvPr id="4" name="Holder 4"/>
          <p:cNvSpPr>
            <a:spLocks noGrp="1"/>
          </p:cNvSpPr>
          <p:nvPr>
            <p:ph sz="half" idx="3"/>
          </p:nvPr>
        </p:nvSpPr>
        <p:spPr>
          <a:xfrm>
            <a:off x="4723638" y="1807591"/>
            <a:ext cx="3845559" cy="4349115"/>
          </a:xfrm>
          <a:prstGeom prst="rect">
            <a:avLst/>
          </a:prstGeom>
        </p:spPr>
        <p:txBody>
          <a:bodyPr wrap="square" lIns="0" tIns="0" rIns="0" bIns="0">
            <a:spAutoFit/>
          </a:bodyPr>
          <a:lstStyle>
            <a:lvl1pPr>
              <a:defRPr sz="2400" b="1" i="0">
                <a:solidFill>
                  <a:schemeClr val="tx1"/>
                </a:solidFill>
                <a:latin typeface="Calibri"/>
                <a:cs typeface="Calibri"/>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10/3/2019</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‹N›</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smtClean="0"/>
              <a:pPr/>
              <a:t>10/3/2019</a:t>
            </a:fld>
            <a:endParaRPr lang="en-US" smtClean="0"/>
          </a:p>
        </p:txBody>
      </p:sp>
      <p:sp>
        <p:nvSpPr>
          <p:cNvPr id="4" name="Holder 4"/>
          <p:cNvSpPr>
            <a:spLocks noGrp="1"/>
          </p:cNvSpPr>
          <p:nvPr>
            <p:ph type="sldNum" sz="quarter" idx="7"/>
          </p:nvPr>
        </p:nvSpPr>
        <p:spPr/>
        <p:txBody>
          <a:bodyPr lIns="0" tIns="0" rIns="0" bIns="0"/>
          <a:lstStyle/>
          <a:p>
            <a:pPr marL="102870">
              <a:lnSpc>
                <a:spcPct val="100000"/>
              </a:lnSpc>
            </a:pPr>
            <a:fld id="{81D60167-4931-47E6-BA6A-407CBD079E47}" type="slidenum">
              <a:rPr sz="1200" spc="-10" dirty="0" smtClean="0">
                <a:solidFill>
                  <a:srgbClr val="FFFFFF"/>
                </a:solidFill>
                <a:latin typeface="Calibri"/>
                <a:cs typeface="Calibri"/>
              </a:rPr>
              <a:pPr marL="102870">
                <a:lnSpc>
                  <a:spcPct val="100000"/>
                </a:lnSpc>
              </a:pPr>
              <a:t>‹N›</a:t>
            </a:fld>
            <a:endParaRPr sz="1200">
              <a:latin typeface="Calibri"/>
              <a:cs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03/10/2019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03/10/2019</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03/10/2019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03/10/2019</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03/10/2019</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03/10/2019</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03/10/2019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03/10/2019</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03/10/2019</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2.xml"/><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jpeg"/></Relationships>
</file>

<file path=ppt/slides/_rels/slide5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5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5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5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5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7.xml"/><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8.xml"/><Relationship Id="rId1" Type="http://schemas.openxmlformats.org/officeDocument/2006/relationships/slideLayout" Target="../slideLayouts/slideLayout12.xml"/><Relationship Id="rId4" Type="http://schemas.openxmlformats.org/officeDocument/2006/relationships/image" Target="../media/image40.png"/></Relationships>
</file>

<file path=ppt/slides/_rels/slide6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9.xml"/><Relationship Id="rId1" Type="http://schemas.openxmlformats.org/officeDocument/2006/relationships/slideLayout" Target="../slideLayouts/slideLayout12.xml"/><Relationship Id="rId4" Type="http://schemas.openxmlformats.org/officeDocument/2006/relationships/image" Target="../media/image42.png"/></Relationships>
</file>

<file path=ppt/slides/_rels/slide6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0.xml"/><Relationship Id="rId1" Type="http://schemas.openxmlformats.org/officeDocument/2006/relationships/slideLayout" Target="../slideLayouts/slideLayout12.xml"/><Relationship Id="rId4" Type="http://schemas.openxmlformats.org/officeDocument/2006/relationships/image" Target="../media/image44.png"/></Relationships>
</file>

<file path=ppt/slides/_rels/slide6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1.xml"/><Relationship Id="rId1" Type="http://schemas.openxmlformats.org/officeDocument/2006/relationships/slideLayout" Target="../slideLayouts/slideLayout12.xml"/><Relationship Id="rId4" Type="http://schemas.openxmlformats.org/officeDocument/2006/relationships/image" Target="../media/image45.png"/></Relationships>
</file>

<file path=ppt/slides/_rels/slide6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2.xml"/><Relationship Id="rId1" Type="http://schemas.openxmlformats.org/officeDocument/2006/relationships/slideLayout" Target="../slideLayouts/slideLayout12.xml"/><Relationship Id="rId4" Type="http://schemas.openxmlformats.org/officeDocument/2006/relationships/image" Target="../media/image47.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r>
              <a:rPr lang="it-IT" dirty="0" smtClean="0"/>
              <a:t>La didattica inclusiva</a:t>
            </a:r>
            <a:endParaRPr lang="it-IT" dirty="0"/>
          </a:p>
        </p:txBody>
      </p:sp>
      <p:sp>
        <p:nvSpPr>
          <p:cNvPr id="3" name="Sottotitolo 2"/>
          <p:cNvSpPr>
            <a:spLocks noGrp="1"/>
          </p:cNvSpPr>
          <p:nvPr>
            <p:ph type="subTitle" idx="1"/>
          </p:nvPr>
        </p:nvSpPr>
        <p:spPr/>
        <p:txBody>
          <a:bodyPr>
            <a:normAutofit fontScale="85000" lnSpcReduction="20000"/>
          </a:bodyPr>
          <a:lstStyle/>
          <a:p>
            <a:r>
              <a:rPr lang="it-IT" dirty="0" smtClean="0"/>
              <a:t>La progettazione </a:t>
            </a:r>
          </a:p>
          <a:p>
            <a:r>
              <a:rPr lang="it-IT" dirty="0" smtClean="0"/>
              <a:t>Del</a:t>
            </a:r>
          </a:p>
          <a:p>
            <a:r>
              <a:rPr lang="it-IT" dirty="0" smtClean="0"/>
              <a:t>Piano Didattico </a:t>
            </a:r>
            <a:r>
              <a:rPr lang="it-IT" dirty="0" smtClean="0"/>
              <a:t>Personalizzato</a:t>
            </a:r>
            <a:endParaRPr lang="it-IT" dirty="0" smtClean="0"/>
          </a:p>
          <a:p>
            <a:r>
              <a:rPr lang="it-IT" dirty="0" smtClean="0"/>
              <a:t>(</a:t>
            </a:r>
            <a:r>
              <a:rPr lang="it-IT" dirty="0" err="1" smtClean="0"/>
              <a:t>P.D.P.</a:t>
            </a:r>
            <a:r>
              <a:rPr lang="it-IT" dirty="0" smtClean="0"/>
              <a:t>)</a:t>
            </a:r>
            <a:endParaRPr lang="it-I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p:nvPr/>
        </p:nvSpPr>
        <p:spPr>
          <a:xfrm>
            <a:off x="352958" y="2681351"/>
            <a:ext cx="3154045" cy="3154045"/>
          </a:xfrm>
          <a:custGeom>
            <a:avLst/>
            <a:gdLst/>
            <a:ahLst/>
            <a:cxnLst/>
            <a:rect l="l" t="t" r="r" b="b"/>
            <a:pathLst>
              <a:path w="3154045" h="3154045">
                <a:moveTo>
                  <a:pt x="1576933" y="0"/>
                </a:moveTo>
                <a:lnTo>
                  <a:pt x="1447602" y="5227"/>
                </a:lnTo>
                <a:lnTo>
                  <a:pt x="1321150" y="20638"/>
                </a:lnTo>
                <a:lnTo>
                  <a:pt x="1197982" y="45828"/>
                </a:lnTo>
                <a:lnTo>
                  <a:pt x="1078505" y="80390"/>
                </a:lnTo>
                <a:lnTo>
                  <a:pt x="963125" y="123920"/>
                </a:lnTo>
                <a:lnTo>
                  <a:pt x="852247" y="176010"/>
                </a:lnTo>
                <a:lnTo>
                  <a:pt x="746278" y="236256"/>
                </a:lnTo>
                <a:lnTo>
                  <a:pt x="645623" y="304251"/>
                </a:lnTo>
                <a:lnTo>
                  <a:pt x="550687" y="379590"/>
                </a:lnTo>
                <a:lnTo>
                  <a:pt x="461878" y="461867"/>
                </a:lnTo>
                <a:lnTo>
                  <a:pt x="379600" y="550676"/>
                </a:lnTo>
                <a:lnTo>
                  <a:pt x="304260" y="645612"/>
                </a:lnTo>
                <a:lnTo>
                  <a:pt x="236264" y="746268"/>
                </a:lnTo>
                <a:lnTo>
                  <a:pt x="176017" y="852239"/>
                </a:lnTo>
                <a:lnTo>
                  <a:pt x="123925" y="963120"/>
                </a:lnTo>
                <a:lnTo>
                  <a:pt x="80394" y="1078504"/>
                </a:lnTo>
                <a:lnTo>
                  <a:pt x="45830" y="1197985"/>
                </a:lnTo>
                <a:lnTo>
                  <a:pt x="20639" y="1321159"/>
                </a:lnTo>
                <a:lnTo>
                  <a:pt x="5227" y="1447619"/>
                </a:lnTo>
                <a:lnTo>
                  <a:pt x="0" y="1576959"/>
                </a:lnTo>
                <a:lnTo>
                  <a:pt x="5227" y="1706299"/>
                </a:lnTo>
                <a:lnTo>
                  <a:pt x="20639" y="1832759"/>
                </a:lnTo>
                <a:lnTo>
                  <a:pt x="45830" y="1955934"/>
                </a:lnTo>
                <a:lnTo>
                  <a:pt x="80394" y="2075417"/>
                </a:lnTo>
                <a:lnTo>
                  <a:pt x="123925" y="2190803"/>
                </a:lnTo>
                <a:lnTo>
                  <a:pt x="176017" y="2301686"/>
                </a:lnTo>
                <a:lnTo>
                  <a:pt x="236264" y="2407660"/>
                </a:lnTo>
                <a:lnTo>
                  <a:pt x="304260" y="2508319"/>
                </a:lnTo>
                <a:lnTo>
                  <a:pt x="379600" y="2603257"/>
                </a:lnTo>
                <a:lnTo>
                  <a:pt x="461878" y="2692069"/>
                </a:lnTo>
                <a:lnTo>
                  <a:pt x="550687" y="2774349"/>
                </a:lnTo>
                <a:lnTo>
                  <a:pt x="645623" y="2849691"/>
                </a:lnTo>
                <a:lnTo>
                  <a:pt x="746278" y="2917689"/>
                </a:lnTo>
                <a:lnTo>
                  <a:pt x="852247" y="2977937"/>
                </a:lnTo>
                <a:lnTo>
                  <a:pt x="963125" y="3030029"/>
                </a:lnTo>
                <a:lnTo>
                  <a:pt x="1078505" y="3073561"/>
                </a:lnTo>
                <a:lnTo>
                  <a:pt x="1197982" y="3108125"/>
                </a:lnTo>
                <a:lnTo>
                  <a:pt x="1321150" y="3133316"/>
                </a:lnTo>
                <a:lnTo>
                  <a:pt x="1447602" y="3148728"/>
                </a:lnTo>
                <a:lnTo>
                  <a:pt x="1576933" y="3153956"/>
                </a:lnTo>
                <a:lnTo>
                  <a:pt x="1706273" y="3148728"/>
                </a:lnTo>
                <a:lnTo>
                  <a:pt x="1832733" y="3133316"/>
                </a:lnTo>
                <a:lnTo>
                  <a:pt x="1955906" y="3108125"/>
                </a:lnTo>
                <a:lnTo>
                  <a:pt x="2075388" y="3073561"/>
                </a:lnTo>
                <a:lnTo>
                  <a:pt x="2190772" y="3030029"/>
                </a:lnTo>
                <a:lnTo>
                  <a:pt x="2301652" y="2977937"/>
                </a:lnTo>
                <a:lnTo>
                  <a:pt x="2407624" y="2917689"/>
                </a:lnTo>
                <a:lnTo>
                  <a:pt x="2508280" y="2849691"/>
                </a:lnTo>
                <a:lnTo>
                  <a:pt x="2603216" y="2774349"/>
                </a:lnTo>
                <a:lnTo>
                  <a:pt x="2692025" y="2692069"/>
                </a:lnTo>
                <a:lnTo>
                  <a:pt x="2774302" y="2603257"/>
                </a:lnTo>
                <a:lnTo>
                  <a:pt x="2849641" y="2508319"/>
                </a:lnTo>
                <a:lnTo>
                  <a:pt x="2917636" y="2407660"/>
                </a:lnTo>
                <a:lnTo>
                  <a:pt x="2977882" y="2301686"/>
                </a:lnTo>
                <a:lnTo>
                  <a:pt x="3029972" y="2190803"/>
                </a:lnTo>
                <a:lnTo>
                  <a:pt x="3073501" y="2075417"/>
                </a:lnTo>
                <a:lnTo>
                  <a:pt x="3108064" y="1955934"/>
                </a:lnTo>
                <a:lnTo>
                  <a:pt x="3133253" y="1832759"/>
                </a:lnTo>
                <a:lnTo>
                  <a:pt x="3148665" y="1706299"/>
                </a:lnTo>
                <a:lnTo>
                  <a:pt x="3153892" y="1576959"/>
                </a:lnTo>
                <a:lnTo>
                  <a:pt x="3148665" y="1447619"/>
                </a:lnTo>
                <a:lnTo>
                  <a:pt x="3133253" y="1321159"/>
                </a:lnTo>
                <a:lnTo>
                  <a:pt x="3108064" y="1197985"/>
                </a:lnTo>
                <a:lnTo>
                  <a:pt x="3073501" y="1078504"/>
                </a:lnTo>
                <a:lnTo>
                  <a:pt x="3029972" y="963120"/>
                </a:lnTo>
                <a:lnTo>
                  <a:pt x="2977882" y="852239"/>
                </a:lnTo>
                <a:lnTo>
                  <a:pt x="2917636" y="746268"/>
                </a:lnTo>
                <a:lnTo>
                  <a:pt x="2849641" y="645612"/>
                </a:lnTo>
                <a:lnTo>
                  <a:pt x="2774302" y="550676"/>
                </a:lnTo>
                <a:lnTo>
                  <a:pt x="2692025" y="461867"/>
                </a:lnTo>
                <a:lnTo>
                  <a:pt x="2603216" y="379590"/>
                </a:lnTo>
                <a:lnTo>
                  <a:pt x="2508280" y="304251"/>
                </a:lnTo>
                <a:lnTo>
                  <a:pt x="2407624" y="236256"/>
                </a:lnTo>
                <a:lnTo>
                  <a:pt x="2301652" y="176010"/>
                </a:lnTo>
                <a:lnTo>
                  <a:pt x="2190772" y="123920"/>
                </a:lnTo>
                <a:lnTo>
                  <a:pt x="2075388" y="80390"/>
                </a:lnTo>
                <a:lnTo>
                  <a:pt x="1955906" y="45828"/>
                </a:lnTo>
                <a:lnTo>
                  <a:pt x="1832733" y="20638"/>
                </a:lnTo>
                <a:lnTo>
                  <a:pt x="1706273" y="5227"/>
                </a:lnTo>
                <a:lnTo>
                  <a:pt x="1576933" y="0"/>
                </a:lnTo>
                <a:close/>
              </a:path>
            </a:pathLst>
          </a:custGeom>
          <a:solidFill>
            <a:srgbClr val="006FC0"/>
          </a:solidFill>
        </p:spPr>
        <p:txBody>
          <a:bodyPr wrap="square" lIns="0" tIns="0" rIns="0" bIns="0" rtlCol="0"/>
          <a:lstStyle/>
          <a:p>
            <a:endParaRPr/>
          </a:p>
        </p:txBody>
      </p:sp>
      <p:sp>
        <p:nvSpPr>
          <p:cNvPr id="4" name="object 4"/>
          <p:cNvSpPr/>
          <p:nvPr/>
        </p:nvSpPr>
        <p:spPr>
          <a:xfrm>
            <a:off x="352958" y="2681351"/>
            <a:ext cx="3154045" cy="3154045"/>
          </a:xfrm>
          <a:custGeom>
            <a:avLst/>
            <a:gdLst/>
            <a:ahLst/>
            <a:cxnLst/>
            <a:rect l="l" t="t" r="r" b="b"/>
            <a:pathLst>
              <a:path w="3154045" h="3154045">
                <a:moveTo>
                  <a:pt x="0" y="1576959"/>
                </a:moveTo>
                <a:lnTo>
                  <a:pt x="5227" y="1447619"/>
                </a:lnTo>
                <a:lnTo>
                  <a:pt x="20639" y="1321159"/>
                </a:lnTo>
                <a:lnTo>
                  <a:pt x="45830" y="1197985"/>
                </a:lnTo>
                <a:lnTo>
                  <a:pt x="80394" y="1078504"/>
                </a:lnTo>
                <a:lnTo>
                  <a:pt x="123925" y="963120"/>
                </a:lnTo>
                <a:lnTo>
                  <a:pt x="176017" y="852239"/>
                </a:lnTo>
                <a:lnTo>
                  <a:pt x="236264" y="746268"/>
                </a:lnTo>
                <a:lnTo>
                  <a:pt x="304260" y="645612"/>
                </a:lnTo>
                <a:lnTo>
                  <a:pt x="379600" y="550676"/>
                </a:lnTo>
                <a:lnTo>
                  <a:pt x="461878" y="461867"/>
                </a:lnTo>
                <a:lnTo>
                  <a:pt x="550687" y="379590"/>
                </a:lnTo>
                <a:lnTo>
                  <a:pt x="645623" y="304251"/>
                </a:lnTo>
                <a:lnTo>
                  <a:pt x="746278" y="236256"/>
                </a:lnTo>
                <a:lnTo>
                  <a:pt x="852247" y="176010"/>
                </a:lnTo>
                <a:lnTo>
                  <a:pt x="963125" y="123920"/>
                </a:lnTo>
                <a:lnTo>
                  <a:pt x="1078505" y="80390"/>
                </a:lnTo>
                <a:lnTo>
                  <a:pt x="1197982" y="45828"/>
                </a:lnTo>
                <a:lnTo>
                  <a:pt x="1321150" y="20638"/>
                </a:lnTo>
                <a:lnTo>
                  <a:pt x="1447602" y="5227"/>
                </a:lnTo>
                <a:lnTo>
                  <a:pt x="1576933" y="0"/>
                </a:lnTo>
                <a:lnTo>
                  <a:pt x="1706273" y="5227"/>
                </a:lnTo>
                <a:lnTo>
                  <a:pt x="1832733" y="20638"/>
                </a:lnTo>
                <a:lnTo>
                  <a:pt x="1955906" y="45828"/>
                </a:lnTo>
                <a:lnTo>
                  <a:pt x="2075388" y="80390"/>
                </a:lnTo>
                <a:lnTo>
                  <a:pt x="2190772" y="123920"/>
                </a:lnTo>
                <a:lnTo>
                  <a:pt x="2301652" y="176010"/>
                </a:lnTo>
                <a:lnTo>
                  <a:pt x="2407624" y="236256"/>
                </a:lnTo>
                <a:lnTo>
                  <a:pt x="2508280" y="304251"/>
                </a:lnTo>
                <a:lnTo>
                  <a:pt x="2603216" y="379590"/>
                </a:lnTo>
                <a:lnTo>
                  <a:pt x="2692025" y="461867"/>
                </a:lnTo>
                <a:lnTo>
                  <a:pt x="2774302" y="550676"/>
                </a:lnTo>
                <a:lnTo>
                  <a:pt x="2849641" y="645612"/>
                </a:lnTo>
                <a:lnTo>
                  <a:pt x="2917636" y="746268"/>
                </a:lnTo>
                <a:lnTo>
                  <a:pt x="2977882" y="852239"/>
                </a:lnTo>
                <a:lnTo>
                  <a:pt x="3029972" y="963120"/>
                </a:lnTo>
                <a:lnTo>
                  <a:pt x="3073501" y="1078504"/>
                </a:lnTo>
                <a:lnTo>
                  <a:pt x="3108064" y="1197985"/>
                </a:lnTo>
                <a:lnTo>
                  <a:pt x="3133253" y="1321159"/>
                </a:lnTo>
                <a:lnTo>
                  <a:pt x="3148665" y="1447619"/>
                </a:lnTo>
                <a:lnTo>
                  <a:pt x="3153892" y="1576959"/>
                </a:lnTo>
                <a:lnTo>
                  <a:pt x="3148665" y="1706299"/>
                </a:lnTo>
                <a:lnTo>
                  <a:pt x="3133253" y="1832759"/>
                </a:lnTo>
                <a:lnTo>
                  <a:pt x="3108064" y="1955934"/>
                </a:lnTo>
                <a:lnTo>
                  <a:pt x="3073501" y="2075417"/>
                </a:lnTo>
                <a:lnTo>
                  <a:pt x="3029972" y="2190803"/>
                </a:lnTo>
                <a:lnTo>
                  <a:pt x="2977882" y="2301686"/>
                </a:lnTo>
                <a:lnTo>
                  <a:pt x="2917636" y="2407660"/>
                </a:lnTo>
                <a:lnTo>
                  <a:pt x="2849641" y="2508319"/>
                </a:lnTo>
                <a:lnTo>
                  <a:pt x="2774302" y="2603257"/>
                </a:lnTo>
                <a:lnTo>
                  <a:pt x="2692025" y="2692069"/>
                </a:lnTo>
                <a:lnTo>
                  <a:pt x="2603216" y="2774349"/>
                </a:lnTo>
                <a:lnTo>
                  <a:pt x="2508280" y="2849691"/>
                </a:lnTo>
                <a:lnTo>
                  <a:pt x="2407624" y="2917689"/>
                </a:lnTo>
                <a:lnTo>
                  <a:pt x="2301652" y="2977937"/>
                </a:lnTo>
                <a:lnTo>
                  <a:pt x="2190772" y="3030029"/>
                </a:lnTo>
                <a:lnTo>
                  <a:pt x="2075388" y="3073561"/>
                </a:lnTo>
                <a:lnTo>
                  <a:pt x="1955906" y="3108125"/>
                </a:lnTo>
                <a:lnTo>
                  <a:pt x="1832733" y="3133316"/>
                </a:lnTo>
                <a:lnTo>
                  <a:pt x="1706273" y="3148728"/>
                </a:lnTo>
                <a:lnTo>
                  <a:pt x="1576933" y="3153956"/>
                </a:lnTo>
                <a:lnTo>
                  <a:pt x="1447602" y="3148728"/>
                </a:lnTo>
                <a:lnTo>
                  <a:pt x="1321150" y="3133316"/>
                </a:lnTo>
                <a:lnTo>
                  <a:pt x="1197982" y="3108125"/>
                </a:lnTo>
                <a:lnTo>
                  <a:pt x="1078505" y="3073561"/>
                </a:lnTo>
                <a:lnTo>
                  <a:pt x="963125" y="3030029"/>
                </a:lnTo>
                <a:lnTo>
                  <a:pt x="852247" y="2977937"/>
                </a:lnTo>
                <a:lnTo>
                  <a:pt x="746278" y="2917689"/>
                </a:lnTo>
                <a:lnTo>
                  <a:pt x="645623" y="2849691"/>
                </a:lnTo>
                <a:lnTo>
                  <a:pt x="550687" y="2774349"/>
                </a:lnTo>
                <a:lnTo>
                  <a:pt x="461878" y="2692069"/>
                </a:lnTo>
                <a:lnTo>
                  <a:pt x="379600" y="2603257"/>
                </a:lnTo>
                <a:lnTo>
                  <a:pt x="304260" y="2508319"/>
                </a:lnTo>
                <a:lnTo>
                  <a:pt x="236264" y="2407660"/>
                </a:lnTo>
                <a:lnTo>
                  <a:pt x="176017" y="2301686"/>
                </a:lnTo>
                <a:lnTo>
                  <a:pt x="123925" y="2190803"/>
                </a:lnTo>
                <a:lnTo>
                  <a:pt x="80394" y="2075417"/>
                </a:lnTo>
                <a:lnTo>
                  <a:pt x="45830" y="1955934"/>
                </a:lnTo>
                <a:lnTo>
                  <a:pt x="20639" y="1832759"/>
                </a:lnTo>
                <a:lnTo>
                  <a:pt x="5227" y="1706299"/>
                </a:lnTo>
                <a:lnTo>
                  <a:pt x="0" y="1576959"/>
                </a:lnTo>
                <a:close/>
              </a:path>
            </a:pathLst>
          </a:custGeom>
          <a:ln w="38100">
            <a:solidFill>
              <a:srgbClr val="001F5F"/>
            </a:solidFill>
          </a:ln>
        </p:spPr>
        <p:txBody>
          <a:bodyPr wrap="square" lIns="0" tIns="0" rIns="0" bIns="0" rtlCol="0"/>
          <a:lstStyle/>
          <a:p>
            <a:endParaRPr/>
          </a:p>
        </p:txBody>
      </p:sp>
      <p:sp>
        <p:nvSpPr>
          <p:cNvPr id="5" name="object 5"/>
          <p:cNvSpPr/>
          <p:nvPr/>
        </p:nvSpPr>
        <p:spPr>
          <a:xfrm>
            <a:off x="983741" y="3312159"/>
            <a:ext cx="1892935" cy="1892300"/>
          </a:xfrm>
          <a:custGeom>
            <a:avLst/>
            <a:gdLst/>
            <a:ahLst/>
            <a:cxnLst/>
            <a:rect l="l" t="t" r="r" b="b"/>
            <a:pathLst>
              <a:path w="1892935" h="1892300">
                <a:moveTo>
                  <a:pt x="946150" y="0"/>
                </a:moveTo>
                <a:lnTo>
                  <a:pt x="868559" y="3136"/>
                </a:lnTo>
                <a:lnTo>
                  <a:pt x="792695" y="12385"/>
                </a:lnTo>
                <a:lnTo>
                  <a:pt x="718800" y="27501"/>
                </a:lnTo>
                <a:lnTo>
                  <a:pt x="647118" y="48241"/>
                </a:lnTo>
                <a:lnTo>
                  <a:pt x="577893" y="74362"/>
                </a:lnTo>
                <a:lnTo>
                  <a:pt x="511368" y="105620"/>
                </a:lnTo>
                <a:lnTo>
                  <a:pt x="447787" y="141770"/>
                </a:lnTo>
                <a:lnTo>
                  <a:pt x="387394" y="182571"/>
                </a:lnTo>
                <a:lnTo>
                  <a:pt x="330432" y="227777"/>
                </a:lnTo>
                <a:lnTo>
                  <a:pt x="277145" y="277145"/>
                </a:lnTo>
                <a:lnTo>
                  <a:pt x="227777" y="330432"/>
                </a:lnTo>
                <a:lnTo>
                  <a:pt x="182571" y="387394"/>
                </a:lnTo>
                <a:lnTo>
                  <a:pt x="141770" y="447787"/>
                </a:lnTo>
                <a:lnTo>
                  <a:pt x="105620" y="511368"/>
                </a:lnTo>
                <a:lnTo>
                  <a:pt x="74362" y="577893"/>
                </a:lnTo>
                <a:lnTo>
                  <a:pt x="48241" y="647118"/>
                </a:lnTo>
                <a:lnTo>
                  <a:pt x="27501" y="718800"/>
                </a:lnTo>
                <a:lnTo>
                  <a:pt x="12385" y="792695"/>
                </a:lnTo>
                <a:lnTo>
                  <a:pt x="3136" y="868559"/>
                </a:lnTo>
                <a:lnTo>
                  <a:pt x="0" y="946150"/>
                </a:lnTo>
                <a:lnTo>
                  <a:pt x="3136" y="1023757"/>
                </a:lnTo>
                <a:lnTo>
                  <a:pt x="12385" y="1099635"/>
                </a:lnTo>
                <a:lnTo>
                  <a:pt x="27501" y="1173540"/>
                </a:lnTo>
                <a:lnTo>
                  <a:pt x="48241" y="1245229"/>
                </a:lnTo>
                <a:lnTo>
                  <a:pt x="74362" y="1314459"/>
                </a:lnTo>
                <a:lnTo>
                  <a:pt x="105620" y="1380987"/>
                </a:lnTo>
                <a:lnTo>
                  <a:pt x="141770" y="1444568"/>
                </a:lnTo>
                <a:lnTo>
                  <a:pt x="182571" y="1504960"/>
                </a:lnTo>
                <a:lnTo>
                  <a:pt x="227777" y="1561919"/>
                </a:lnTo>
                <a:lnTo>
                  <a:pt x="277145" y="1615201"/>
                </a:lnTo>
                <a:lnTo>
                  <a:pt x="330432" y="1664565"/>
                </a:lnTo>
                <a:lnTo>
                  <a:pt x="387394" y="1709765"/>
                </a:lnTo>
                <a:lnTo>
                  <a:pt x="447787" y="1750559"/>
                </a:lnTo>
                <a:lnTo>
                  <a:pt x="511368" y="1786703"/>
                </a:lnTo>
                <a:lnTo>
                  <a:pt x="577893" y="1817955"/>
                </a:lnTo>
                <a:lnTo>
                  <a:pt x="647118" y="1844070"/>
                </a:lnTo>
                <a:lnTo>
                  <a:pt x="718800" y="1864805"/>
                </a:lnTo>
                <a:lnTo>
                  <a:pt x="792695" y="1879918"/>
                </a:lnTo>
                <a:lnTo>
                  <a:pt x="868559" y="1889163"/>
                </a:lnTo>
                <a:lnTo>
                  <a:pt x="946150" y="1892300"/>
                </a:lnTo>
                <a:lnTo>
                  <a:pt x="1023758" y="1889163"/>
                </a:lnTo>
                <a:lnTo>
                  <a:pt x="1099638" y="1879918"/>
                </a:lnTo>
                <a:lnTo>
                  <a:pt x="1173548" y="1864805"/>
                </a:lnTo>
                <a:lnTo>
                  <a:pt x="1245243" y="1844070"/>
                </a:lnTo>
                <a:lnTo>
                  <a:pt x="1314479" y="1817955"/>
                </a:lnTo>
                <a:lnTo>
                  <a:pt x="1381014" y="1786703"/>
                </a:lnTo>
                <a:lnTo>
                  <a:pt x="1444604" y="1750559"/>
                </a:lnTo>
                <a:lnTo>
                  <a:pt x="1505004" y="1709765"/>
                </a:lnTo>
                <a:lnTo>
                  <a:pt x="1561973" y="1664565"/>
                </a:lnTo>
                <a:lnTo>
                  <a:pt x="1615265" y="1615201"/>
                </a:lnTo>
                <a:lnTo>
                  <a:pt x="1664638" y="1561919"/>
                </a:lnTo>
                <a:lnTo>
                  <a:pt x="1709847" y="1504960"/>
                </a:lnTo>
                <a:lnTo>
                  <a:pt x="1750650" y="1444568"/>
                </a:lnTo>
                <a:lnTo>
                  <a:pt x="1786803" y="1380987"/>
                </a:lnTo>
                <a:lnTo>
                  <a:pt x="1818062" y="1314459"/>
                </a:lnTo>
                <a:lnTo>
                  <a:pt x="1844184" y="1245229"/>
                </a:lnTo>
                <a:lnTo>
                  <a:pt x="1864925" y="1173540"/>
                </a:lnTo>
                <a:lnTo>
                  <a:pt x="1880041" y="1099635"/>
                </a:lnTo>
                <a:lnTo>
                  <a:pt x="1889290" y="1023757"/>
                </a:lnTo>
                <a:lnTo>
                  <a:pt x="1892427" y="946150"/>
                </a:lnTo>
                <a:lnTo>
                  <a:pt x="1889290" y="868559"/>
                </a:lnTo>
                <a:lnTo>
                  <a:pt x="1880041" y="792695"/>
                </a:lnTo>
                <a:lnTo>
                  <a:pt x="1864925" y="718800"/>
                </a:lnTo>
                <a:lnTo>
                  <a:pt x="1844184" y="647118"/>
                </a:lnTo>
                <a:lnTo>
                  <a:pt x="1818062" y="577893"/>
                </a:lnTo>
                <a:lnTo>
                  <a:pt x="1786803" y="511368"/>
                </a:lnTo>
                <a:lnTo>
                  <a:pt x="1750650" y="447787"/>
                </a:lnTo>
                <a:lnTo>
                  <a:pt x="1709847" y="387394"/>
                </a:lnTo>
                <a:lnTo>
                  <a:pt x="1664638" y="330432"/>
                </a:lnTo>
                <a:lnTo>
                  <a:pt x="1615265" y="277145"/>
                </a:lnTo>
                <a:lnTo>
                  <a:pt x="1561973" y="227777"/>
                </a:lnTo>
                <a:lnTo>
                  <a:pt x="1505004" y="182571"/>
                </a:lnTo>
                <a:lnTo>
                  <a:pt x="1444604" y="141770"/>
                </a:lnTo>
                <a:lnTo>
                  <a:pt x="1381014" y="105620"/>
                </a:lnTo>
                <a:lnTo>
                  <a:pt x="1314479" y="74362"/>
                </a:lnTo>
                <a:lnTo>
                  <a:pt x="1245243" y="48241"/>
                </a:lnTo>
                <a:lnTo>
                  <a:pt x="1173548" y="27501"/>
                </a:lnTo>
                <a:lnTo>
                  <a:pt x="1099638" y="12385"/>
                </a:lnTo>
                <a:lnTo>
                  <a:pt x="1023758" y="3136"/>
                </a:lnTo>
                <a:lnTo>
                  <a:pt x="946150" y="0"/>
                </a:lnTo>
                <a:close/>
              </a:path>
            </a:pathLst>
          </a:custGeom>
          <a:solidFill>
            <a:srgbClr val="2583C5"/>
          </a:solidFill>
        </p:spPr>
        <p:txBody>
          <a:bodyPr wrap="square" lIns="0" tIns="0" rIns="0" bIns="0" rtlCol="0"/>
          <a:lstStyle/>
          <a:p>
            <a:endParaRPr/>
          </a:p>
        </p:txBody>
      </p:sp>
      <p:sp>
        <p:nvSpPr>
          <p:cNvPr id="6" name="object 6"/>
          <p:cNvSpPr/>
          <p:nvPr/>
        </p:nvSpPr>
        <p:spPr>
          <a:xfrm>
            <a:off x="983741" y="3312159"/>
            <a:ext cx="1892935" cy="1892300"/>
          </a:xfrm>
          <a:custGeom>
            <a:avLst/>
            <a:gdLst/>
            <a:ahLst/>
            <a:cxnLst/>
            <a:rect l="l" t="t" r="r" b="b"/>
            <a:pathLst>
              <a:path w="1892935" h="1892300">
                <a:moveTo>
                  <a:pt x="0" y="946150"/>
                </a:moveTo>
                <a:lnTo>
                  <a:pt x="3136" y="868559"/>
                </a:lnTo>
                <a:lnTo>
                  <a:pt x="12385" y="792695"/>
                </a:lnTo>
                <a:lnTo>
                  <a:pt x="27501" y="718800"/>
                </a:lnTo>
                <a:lnTo>
                  <a:pt x="48241" y="647118"/>
                </a:lnTo>
                <a:lnTo>
                  <a:pt x="74362" y="577893"/>
                </a:lnTo>
                <a:lnTo>
                  <a:pt x="105620" y="511368"/>
                </a:lnTo>
                <a:lnTo>
                  <a:pt x="141770" y="447787"/>
                </a:lnTo>
                <a:lnTo>
                  <a:pt x="182571" y="387394"/>
                </a:lnTo>
                <a:lnTo>
                  <a:pt x="227777" y="330432"/>
                </a:lnTo>
                <a:lnTo>
                  <a:pt x="277145" y="277145"/>
                </a:lnTo>
                <a:lnTo>
                  <a:pt x="330432" y="227777"/>
                </a:lnTo>
                <a:lnTo>
                  <a:pt x="387394" y="182571"/>
                </a:lnTo>
                <a:lnTo>
                  <a:pt x="447787" y="141770"/>
                </a:lnTo>
                <a:lnTo>
                  <a:pt x="511368" y="105620"/>
                </a:lnTo>
                <a:lnTo>
                  <a:pt x="577893" y="74362"/>
                </a:lnTo>
                <a:lnTo>
                  <a:pt x="647118" y="48241"/>
                </a:lnTo>
                <a:lnTo>
                  <a:pt x="718800" y="27501"/>
                </a:lnTo>
                <a:lnTo>
                  <a:pt x="792695" y="12385"/>
                </a:lnTo>
                <a:lnTo>
                  <a:pt x="868559" y="3136"/>
                </a:lnTo>
                <a:lnTo>
                  <a:pt x="946150" y="0"/>
                </a:lnTo>
                <a:lnTo>
                  <a:pt x="1023758" y="3136"/>
                </a:lnTo>
                <a:lnTo>
                  <a:pt x="1099638" y="12385"/>
                </a:lnTo>
                <a:lnTo>
                  <a:pt x="1173548" y="27501"/>
                </a:lnTo>
                <a:lnTo>
                  <a:pt x="1245243" y="48241"/>
                </a:lnTo>
                <a:lnTo>
                  <a:pt x="1314479" y="74362"/>
                </a:lnTo>
                <a:lnTo>
                  <a:pt x="1381014" y="105620"/>
                </a:lnTo>
                <a:lnTo>
                  <a:pt x="1444604" y="141770"/>
                </a:lnTo>
                <a:lnTo>
                  <a:pt x="1505004" y="182571"/>
                </a:lnTo>
                <a:lnTo>
                  <a:pt x="1561973" y="227777"/>
                </a:lnTo>
                <a:lnTo>
                  <a:pt x="1615265" y="277145"/>
                </a:lnTo>
                <a:lnTo>
                  <a:pt x="1664638" y="330432"/>
                </a:lnTo>
                <a:lnTo>
                  <a:pt x="1709847" y="387394"/>
                </a:lnTo>
                <a:lnTo>
                  <a:pt x="1750650" y="447787"/>
                </a:lnTo>
                <a:lnTo>
                  <a:pt x="1786803" y="511368"/>
                </a:lnTo>
                <a:lnTo>
                  <a:pt x="1818062" y="577893"/>
                </a:lnTo>
                <a:lnTo>
                  <a:pt x="1844184" y="647118"/>
                </a:lnTo>
                <a:lnTo>
                  <a:pt x="1864925" y="718800"/>
                </a:lnTo>
                <a:lnTo>
                  <a:pt x="1880041" y="792695"/>
                </a:lnTo>
                <a:lnTo>
                  <a:pt x="1889290" y="868559"/>
                </a:lnTo>
                <a:lnTo>
                  <a:pt x="1892427" y="946150"/>
                </a:lnTo>
                <a:lnTo>
                  <a:pt x="1889290" y="1023757"/>
                </a:lnTo>
                <a:lnTo>
                  <a:pt x="1880041" y="1099635"/>
                </a:lnTo>
                <a:lnTo>
                  <a:pt x="1864925" y="1173540"/>
                </a:lnTo>
                <a:lnTo>
                  <a:pt x="1844184" y="1245229"/>
                </a:lnTo>
                <a:lnTo>
                  <a:pt x="1818062" y="1314459"/>
                </a:lnTo>
                <a:lnTo>
                  <a:pt x="1786803" y="1380987"/>
                </a:lnTo>
                <a:lnTo>
                  <a:pt x="1750650" y="1444568"/>
                </a:lnTo>
                <a:lnTo>
                  <a:pt x="1709847" y="1504960"/>
                </a:lnTo>
                <a:lnTo>
                  <a:pt x="1664638" y="1561919"/>
                </a:lnTo>
                <a:lnTo>
                  <a:pt x="1615265" y="1615201"/>
                </a:lnTo>
                <a:lnTo>
                  <a:pt x="1561973" y="1664565"/>
                </a:lnTo>
                <a:lnTo>
                  <a:pt x="1505004" y="1709765"/>
                </a:lnTo>
                <a:lnTo>
                  <a:pt x="1444604" y="1750559"/>
                </a:lnTo>
                <a:lnTo>
                  <a:pt x="1381014" y="1786703"/>
                </a:lnTo>
                <a:lnTo>
                  <a:pt x="1314479" y="1817955"/>
                </a:lnTo>
                <a:lnTo>
                  <a:pt x="1245243" y="1844070"/>
                </a:lnTo>
                <a:lnTo>
                  <a:pt x="1173548" y="1864805"/>
                </a:lnTo>
                <a:lnTo>
                  <a:pt x="1099638" y="1879918"/>
                </a:lnTo>
                <a:lnTo>
                  <a:pt x="1023758" y="1889163"/>
                </a:lnTo>
                <a:lnTo>
                  <a:pt x="946150" y="1892300"/>
                </a:lnTo>
                <a:lnTo>
                  <a:pt x="868559" y="1889163"/>
                </a:lnTo>
                <a:lnTo>
                  <a:pt x="792695" y="1879918"/>
                </a:lnTo>
                <a:lnTo>
                  <a:pt x="718800" y="1864805"/>
                </a:lnTo>
                <a:lnTo>
                  <a:pt x="647118" y="1844070"/>
                </a:lnTo>
                <a:lnTo>
                  <a:pt x="577893" y="1817955"/>
                </a:lnTo>
                <a:lnTo>
                  <a:pt x="511368" y="1786703"/>
                </a:lnTo>
                <a:lnTo>
                  <a:pt x="447787" y="1750559"/>
                </a:lnTo>
                <a:lnTo>
                  <a:pt x="387394" y="1709765"/>
                </a:lnTo>
                <a:lnTo>
                  <a:pt x="330432" y="1664565"/>
                </a:lnTo>
                <a:lnTo>
                  <a:pt x="277145" y="1615201"/>
                </a:lnTo>
                <a:lnTo>
                  <a:pt x="227777" y="1561919"/>
                </a:lnTo>
                <a:lnTo>
                  <a:pt x="182571" y="1504960"/>
                </a:lnTo>
                <a:lnTo>
                  <a:pt x="141770" y="1444568"/>
                </a:lnTo>
                <a:lnTo>
                  <a:pt x="105620" y="1380987"/>
                </a:lnTo>
                <a:lnTo>
                  <a:pt x="74362" y="1314459"/>
                </a:lnTo>
                <a:lnTo>
                  <a:pt x="48241" y="1245229"/>
                </a:lnTo>
                <a:lnTo>
                  <a:pt x="27501" y="1173540"/>
                </a:lnTo>
                <a:lnTo>
                  <a:pt x="12385" y="1099635"/>
                </a:lnTo>
                <a:lnTo>
                  <a:pt x="3136" y="1023757"/>
                </a:lnTo>
                <a:lnTo>
                  <a:pt x="0" y="946150"/>
                </a:lnTo>
                <a:close/>
              </a:path>
            </a:pathLst>
          </a:custGeom>
          <a:ln w="38099">
            <a:solidFill>
              <a:srgbClr val="A3DEF4"/>
            </a:solidFill>
          </a:ln>
        </p:spPr>
        <p:txBody>
          <a:bodyPr wrap="square" lIns="0" tIns="0" rIns="0" bIns="0" rtlCol="0"/>
          <a:lstStyle/>
          <a:p>
            <a:endParaRPr/>
          </a:p>
        </p:txBody>
      </p:sp>
      <p:sp>
        <p:nvSpPr>
          <p:cNvPr id="7" name="object 7"/>
          <p:cNvSpPr/>
          <p:nvPr/>
        </p:nvSpPr>
        <p:spPr>
          <a:xfrm>
            <a:off x="1614550" y="3942969"/>
            <a:ext cx="631190" cy="631190"/>
          </a:xfrm>
          <a:custGeom>
            <a:avLst/>
            <a:gdLst/>
            <a:ahLst/>
            <a:cxnLst/>
            <a:rect l="l" t="t" r="r" b="b"/>
            <a:pathLst>
              <a:path w="631189" h="631189">
                <a:moveTo>
                  <a:pt x="315341" y="0"/>
                </a:moveTo>
                <a:lnTo>
                  <a:pt x="264201" y="4128"/>
                </a:lnTo>
                <a:lnTo>
                  <a:pt x="215684" y="16080"/>
                </a:lnTo>
                <a:lnTo>
                  <a:pt x="170441" y="35205"/>
                </a:lnTo>
                <a:lnTo>
                  <a:pt x="129122" y="60854"/>
                </a:lnTo>
                <a:lnTo>
                  <a:pt x="92376" y="92376"/>
                </a:lnTo>
                <a:lnTo>
                  <a:pt x="60854" y="129122"/>
                </a:lnTo>
                <a:lnTo>
                  <a:pt x="35205" y="170441"/>
                </a:lnTo>
                <a:lnTo>
                  <a:pt x="16080" y="215684"/>
                </a:lnTo>
                <a:lnTo>
                  <a:pt x="4128" y="264201"/>
                </a:lnTo>
                <a:lnTo>
                  <a:pt x="0" y="315340"/>
                </a:lnTo>
                <a:lnTo>
                  <a:pt x="1045" y="341216"/>
                </a:lnTo>
                <a:lnTo>
                  <a:pt x="9167" y="391156"/>
                </a:lnTo>
                <a:lnTo>
                  <a:pt x="24786" y="438142"/>
                </a:lnTo>
                <a:lnTo>
                  <a:pt x="47255" y="481523"/>
                </a:lnTo>
                <a:lnTo>
                  <a:pt x="75921" y="520650"/>
                </a:lnTo>
                <a:lnTo>
                  <a:pt x="110137" y="554875"/>
                </a:lnTo>
                <a:lnTo>
                  <a:pt x="149251" y="583548"/>
                </a:lnTo>
                <a:lnTo>
                  <a:pt x="192613" y="606020"/>
                </a:lnTo>
                <a:lnTo>
                  <a:pt x="239574" y="621641"/>
                </a:lnTo>
                <a:lnTo>
                  <a:pt x="289483" y="629763"/>
                </a:lnTo>
                <a:lnTo>
                  <a:pt x="315341" y="630808"/>
                </a:lnTo>
                <a:lnTo>
                  <a:pt x="341216" y="629763"/>
                </a:lnTo>
                <a:lnTo>
                  <a:pt x="391156" y="621641"/>
                </a:lnTo>
                <a:lnTo>
                  <a:pt x="438142" y="606020"/>
                </a:lnTo>
                <a:lnTo>
                  <a:pt x="481523" y="583548"/>
                </a:lnTo>
                <a:lnTo>
                  <a:pt x="520650" y="554875"/>
                </a:lnTo>
                <a:lnTo>
                  <a:pt x="554875" y="520650"/>
                </a:lnTo>
                <a:lnTo>
                  <a:pt x="583548" y="481523"/>
                </a:lnTo>
                <a:lnTo>
                  <a:pt x="606020" y="438142"/>
                </a:lnTo>
                <a:lnTo>
                  <a:pt x="621641" y="391156"/>
                </a:lnTo>
                <a:lnTo>
                  <a:pt x="629763" y="341216"/>
                </a:lnTo>
                <a:lnTo>
                  <a:pt x="630809" y="315340"/>
                </a:lnTo>
                <a:lnTo>
                  <a:pt x="629763" y="289483"/>
                </a:lnTo>
                <a:lnTo>
                  <a:pt x="621641" y="239574"/>
                </a:lnTo>
                <a:lnTo>
                  <a:pt x="606020" y="192613"/>
                </a:lnTo>
                <a:lnTo>
                  <a:pt x="583548" y="149251"/>
                </a:lnTo>
                <a:lnTo>
                  <a:pt x="554875" y="110137"/>
                </a:lnTo>
                <a:lnTo>
                  <a:pt x="520650" y="75921"/>
                </a:lnTo>
                <a:lnTo>
                  <a:pt x="481523" y="47255"/>
                </a:lnTo>
                <a:lnTo>
                  <a:pt x="438142" y="24786"/>
                </a:lnTo>
                <a:lnTo>
                  <a:pt x="391156" y="9167"/>
                </a:lnTo>
                <a:lnTo>
                  <a:pt x="341216" y="1045"/>
                </a:lnTo>
                <a:lnTo>
                  <a:pt x="315341" y="0"/>
                </a:lnTo>
                <a:close/>
              </a:path>
            </a:pathLst>
          </a:custGeom>
          <a:solidFill>
            <a:srgbClr val="00AFEF"/>
          </a:solidFill>
        </p:spPr>
        <p:txBody>
          <a:bodyPr wrap="square" lIns="0" tIns="0" rIns="0" bIns="0" rtlCol="0"/>
          <a:lstStyle/>
          <a:p>
            <a:endParaRPr/>
          </a:p>
        </p:txBody>
      </p:sp>
      <p:sp>
        <p:nvSpPr>
          <p:cNvPr id="8" name="object 8"/>
          <p:cNvSpPr/>
          <p:nvPr/>
        </p:nvSpPr>
        <p:spPr>
          <a:xfrm>
            <a:off x="1614550" y="3942969"/>
            <a:ext cx="631190" cy="631190"/>
          </a:xfrm>
          <a:custGeom>
            <a:avLst/>
            <a:gdLst/>
            <a:ahLst/>
            <a:cxnLst/>
            <a:rect l="l" t="t" r="r" b="b"/>
            <a:pathLst>
              <a:path w="631189" h="631189">
                <a:moveTo>
                  <a:pt x="0" y="315340"/>
                </a:moveTo>
                <a:lnTo>
                  <a:pt x="4128" y="264201"/>
                </a:lnTo>
                <a:lnTo>
                  <a:pt x="16080" y="215684"/>
                </a:lnTo>
                <a:lnTo>
                  <a:pt x="35205" y="170441"/>
                </a:lnTo>
                <a:lnTo>
                  <a:pt x="60854" y="129122"/>
                </a:lnTo>
                <a:lnTo>
                  <a:pt x="92376" y="92376"/>
                </a:lnTo>
                <a:lnTo>
                  <a:pt x="129122" y="60854"/>
                </a:lnTo>
                <a:lnTo>
                  <a:pt x="170441" y="35205"/>
                </a:lnTo>
                <a:lnTo>
                  <a:pt x="215684" y="16080"/>
                </a:lnTo>
                <a:lnTo>
                  <a:pt x="264201" y="4128"/>
                </a:lnTo>
                <a:lnTo>
                  <a:pt x="315341" y="0"/>
                </a:lnTo>
                <a:lnTo>
                  <a:pt x="341216" y="1045"/>
                </a:lnTo>
                <a:lnTo>
                  <a:pt x="366515" y="4128"/>
                </a:lnTo>
                <a:lnTo>
                  <a:pt x="415059" y="16080"/>
                </a:lnTo>
                <a:lnTo>
                  <a:pt x="460323" y="35205"/>
                </a:lnTo>
                <a:lnTo>
                  <a:pt x="501659" y="60854"/>
                </a:lnTo>
                <a:lnTo>
                  <a:pt x="538416" y="92376"/>
                </a:lnTo>
                <a:lnTo>
                  <a:pt x="569946" y="129122"/>
                </a:lnTo>
                <a:lnTo>
                  <a:pt x="595600" y="170441"/>
                </a:lnTo>
                <a:lnTo>
                  <a:pt x="614727" y="215684"/>
                </a:lnTo>
                <a:lnTo>
                  <a:pt x="626680" y="264201"/>
                </a:lnTo>
                <a:lnTo>
                  <a:pt x="630809" y="315340"/>
                </a:lnTo>
                <a:lnTo>
                  <a:pt x="629763" y="341216"/>
                </a:lnTo>
                <a:lnTo>
                  <a:pt x="626680" y="366515"/>
                </a:lnTo>
                <a:lnTo>
                  <a:pt x="614727" y="415059"/>
                </a:lnTo>
                <a:lnTo>
                  <a:pt x="595600" y="460323"/>
                </a:lnTo>
                <a:lnTo>
                  <a:pt x="569946" y="501659"/>
                </a:lnTo>
                <a:lnTo>
                  <a:pt x="538416" y="538416"/>
                </a:lnTo>
                <a:lnTo>
                  <a:pt x="501659" y="569946"/>
                </a:lnTo>
                <a:lnTo>
                  <a:pt x="460323" y="595600"/>
                </a:lnTo>
                <a:lnTo>
                  <a:pt x="415059" y="614727"/>
                </a:lnTo>
                <a:lnTo>
                  <a:pt x="366515" y="626680"/>
                </a:lnTo>
                <a:lnTo>
                  <a:pt x="315341" y="630808"/>
                </a:lnTo>
                <a:lnTo>
                  <a:pt x="289483" y="629763"/>
                </a:lnTo>
                <a:lnTo>
                  <a:pt x="264201" y="626680"/>
                </a:lnTo>
                <a:lnTo>
                  <a:pt x="215684" y="614727"/>
                </a:lnTo>
                <a:lnTo>
                  <a:pt x="170441" y="595600"/>
                </a:lnTo>
                <a:lnTo>
                  <a:pt x="129122" y="569946"/>
                </a:lnTo>
                <a:lnTo>
                  <a:pt x="92376" y="538416"/>
                </a:lnTo>
                <a:lnTo>
                  <a:pt x="60854" y="501659"/>
                </a:lnTo>
                <a:lnTo>
                  <a:pt x="35205" y="460323"/>
                </a:lnTo>
                <a:lnTo>
                  <a:pt x="16080" y="415059"/>
                </a:lnTo>
                <a:lnTo>
                  <a:pt x="4128" y="366515"/>
                </a:lnTo>
                <a:lnTo>
                  <a:pt x="0" y="315340"/>
                </a:lnTo>
                <a:close/>
              </a:path>
            </a:pathLst>
          </a:custGeom>
          <a:ln w="38100">
            <a:solidFill>
              <a:srgbClr val="1CACE3"/>
            </a:solidFill>
          </a:ln>
        </p:spPr>
        <p:txBody>
          <a:bodyPr wrap="square" lIns="0" tIns="0" rIns="0" bIns="0" rtlCol="0"/>
          <a:lstStyle/>
          <a:p>
            <a:endParaRPr/>
          </a:p>
        </p:txBody>
      </p:sp>
      <p:sp>
        <p:nvSpPr>
          <p:cNvPr id="9" name="object 9"/>
          <p:cNvSpPr/>
          <p:nvPr/>
        </p:nvSpPr>
        <p:spPr>
          <a:xfrm>
            <a:off x="3990975" y="1603781"/>
            <a:ext cx="1582420" cy="767715"/>
          </a:xfrm>
          <a:custGeom>
            <a:avLst/>
            <a:gdLst/>
            <a:ahLst/>
            <a:cxnLst/>
            <a:rect l="l" t="t" r="r" b="b"/>
            <a:pathLst>
              <a:path w="1582420" h="767714">
                <a:moveTo>
                  <a:pt x="0" y="767562"/>
                </a:moveTo>
                <a:lnTo>
                  <a:pt x="1582039" y="767562"/>
                </a:lnTo>
                <a:lnTo>
                  <a:pt x="1582039" y="0"/>
                </a:lnTo>
                <a:lnTo>
                  <a:pt x="0" y="0"/>
                </a:lnTo>
                <a:lnTo>
                  <a:pt x="0" y="767562"/>
                </a:lnTo>
                <a:close/>
              </a:path>
            </a:pathLst>
          </a:custGeom>
          <a:solidFill>
            <a:srgbClr val="FFFFFF"/>
          </a:solidFill>
        </p:spPr>
        <p:txBody>
          <a:bodyPr wrap="square" lIns="0" tIns="0" rIns="0" bIns="0" rtlCol="0"/>
          <a:lstStyle/>
          <a:p>
            <a:endParaRPr/>
          </a:p>
        </p:txBody>
      </p:sp>
      <p:sp>
        <p:nvSpPr>
          <p:cNvPr id="11" name="object 11"/>
          <p:cNvSpPr/>
          <p:nvPr/>
        </p:nvSpPr>
        <p:spPr>
          <a:xfrm>
            <a:off x="1929892" y="2090547"/>
            <a:ext cx="1706880" cy="2167890"/>
          </a:xfrm>
          <a:custGeom>
            <a:avLst/>
            <a:gdLst/>
            <a:ahLst/>
            <a:cxnLst/>
            <a:rect l="l" t="t" r="r" b="b"/>
            <a:pathLst>
              <a:path w="1706879" h="2167890">
                <a:moveTo>
                  <a:pt x="1706880" y="0"/>
                </a:moveTo>
                <a:lnTo>
                  <a:pt x="0" y="2167763"/>
                </a:lnTo>
              </a:path>
            </a:pathLst>
          </a:custGeom>
          <a:ln w="38100">
            <a:solidFill>
              <a:srgbClr val="000000"/>
            </a:solidFill>
          </a:ln>
        </p:spPr>
        <p:txBody>
          <a:bodyPr wrap="square" lIns="0" tIns="0" rIns="0" bIns="0" rtlCol="0"/>
          <a:lstStyle/>
          <a:p>
            <a:endParaRPr/>
          </a:p>
        </p:txBody>
      </p:sp>
      <p:sp>
        <p:nvSpPr>
          <p:cNvPr id="12" name="object 12"/>
          <p:cNvSpPr/>
          <p:nvPr/>
        </p:nvSpPr>
        <p:spPr>
          <a:xfrm>
            <a:off x="4070730" y="2776397"/>
            <a:ext cx="1540510" cy="803275"/>
          </a:xfrm>
          <a:custGeom>
            <a:avLst/>
            <a:gdLst/>
            <a:ahLst/>
            <a:cxnLst/>
            <a:rect l="l" t="t" r="r" b="b"/>
            <a:pathLst>
              <a:path w="1540510" h="803275">
                <a:moveTo>
                  <a:pt x="0" y="802716"/>
                </a:moveTo>
                <a:lnTo>
                  <a:pt x="1540128" y="802716"/>
                </a:lnTo>
                <a:lnTo>
                  <a:pt x="1540128" y="0"/>
                </a:lnTo>
                <a:lnTo>
                  <a:pt x="0" y="0"/>
                </a:lnTo>
                <a:lnTo>
                  <a:pt x="0" y="802716"/>
                </a:lnTo>
                <a:close/>
              </a:path>
            </a:pathLst>
          </a:custGeom>
          <a:solidFill>
            <a:srgbClr val="FFFFFF"/>
          </a:solidFill>
        </p:spPr>
        <p:txBody>
          <a:bodyPr wrap="square" lIns="0" tIns="0" rIns="0" bIns="0" rtlCol="0"/>
          <a:lstStyle/>
          <a:p>
            <a:endParaRPr/>
          </a:p>
        </p:txBody>
      </p:sp>
      <p:sp>
        <p:nvSpPr>
          <p:cNvPr id="13" name="object 13"/>
          <p:cNvSpPr txBox="1"/>
          <p:nvPr/>
        </p:nvSpPr>
        <p:spPr>
          <a:xfrm>
            <a:off x="4070730" y="2776397"/>
            <a:ext cx="1540510" cy="803275"/>
          </a:xfrm>
          <a:prstGeom prst="rect">
            <a:avLst/>
          </a:prstGeom>
          <a:solidFill>
            <a:srgbClr val="FFFFFF"/>
          </a:solidFill>
          <a:ln w="38100">
            <a:solidFill>
              <a:srgbClr val="61A29F"/>
            </a:solidFill>
          </a:ln>
        </p:spPr>
        <p:txBody>
          <a:bodyPr vert="horz" wrap="square" lIns="0" tIns="0" rIns="0" bIns="0" rtlCol="0">
            <a:spAutoFit/>
          </a:bodyPr>
          <a:lstStyle/>
          <a:p>
            <a:pPr marL="88265">
              <a:lnSpc>
                <a:spcPts val="1725"/>
              </a:lnSpc>
            </a:pPr>
            <a:r>
              <a:rPr sz="1500" dirty="0">
                <a:latin typeface="Corbel"/>
                <a:cs typeface="Corbel"/>
              </a:rPr>
              <a:t>Did</a:t>
            </a:r>
            <a:r>
              <a:rPr sz="1500" spc="-10" dirty="0">
                <a:latin typeface="Corbel"/>
                <a:cs typeface="Corbel"/>
              </a:rPr>
              <a:t>att</a:t>
            </a:r>
            <a:r>
              <a:rPr sz="1500" dirty="0">
                <a:latin typeface="Corbel"/>
                <a:cs typeface="Corbel"/>
              </a:rPr>
              <a:t>ica</a:t>
            </a:r>
            <a:endParaRPr sz="1500">
              <a:latin typeface="Corbel"/>
              <a:cs typeface="Corbel"/>
            </a:endParaRPr>
          </a:p>
          <a:p>
            <a:pPr marL="88265">
              <a:lnSpc>
                <a:spcPts val="1725"/>
              </a:lnSpc>
            </a:pPr>
            <a:r>
              <a:rPr sz="1500" b="1" i="1" spc="-15" dirty="0">
                <a:latin typeface="Corbel"/>
                <a:cs typeface="Corbel"/>
              </a:rPr>
              <a:t>ind</a:t>
            </a:r>
            <a:r>
              <a:rPr sz="1500" b="1" i="1" dirty="0">
                <a:latin typeface="Corbel"/>
                <a:cs typeface="Corbel"/>
              </a:rPr>
              <a:t>i</a:t>
            </a:r>
            <a:r>
              <a:rPr sz="1500" b="1" i="1" spc="-5" dirty="0">
                <a:latin typeface="Corbel"/>
                <a:cs typeface="Corbel"/>
              </a:rPr>
              <a:t>v</a:t>
            </a:r>
            <a:r>
              <a:rPr sz="1500" b="1" i="1" spc="5" dirty="0">
                <a:latin typeface="Corbel"/>
                <a:cs typeface="Corbel"/>
              </a:rPr>
              <a:t>i</a:t>
            </a:r>
            <a:r>
              <a:rPr sz="1500" b="1" i="1" spc="-10" dirty="0">
                <a:latin typeface="Corbel"/>
                <a:cs typeface="Corbel"/>
              </a:rPr>
              <a:t>d</a:t>
            </a:r>
            <a:r>
              <a:rPr sz="1500" b="1" i="1" spc="-5" dirty="0">
                <a:latin typeface="Corbel"/>
                <a:cs typeface="Corbel"/>
              </a:rPr>
              <a:t>u</a:t>
            </a:r>
            <a:r>
              <a:rPr sz="1500" b="1" i="1" spc="-15" dirty="0">
                <a:latin typeface="Corbel"/>
                <a:cs typeface="Corbel"/>
              </a:rPr>
              <a:t>alizzata</a:t>
            </a:r>
            <a:endParaRPr sz="1500">
              <a:latin typeface="Corbel"/>
              <a:cs typeface="Corbel"/>
            </a:endParaRPr>
          </a:p>
        </p:txBody>
      </p:sp>
      <p:sp>
        <p:nvSpPr>
          <p:cNvPr id="14" name="object 14"/>
          <p:cNvSpPr/>
          <p:nvPr/>
        </p:nvSpPr>
        <p:spPr>
          <a:xfrm>
            <a:off x="3638296" y="3009900"/>
            <a:ext cx="394335" cy="0"/>
          </a:xfrm>
          <a:custGeom>
            <a:avLst/>
            <a:gdLst/>
            <a:ahLst/>
            <a:cxnLst/>
            <a:rect l="l" t="t" r="r" b="b"/>
            <a:pathLst>
              <a:path w="394335">
                <a:moveTo>
                  <a:pt x="0" y="0"/>
                </a:moveTo>
                <a:lnTo>
                  <a:pt x="394207" y="0"/>
                </a:lnTo>
              </a:path>
            </a:pathLst>
          </a:custGeom>
          <a:ln w="38100">
            <a:solidFill>
              <a:srgbClr val="000000"/>
            </a:solidFill>
          </a:ln>
        </p:spPr>
        <p:txBody>
          <a:bodyPr wrap="square" lIns="0" tIns="0" rIns="0" bIns="0" rtlCol="0"/>
          <a:lstStyle/>
          <a:p>
            <a:endParaRPr/>
          </a:p>
        </p:txBody>
      </p:sp>
      <p:sp>
        <p:nvSpPr>
          <p:cNvPr id="15" name="object 15"/>
          <p:cNvSpPr/>
          <p:nvPr/>
        </p:nvSpPr>
        <p:spPr>
          <a:xfrm>
            <a:off x="2382011" y="3009264"/>
            <a:ext cx="1254760" cy="1689735"/>
          </a:xfrm>
          <a:custGeom>
            <a:avLst/>
            <a:gdLst/>
            <a:ahLst/>
            <a:cxnLst/>
            <a:rect l="l" t="t" r="r" b="b"/>
            <a:pathLst>
              <a:path w="1254760" h="1689735">
                <a:moveTo>
                  <a:pt x="1254760" y="0"/>
                </a:moveTo>
                <a:lnTo>
                  <a:pt x="0" y="1689354"/>
                </a:lnTo>
              </a:path>
            </a:pathLst>
          </a:custGeom>
          <a:ln w="38100">
            <a:solidFill>
              <a:srgbClr val="000000"/>
            </a:solidFill>
          </a:ln>
        </p:spPr>
        <p:txBody>
          <a:bodyPr wrap="square" lIns="0" tIns="0" rIns="0" bIns="0" rtlCol="0"/>
          <a:lstStyle/>
          <a:p>
            <a:endParaRPr/>
          </a:p>
        </p:txBody>
      </p:sp>
      <p:sp>
        <p:nvSpPr>
          <p:cNvPr id="16" name="object 16"/>
          <p:cNvSpPr/>
          <p:nvPr/>
        </p:nvSpPr>
        <p:spPr>
          <a:xfrm>
            <a:off x="4026661" y="3834003"/>
            <a:ext cx="1561465" cy="1360805"/>
          </a:xfrm>
          <a:custGeom>
            <a:avLst/>
            <a:gdLst/>
            <a:ahLst/>
            <a:cxnLst/>
            <a:rect l="l" t="t" r="r" b="b"/>
            <a:pathLst>
              <a:path w="1561464" h="1360804">
                <a:moveTo>
                  <a:pt x="0" y="1360805"/>
                </a:moveTo>
                <a:lnTo>
                  <a:pt x="1561084" y="1360805"/>
                </a:lnTo>
                <a:lnTo>
                  <a:pt x="1561084" y="0"/>
                </a:lnTo>
                <a:lnTo>
                  <a:pt x="0" y="0"/>
                </a:lnTo>
                <a:lnTo>
                  <a:pt x="0" y="1360805"/>
                </a:lnTo>
                <a:close/>
              </a:path>
            </a:pathLst>
          </a:custGeom>
          <a:solidFill>
            <a:srgbClr val="FFFFFF"/>
          </a:solidFill>
        </p:spPr>
        <p:txBody>
          <a:bodyPr wrap="square" lIns="0" tIns="0" rIns="0" bIns="0" rtlCol="0"/>
          <a:lstStyle/>
          <a:p>
            <a:endParaRPr/>
          </a:p>
        </p:txBody>
      </p:sp>
      <p:sp>
        <p:nvSpPr>
          <p:cNvPr id="17" name="object 17"/>
          <p:cNvSpPr txBox="1"/>
          <p:nvPr/>
        </p:nvSpPr>
        <p:spPr>
          <a:xfrm>
            <a:off x="4026661" y="3834003"/>
            <a:ext cx="1561465" cy="1360805"/>
          </a:xfrm>
          <a:prstGeom prst="rect">
            <a:avLst/>
          </a:prstGeom>
          <a:solidFill>
            <a:srgbClr val="FFFFFF"/>
          </a:solidFill>
          <a:ln w="38100">
            <a:solidFill>
              <a:srgbClr val="001F5F"/>
            </a:solidFill>
          </a:ln>
        </p:spPr>
        <p:txBody>
          <a:bodyPr vert="horz" wrap="square" lIns="0" tIns="0" rIns="0" bIns="0" rtlCol="0">
            <a:spAutoFit/>
          </a:bodyPr>
          <a:lstStyle/>
          <a:p>
            <a:pPr marL="87630" marR="19050">
              <a:lnSpc>
                <a:spcPct val="91500"/>
              </a:lnSpc>
            </a:pPr>
            <a:r>
              <a:rPr sz="1500" spc="-10" dirty="0">
                <a:latin typeface="Corbel"/>
                <a:cs typeface="Corbel"/>
              </a:rPr>
              <a:t>Dida</a:t>
            </a:r>
            <a:r>
              <a:rPr sz="1500" spc="-20" dirty="0">
                <a:latin typeface="Corbel"/>
                <a:cs typeface="Corbel"/>
              </a:rPr>
              <a:t>t</a:t>
            </a:r>
            <a:r>
              <a:rPr sz="1500" spc="-5" dirty="0">
                <a:latin typeface="Corbel"/>
                <a:cs typeface="Corbel"/>
              </a:rPr>
              <a:t>t</a:t>
            </a:r>
            <a:r>
              <a:rPr sz="1500" dirty="0">
                <a:latin typeface="Corbel"/>
                <a:cs typeface="Corbel"/>
              </a:rPr>
              <a:t>ica </a:t>
            </a:r>
            <a:r>
              <a:rPr sz="1500" b="1" i="1" spc="-10" dirty="0">
                <a:latin typeface="Corbel"/>
                <a:cs typeface="Corbel"/>
              </a:rPr>
              <a:t>c</a:t>
            </a:r>
            <a:r>
              <a:rPr sz="1500" b="1" i="1" spc="-15" dirty="0">
                <a:latin typeface="Corbel"/>
                <a:cs typeface="Corbel"/>
              </a:rPr>
              <a:t>o</a:t>
            </a:r>
            <a:r>
              <a:rPr sz="1500" b="1" i="1" spc="-10" dirty="0">
                <a:latin typeface="Corbel"/>
                <a:cs typeface="Corbel"/>
              </a:rPr>
              <a:t>mun</a:t>
            </a:r>
            <a:r>
              <a:rPr sz="1500" b="1" i="1" spc="-20" dirty="0">
                <a:latin typeface="Corbel"/>
                <a:cs typeface="Corbel"/>
              </a:rPr>
              <a:t>e</a:t>
            </a:r>
            <a:r>
              <a:rPr sz="1500" spc="-10" dirty="0">
                <a:latin typeface="Corbel"/>
                <a:cs typeface="Corbel"/>
              </a:rPr>
              <a:t>, im</a:t>
            </a:r>
            <a:r>
              <a:rPr sz="1500" spc="-15" dirty="0">
                <a:latin typeface="Corbel"/>
                <a:cs typeface="Corbel"/>
              </a:rPr>
              <a:t>p</a:t>
            </a:r>
            <a:r>
              <a:rPr sz="1500" dirty="0">
                <a:latin typeface="Corbel"/>
                <a:cs typeface="Corbel"/>
              </a:rPr>
              <a:t>os</a:t>
            </a:r>
            <a:r>
              <a:rPr sz="1500" spc="-5" dirty="0">
                <a:latin typeface="Corbel"/>
                <a:cs typeface="Corbel"/>
              </a:rPr>
              <a:t>t</a:t>
            </a:r>
            <a:r>
              <a:rPr sz="1500" spc="-10" dirty="0">
                <a:latin typeface="Corbel"/>
                <a:cs typeface="Corbel"/>
              </a:rPr>
              <a:t>a</a:t>
            </a:r>
            <a:r>
              <a:rPr sz="1500" spc="-20" dirty="0">
                <a:latin typeface="Corbel"/>
                <a:cs typeface="Corbel"/>
              </a:rPr>
              <a:t>t</a:t>
            </a:r>
            <a:r>
              <a:rPr sz="1500" spc="-10" dirty="0">
                <a:latin typeface="Corbel"/>
                <a:cs typeface="Corbel"/>
              </a:rPr>
              <a:t>a</a:t>
            </a:r>
            <a:r>
              <a:rPr sz="1500" spc="-15" dirty="0">
                <a:latin typeface="Corbel"/>
                <a:cs typeface="Corbel"/>
              </a:rPr>
              <a:t> </a:t>
            </a:r>
            <a:r>
              <a:rPr sz="1500" dirty="0">
                <a:latin typeface="Corbel"/>
                <a:cs typeface="Corbel"/>
              </a:rPr>
              <a:t>in </a:t>
            </a:r>
            <a:r>
              <a:rPr sz="1500" spc="-15" dirty="0">
                <a:latin typeface="Corbel"/>
                <a:cs typeface="Corbel"/>
              </a:rPr>
              <a:t>p</a:t>
            </a:r>
            <a:r>
              <a:rPr sz="1500" dirty="0">
                <a:latin typeface="Corbel"/>
                <a:cs typeface="Corbel"/>
              </a:rPr>
              <a:t>ros</a:t>
            </a:r>
            <a:r>
              <a:rPr sz="1500" spc="-15" dirty="0">
                <a:latin typeface="Corbel"/>
                <a:cs typeface="Corbel"/>
              </a:rPr>
              <a:t>p</a:t>
            </a:r>
            <a:r>
              <a:rPr sz="1500" spc="-10" dirty="0">
                <a:latin typeface="Corbel"/>
                <a:cs typeface="Corbel"/>
              </a:rPr>
              <a:t>e</a:t>
            </a:r>
            <a:r>
              <a:rPr sz="1500" spc="-20" dirty="0">
                <a:latin typeface="Corbel"/>
                <a:cs typeface="Corbel"/>
              </a:rPr>
              <a:t>t</a:t>
            </a:r>
            <a:r>
              <a:rPr sz="1500" spc="-5" dirty="0">
                <a:latin typeface="Corbel"/>
                <a:cs typeface="Corbel"/>
              </a:rPr>
              <a:t>t</a:t>
            </a:r>
            <a:r>
              <a:rPr sz="1500" spc="-10" dirty="0">
                <a:latin typeface="Corbel"/>
                <a:cs typeface="Corbel"/>
              </a:rPr>
              <a:t>iva</a:t>
            </a:r>
            <a:r>
              <a:rPr sz="1500" dirty="0">
                <a:latin typeface="Corbel"/>
                <a:cs typeface="Corbel"/>
              </a:rPr>
              <a:t> so</a:t>
            </a:r>
            <a:r>
              <a:rPr sz="1500" spc="-5" dirty="0">
                <a:latin typeface="Corbel"/>
                <a:cs typeface="Corbel"/>
              </a:rPr>
              <a:t>ci</a:t>
            </a:r>
            <a:r>
              <a:rPr sz="1500" spc="15" dirty="0">
                <a:latin typeface="Corbel"/>
                <a:cs typeface="Corbel"/>
              </a:rPr>
              <a:t>o</a:t>
            </a:r>
            <a:r>
              <a:rPr sz="1500" spc="-5" dirty="0">
                <a:latin typeface="Corbel"/>
                <a:cs typeface="Corbel"/>
              </a:rPr>
              <a:t>- c</a:t>
            </a:r>
            <a:r>
              <a:rPr sz="1500" spc="5" dirty="0">
                <a:latin typeface="Corbel"/>
                <a:cs typeface="Corbel"/>
              </a:rPr>
              <a:t>o</a:t>
            </a:r>
            <a:r>
              <a:rPr sz="1500" dirty="0">
                <a:latin typeface="Corbel"/>
                <a:cs typeface="Corbel"/>
              </a:rPr>
              <a:t>s</a:t>
            </a:r>
            <a:r>
              <a:rPr sz="1500" spc="-5" dirty="0">
                <a:latin typeface="Corbel"/>
                <a:cs typeface="Corbel"/>
              </a:rPr>
              <a:t>t</a:t>
            </a:r>
            <a:r>
              <a:rPr sz="1500" spc="-10" dirty="0">
                <a:latin typeface="Corbel"/>
                <a:cs typeface="Corbel"/>
              </a:rPr>
              <a:t>rut</a:t>
            </a:r>
            <a:r>
              <a:rPr sz="1500" spc="-15" dirty="0">
                <a:latin typeface="Corbel"/>
                <a:cs typeface="Corbel"/>
              </a:rPr>
              <a:t>t</a:t>
            </a:r>
            <a:r>
              <a:rPr sz="1500" dirty="0">
                <a:latin typeface="Corbel"/>
                <a:cs typeface="Corbel"/>
              </a:rPr>
              <a:t>ivi</a:t>
            </a:r>
            <a:r>
              <a:rPr sz="1500" spc="5" dirty="0">
                <a:latin typeface="Corbel"/>
                <a:cs typeface="Corbel"/>
              </a:rPr>
              <a:t>s</a:t>
            </a:r>
            <a:r>
              <a:rPr sz="1500" spc="-5" dirty="0">
                <a:latin typeface="Corbel"/>
                <a:cs typeface="Corbel"/>
              </a:rPr>
              <a:t>t</a:t>
            </a:r>
            <a:r>
              <a:rPr sz="1500" spc="-10" dirty="0">
                <a:latin typeface="Corbel"/>
                <a:cs typeface="Corbel"/>
              </a:rPr>
              <a:t>a</a:t>
            </a:r>
            <a:endParaRPr sz="1500">
              <a:latin typeface="Corbel"/>
              <a:cs typeface="Corbel"/>
            </a:endParaRPr>
          </a:p>
        </p:txBody>
      </p:sp>
      <p:sp>
        <p:nvSpPr>
          <p:cNvPr id="18" name="object 18"/>
          <p:cNvSpPr/>
          <p:nvPr/>
        </p:nvSpPr>
        <p:spPr>
          <a:xfrm>
            <a:off x="3635883" y="4156455"/>
            <a:ext cx="368300" cy="45720"/>
          </a:xfrm>
          <a:custGeom>
            <a:avLst/>
            <a:gdLst/>
            <a:ahLst/>
            <a:cxnLst/>
            <a:rect l="l" t="t" r="r" b="b"/>
            <a:pathLst>
              <a:path w="368300" h="45720">
                <a:moveTo>
                  <a:pt x="0" y="45720"/>
                </a:moveTo>
                <a:lnTo>
                  <a:pt x="367918" y="0"/>
                </a:lnTo>
              </a:path>
            </a:pathLst>
          </a:custGeom>
          <a:ln w="38100">
            <a:solidFill>
              <a:srgbClr val="000000"/>
            </a:solidFill>
          </a:ln>
        </p:spPr>
        <p:txBody>
          <a:bodyPr wrap="square" lIns="0" tIns="0" rIns="0" bIns="0" rtlCol="0"/>
          <a:lstStyle/>
          <a:p>
            <a:endParaRPr/>
          </a:p>
        </p:txBody>
      </p:sp>
      <p:sp>
        <p:nvSpPr>
          <p:cNvPr id="19" name="object 19"/>
          <p:cNvSpPr/>
          <p:nvPr/>
        </p:nvSpPr>
        <p:spPr>
          <a:xfrm>
            <a:off x="3059810" y="4143121"/>
            <a:ext cx="634365" cy="815340"/>
          </a:xfrm>
          <a:custGeom>
            <a:avLst/>
            <a:gdLst/>
            <a:ahLst/>
            <a:cxnLst/>
            <a:rect l="l" t="t" r="r" b="b"/>
            <a:pathLst>
              <a:path w="634364" h="815339">
                <a:moveTo>
                  <a:pt x="633984" y="0"/>
                </a:moveTo>
                <a:lnTo>
                  <a:pt x="0" y="814831"/>
                </a:lnTo>
              </a:path>
            </a:pathLst>
          </a:custGeom>
          <a:ln w="38100">
            <a:solidFill>
              <a:srgbClr val="000000"/>
            </a:solidFill>
          </a:ln>
        </p:spPr>
        <p:txBody>
          <a:bodyPr wrap="square" lIns="0" tIns="0" rIns="0" bIns="0" rtlCol="0"/>
          <a:lstStyle/>
          <a:p>
            <a:endParaRPr/>
          </a:p>
        </p:txBody>
      </p:sp>
      <p:sp>
        <p:nvSpPr>
          <p:cNvPr id="20" name="object 20"/>
          <p:cNvSpPr/>
          <p:nvPr/>
        </p:nvSpPr>
        <p:spPr>
          <a:xfrm>
            <a:off x="5746877" y="1696720"/>
            <a:ext cx="500380" cy="441325"/>
          </a:xfrm>
          <a:custGeom>
            <a:avLst/>
            <a:gdLst/>
            <a:ahLst/>
            <a:cxnLst/>
            <a:rect l="l" t="t" r="r" b="b"/>
            <a:pathLst>
              <a:path w="500379" h="441325">
                <a:moveTo>
                  <a:pt x="13715" y="110362"/>
                </a:moveTo>
                <a:lnTo>
                  <a:pt x="0" y="110362"/>
                </a:lnTo>
                <a:lnTo>
                  <a:pt x="0" y="330962"/>
                </a:lnTo>
                <a:lnTo>
                  <a:pt x="13715" y="330962"/>
                </a:lnTo>
                <a:lnTo>
                  <a:pt x="13715" y="110362"/>
                </a:lnTo>
                <a:close/>
              </a:path>
              <a:path w="500379" h="441325">
                <a:moveTo>
                  <a:pt x="55118" y="110362"/>
                </a:moveTo>
                <a:lnTo>
                  <a:pt x="27559" y="110362"/>
                </a:lnTo>
                <a:lnTo>
                  <a:pt x="27559" y="330962"/>
                </a:lnTo>
                <a:lnTo>
                  <a:pt x="55118" y="330962"/>
                </a:lnTo>
                <a:lnTo>
                  <a:pt x="55118" y="110362"/>
                </a:lnTo>
                <a:close/>
              </a:path>
              <a:path w="500379" h="441325">
                <a:moveTo>
                  <a:pt x="389509" y="0"/>
                </a:moveTo>
                <a:lnTo>
                  <a:pt x="389509" y="110362"/>
                </a:lnTo>
                <a:lnTo>
                  <a:pt x="68961" y="110362"/>
                </a:lnTo>
                <a:lnTo>
                  <a:pt x="68961" y="330962"/>
                </a:lnTo>
                <a:lnTo>
                  <a:pt x="389509" y="330962"/>
                </a:lnTo>
                <a:lnTo>
                  <a:pt x="389509" y="441197"/>
                </a:lnTo>
                <a:lnTo>
                  <a:pt x="499872" y="220599"/>
                </a:lnTo>
                <a:lnTo>
                  <a:pt x="389509" y="0"/>
                </a:lnTo>
                <a:close/>
              </a:path>
            </a:pathLst>
          </a:custGeom>
          <a:solidFill>
            <a:srgbClr val="FFFFFF"/>
          </a:solidFill>
        </p:spPr>
        <p:txBody>
          <a:bodyPr wrap="square" lIns="0" tIns="0" rIns="0" bIns="0" rtlCol="0"/>
          <a:lstStyle/>
          <a:p>
            <a:endParaRPr/>
          </a:p>
        </p:txBody>
      </p:sp>
      <p:sp>
        <p:nvSpPr>
          <p:cNvPr id="21" name="object 21"/>
          <p:cNvSpPr/>
          <p:nvPr/>
        </p:nvSpPr>
        <p:spPr>
          <a:xfrm>
            <a:off x="5753734" y="1788032"/>
            <a:ext cx="0" cy="259079"/>
          </a:xfrm>
          <a:custGeom>
            <a:avLst/>
            <a:gdLst/>
            <a:ahLst/>
            <a:cxnLst/>
            <a:rect l="l" t="t" r="r" b="b"/>
            <a:pathLst>
              <a:path h="259080">
                <a:moveTo>
                  <a:pt x="0" y="0"/>
                </a:moveTo>
                <a:lnTo>
                  <a:pt x="0" y="258699"/>
                </a:lnTo>
              </a:path>
            </a:pathLst>
          </a:custGeom>
          <a:ln w="53085">
            <a:solidFill>
              <a:srgbClr val="1CACE3"/>
            </a:solidFill>
          </a:ln>
        </p:spPr>
        <p:txBody>
          <a:bodyPr wrap="square" lIns="0" tIns="0" rIns="0" bIns="0" rtlCol="0"/>
          <a:lstStyle/>
          <a:p>
            <a:endParaRPr/>
          </a:p>
        </p:txBody>
      </p:sp>
      <p:sp>
        <p:nvSpPr>
          <p:cNvPr id="22" name="object 22"/>
          <p:cNvSpPr/>
          <p:nvPr/>
        </p:nvSpPr>
        <p:spPr>
          <a:xfrm>
            <a:off x="5774435" y="1807082"/>
            <a:ext cx="27940" cy="220979"/>
          </a:xfrm>
          <a:custGeom>
            <a:avLst/>
            <a:gdLst/>
            <a:ahLst/>
            <a:cxnLst/>
            <a:rect l="l" t="t" r="r" b="b"/>
            <a:pathLst>
              <a:path w="27939" h="220980">
                <a:moveTo>
                  <a:pt x="0" y="0"/>
                </a:moveTo>
                <a:lnTo>
                  <a:pt x="27559" y="0"/>
                </a:lnTo>
                <a:lnTo>
                  <a:pt x="27559" y="220599"/>
                </a:lnTo>
                <a:lnTo>
                  <a:pt x="0" y="220599"/>
                </a:lnTo>
                <a:lnTo>
                  <a:pt x="0" y="0"/>
                </a:lnTo>
                <a:close/>
              </a:path>
            </a:pathLst>
          </a:custGeom>
          <a:ln w="38100">
            <a:solidFill>
              <a:srgbClr val="1CACE3"/>
            </a:solidFill>
          </a:ln>
        </p:spPr>
        <p:txBody>
          <a:bodyPr wrap="square" lIns="0" tIns="0" rIns="0" bIns="0" rtlCol="0"/>
          <a:lstStyle/>
          <a:p>
            <a:endParaRPr/>
          </a:p>
        </p:txBody>
      </p:sp>
      <p:sp>
        <p:nvSpPr>
          <p:cNvPr id="23" name="object 23"/>
          <p:cNvSpPr/>
          <p:nvPr/>
        </p:nvSpPr>
        <p:spPr>
          <a:xfrm>
            <a:off x="5815838" y="1696720"/>
            <a:ext cx="431165" cy="441325"/>
          </a:xfrm>
          <a:custGeom>
            <a:avLst/>
            <a:gdLst/>
            <a:ahLst/>
            <a:cxnLst/>
            <a:rect l="l" t="t" r="r" b="b"/>
            <a:pathLst>
              <a:path w="431164" h="441325">
                <a:moveTo>
                  <a:pt x="0" y="110362"/>
                </a:moveTo>
                <a:lnTo>
                  <a:pt x="320548" y="110362"/>
                </a:lnTo>
                <a:lnTo>
                  <a:pt x="320548" y="0"/>
                </a:lnTo>
                <a:lnTo>
                  <a:pt x="430911" y="220599"/>
                </a:lnTo>
                <a:lnTo>
                  <a:pt x="320548" y="441197"/>
                </a:lnTo>
                <a:lnTo>
                  <a:pt x="320548" y="330962"/>
                </a:lnTo>
                <a:lnTo>
                  <a:pt x="0" y="330962"/>
                </a:lnTo>
                <a:lnTo>
                  <a:pt x="0" y="110362"/>
                </a:lnTo>
                <a:close/>
              </a:path>
            </a:pathLst>
          </a:custGeom>
          <a:ln w="38100">
            <a:solidFill>
              <a:srgbClr val="1CACE3"/>
            </a:solidFill>
          </a:ln>
        </p:spPr>
        <p:txBody>
          <a:bodyPr wrap="square" lIns="0" tIns="0" rIns="0" bIns="0" rtlCol="0"/>
          <a:lstStyle/>
          <a:p>
            <a:endParaRPr/>
          </a:p>
        </p:txBody>
      </p:sp>
      <p:sp>
        <p:nvSpPr>
          <p:cNvPr id="24" name="object 24"/>
          <p:cNvSpPr/>
          <p:nvPr/>
        </p:nvSpPr>
        <p:spPr>
          <a:xfrm>
            <a:off x="5746877" y="2980435"/>
            <a:ext cx="500380" cy="485775"/>
          </a:xfrm>
          <a:custGeom>
            <a:avLst/>
            <a:gdLst/>
            <a:ahLst/>
            <a:cxnLst/>
            <a:rect l="l" t="t" r="r" b="b"/>
            <a:pathLst>
              <a:path w="500379" h="485775">
                <a:moveTo>
                  <a:pt x="15112" y="121412"/>
                </a:moveTo>
                <a:lnTo>
                  <a:pt x="0" y="121412"/>
                </a:lnTo>
                <a:lnTo>
                  <a:pt x="0" y="364236"/>
                </a:lnTo>
                <a:lnTo>
                  <a:pt x="15112" y="364236"/>
                </a:lnTo>
                <a:lnTo>
                  <a:pt x="15112" y="121412"/>
                </a:lnTo>
                <a:close/>
              </a:path>
              <a:path w="500379" h="485775">
                <a:moveTo>
                  <a:pt x="60706" y="121412"/>
                </a:moveTo>
                <a:lnTo>
                  <a:pt x="30352" y="121412"/>
                </a:lnTo>
                <a:lnTo>
                  <a:pt x="30352" y="364236"/>
                </a:lnTo>
                <a:lnTo>
                  <a:pt x="60706" y="364236"/>
                </a:lnTo>
                <a:lnTo>
                  <a:pt x="60706" y="121412"/>
                </a:lnTo>
                <a:close/>
              </a:path>
              <a:path w="500379" h="485775">
                <a:moveTo>
                  <a:pt x="378333" y="0"/>
                </a:moveTo>
                <a:lnTo>
                  <a:pt x="378333" y="121412"/>
                </a:lnTo>
                <a:lnTo>
                  <a:pt x="75819" y="121412"/>
                </a:lnTo>
                <a:lnTo>
                  <a:pt x="75819" y="364236"/>
                </a:lnTo>
                <a:lnTo>
                  <a:pt x="378333" y="364236"/>
                </a:lnTo>
                <a:lnTo>
                  <a:pt x="378333" y="485775"/>
                </a:lnTo>
                <a:lnTo>
                  <a:pt x="499872" y="242824"/>
                </a:lnTo>
                <a:lnTo>
                  <a:pt x="378333" y="0"/>
                </a:lnTo>
                <a:close/>
              </a:path>
            </a:pathLst>
          </a:custGeom>
          <a:solidFill>
            <a:srgbClr val="FFFFFF"/>
          </a:solidFill>
        </p:spPr>
        <p:txBody>
          <a:bodyPr wrap="square" lIns="0" tIns="0" rIns="0" bIns="0" rtlCol="0"/>
          <a:lstStyle/>
          <a:p>
            <a:endParaRPr/>
          </a:p>
        </p:txBody>
      </p:sp>
      <p:sp>
        <p:nvSpPr>
          <p:cNvPr id="25" name="object 25"/>
          <p:cNvSpPr/>
          <p:nvPr/>
        </p:nvSpPr>
        <p:spPr>
          <a:xfrm>
            <a:off x="5754433" y="3082798"/>
            <a:ext cx="0" cy="281305"/>
          </a:xfrm>
          <a:custGeom>
            <a:avLst/>
            <a:gdLst/>
            <a:ahLst/>
            <a:cxnLst/>
            <a:rect l="l" t="t" r="r" b="b"/>
            <a:pathLst>
              <a:path h="281304">
                <a:moveTo>
                  <a:pt x="0" y="0"/>
                </a:moveTo>
                <a:lnTo>
                  <a:pt x="0" y="280924"/>
                </a:lnTo>
              </a:path>
            </a:pathLst>
          </a:custGeom>
          <a:ln w="54482">
            <a:solidFill>
              <a:srgbClr val="477A78"/>
            </a:solidFill>
          </a:ln>
        </p:spPr>
        <p:txBody>
          <a:bodyPr wrap="square" lIns="0" tIns="0" rIns="0" bIns="0" rtlCol="0"/>
          <a:lstStyle/>
          <a:p>
            <a:endParaRPr/>
          </a:p>
        </p:txBody>
      </p:sp>
      <p:sp>
        <p:nvSpPr>
          <p:cNvPr id="26" name="object 26"/>
          <p:cNvSpPr/>
          <p:nvPr/>
        </p:nvSpPr>
        <p:spPr>
          <a:xfrm>
            <a:off x="5777229" y="3101848"/>
            <a:ext cx="30480" cy="243204"/>
          </a:xfrm>
          <a:custGeom>
            <a:avLst/>
            <a:gdLst/>
            <a:ahLst/>
            <a:cxnLst/>
            <a:rect l="l" t="t" r="r" b="b"/>
            <a:pathLst>
              <a:path w="30479" h="243204">
                <a:moveTo>
                  <a:pt x="0" y="0"/>
                </a:moveTo>
                <a:lnTo>
                  <a:pt x="30353" y="0"/>
                </a:lnTo>
                <a:lnTo>
                  <a:pt x="30353" y="242824"/>
                </a:lnTo>
                <a:lnTo>
                  <a:pt x="0" y="242824"/>
                </a:lnTo>
                <a:lnTo>
                  <a:pt x="0" y="0"/>
                </a:lnTo>
                <a:close/>
              </a:path>
            </a:pathLst>
          </a:custGeom>
          <a:ln w="38100">
            <a:solidFill>
              <a:srgbClr val="477A78"/>
            </a:solidFill>
          </a:ln>
        </p:spPr>
        <p:txBody>
          <a:bodyPr wrap="square" lIns="0" tIns="0" rIns="0" bIns="0" rtlCol="0"/>
          <a:lstStyle/>
          <a:p>
            <a:endParaRPr/>
          </a:p>
        </p:txBody>
      </p:sp>
      <p:sp>
        <p:nvSpPr>
          <p:cNvPr id="27" name="object 27"/>
          <p:cNvSpPr/>
          <p:nvPr/>
        </p:nvSpPr>
        <p:spPr>
          <a:xfrm>
            <a:off x="5822696" y="2980435"/>
            <a:ext cx="424180" cy="485775"/>
          </a:xfrm>
          <a:custGeom>
            <a:avLst/>
            <a:gdLst/>
            <a:ahLst/>
            <a:cxnLst/>
            <a:rect l="l" t="t" r="r" b="b"/>
            <a:pathLst>
              <a:path w="424179" h="485775">
                <a:moveTo>
                  <a:pt x="0" y="121412"/>
                </a:moveTo>
                <a:lnTo>
                  <a:pt x="302513" y="121412"/>
                </a:lnTo>
                <a:lnTo>
                  <a:pt x="302513" y="0"/>
                </a:lnTo>
                <a:lnTo>
                  <a:pt x="424052" y="242824"/>
                </a:lnTo>
                <a:lnTo>
                  <a:pt x="302513" y="485775"/>
                </a:lnTo>
                <a:lnTo>
                  <a:pt x="302513" y="364236"/>
                </a:lnTo>
                <a:lnTo>
                  <a:pt x="0" y="364236"/>
                </a:lnTo>
                <a:lnTo>
                  <a:pt x="0" y="121412"/>
                </a:lnTo>
                <a:close/>
              </a:path>
            </a:pathLst>
          </a:custGeom>
          <a:ln w="38100">
            <a:solidFill>
              <a:srgbClr val="477A78"/>
            </a:solidFill>
          </a:ln>
        </p:spPr>
        <p:txBody>
          <a:bodyPr wrap="square" lIns="0" tIns="0" rIns="0" bIns="0" rtlCol="0"/>
          <a:lstStyle/>
          <a:p>
            <a:endParaRPr/>
          </a:p>
        </p:txBody>
      </p:sp>
      <p:sp>
        <p:nvSpPr>
          <p:cNvPr id="28" name="object 28"/>
          <p:cNvSpPr/>
          <p:nvPr/>
        </p:nvSpPr>
        <p:spPr>
          <a:xfrm>
            <a:off x="6458203" y="2828150"/>
            <a:ext cx="2038350" cy="836930"/>
          </a:xfrm>
          <a:custGeom>
            <a:avLst/>
            <a:gdLst/>
            <a:ahLst/>
            <a:cxnLst/>
            <a:rect l="l" t="t" r="r" b="b"/>
            <a:pathLst>
              <a:path w="2038350" h="836929">
                <a:moveTo>
                  <a:pt x="0" y="836561"/>
                </a:moveTo>
                <a:lnTo>
                  <a:pt x="2038350" y="836561"/>
                </a:lnTo>
                <a:lnTo>
                  <a:pt x="2038350" y="0"/>
                </a:lnTo>
                <a:lnTo>
                  <a:pt x="0" y="0"/>
                </a:lnTo>
                <a:lnTo>
                  <a:pt x="0" y="836561"/>
                </a:lnTo>
                <a:close/>
              </a:path>
            </a:pathLst>
          </a:custGeom>
          <a:solidFill>
            <a:srgbClr val="FFFFFF"/>
          </a:solidFill>
        </p:spPr>
        <p:txBody>
          <a:bodyPr wrap="square" lIns="0" tIns="0" rIns="0" bIns="0" rtlCol="0"/>
          <a:lstStyle/>
          <a:p>
            <a:endParaRPr/>
          </a:p>
        </p:txBody>
      </p:sp>
      <p:sp>
        <p:nvSpPr>
          <p:cNvPr id="29" name="object 29"/>
          <p:cNvSpPr txBox="1"/>
          <p:nvPr/>
        </p:nvSpPr>
        <p:spPr>
          <a:xfrm>
            <a:off x="6458203" y="2828150"/>
            <a:ext cx="2038350" cy="836930"/>
          </a:xfrm>
          <a:prstGeom prst="rect">
            <a:avLst/>
          </a:prstGeom>
          <a:solidFill>
            <a:srgbClr val="FFFFFF"/>
          </a:solidFill>
          <a:ln w="38100">
            <a:solidFill>
              <a:srgbClr val="477A78"/>
            </a:solidFill>
          </a:ln>
        </p:spPr>
        <p:txBody>
          <a:bodyPr vert="horz" wrap="square" lIns="0" tIns="0" rIns="0" bIns="0" rtlCol="0">
            <a:spAutoFit/>
          </a:bodyPr>
          <a:lstStyle/>
          <a:p>
            <a:pPr marL="73025" marR="152400">
              <a:lnSpc>
                <a:spcPct val="114999"/>
              </a:lnSpc>
            </a:pPr>
            <a:r>
              <a:rPr sz="1400" spc="-5" dirty="0">
                <a:latin typeface="Corbel"/>
                <a:cs typeface="Corbel"/>
              </a:rPr>
              <a:t>Finalizzat</a:t>
            </a:r>
            <a:r>
              <a:rPr sz="1400" dirty="0">
                <a:latin typeface="Corbel"/>
                <a:cs typeface="Corbel"/>
              </a:rPr>
              <a:t>a</a:t>
            </a:r>
            <a:r>
              <a:rPr sz="1400" spc="-15" dirty="0">
                <a:latin typeface="Corbel"/>
                <a:cs typeface="Corbel"/>
              </a:rPr>
              <a:t> </a:t>
            </a:r>
            <a:r>
              <a:rPr sz="1400" dirty="0">
                <a:latin typeface="Corbel"/>
                <a:cs typeface="Corbel"/>
              </a:rPr>
              <a:t>al</a:t>
            </a:r>
            <a:r>
              <a:rPr sz="1400" spc="-10" dirty="0">
                <a:latin typeface="Corbel"/>
                <a:cs typeface="Corbel"/>
              </a:rPr>
              <a:t> </a:t>
            </a:r>
            <a:r>
              <a:rPr sz="1400" dirty="0">
                <a:latin typeface="Corbel"/>
                <a:cs typeface="Corbel"/>
              </a:rPr>
              <a:t>r</a:t>
            </a:r>
            <a:r>
              <a:rPr sz="1400" spc="-5" dirty="0">
                <a:latin typeface="Corbel"/>
                <a:cs typeface="Corbel"/>
              </a:rPr>
              <a:t>ecuper</a:t>
            </a:r>
            <a:r>
              <a:rPr sz="1400" dirty="0">
                <a:latin typeface="Corbel"/>
                <a:cs typeface="Corbel"/>
              </a:rPr>
              <a:t>o e al</a:t>
            </a:r>
            <a:r>
              <a:rPr sz="1400" spc="-25" dirty="0">
                <a:latin typeface="Corbel"/>
                <a:cs typeface="Corbel"/>
              </a:rPr>
              <a:t> </a:t>
            </a:r>
            <a:r>
              <a:rPr sz="1400" dirty="0">
                <a:latin typeface="Corbel"/>
                <a:cs typeface="Corbel"/>
              </a:rPr>
              <a:t>p</a:t>
            </a:r>
            <a:r>
              <a:rPr sz="1400" spc="-10" dirty="0">
                <a:latin typeface="Corbel"/>
                <a:cs typeface="Corbel"/>
              </a:rPr>
              <a:t>o</a:t>
            </a:r>
            <a:r>
              <a:rPr sz="1400" dirty="0">
                <a:latin typeface="Corbel"/>
                <a:cs typeface="Corbel"/>
              </a:rPr>
              <a:t>tenziam</a:t>
            </a:r>
            <a:r>
              <a:rPr sz="1400" spc="-10" dirty="0">
                <a:latin typeface="Corbel"/>
                <a:cs typeface="Corbel"/>
              </a:rPr>
              <a:t>e</a:t>
            </a:r>
            <a:r>
              <a:rPr sz="1400" spc="-5" dirty="0">
                <a:latin typeface="Corbel"/>
                <a:cs typeface="Corbel"/>
              </a:rPr>
              <a:t>n</a:t>
            </a:r>
            <a:r>
              <a:rPr sz="1400" spc="5" dirty="0">
                <a:latin typeface="Corbel"/>
                <a:cs typeface="Corbel"/>
              </a:rPr>
              <a:t>t</a:t>
            </a:r>
            <a:r>
              <a:rPr sz="1400" dirty="0">
                <a:latin typeface="Corbel"/>
                <a:cs typeface="Corbel"/>
              </a:rPr>
              <a:t>o</a:t>
            </a:r>
            <a:endParaRPr sz="1400">
              <a:latin typeface="Corbel"/>
              <a:cs typeface="Corbel"/>
            </a:endParaRPr>
          </a:p>
          <a:p>
            <a:pPr marL="106680">
              <a:lnSpc>
                <a:spcPct val="100000"/>
              </a:lnSpc>
              <a:spcBef>
                <a:spcPts val="250"/>
              </a:spcBef>
            </a:pPr>
            <a:r>
              <a:rPr sz="1400" dirty="0">
                <a:latin typeface="Corbel"/>
                <a:cs typeface="Corbel"/>
              </a:rPr>
              <a:t>=&gt;</a:t>
            </a:r>
            <a:r>
              <a:rPr sz="1400" spc="-80" dirty="0">
                <a:latin typeface="Corbel"/>
                <a:cs typeface="Corbel"/>
              </a:rPr>
              <a:t> </a:t>
            </a:r>
            <a:r>
              <a:rPr sz="1400" spc="-10" dirty="0">
                <a:latin typeface="Corbel"/>
                <a:cs typeface="Corbel"/>
              </a:rPr>
              <a:t>O</a:t>
            </a:r>
            <a:r>
              <a:rPr sz="1400" spc="-5" dirty="0">
                <a:latin typeface="Corbel"/>
                <a:cs typeface="Corbel"/>
              </a:rPr>
              <a:t>B</a:t>
            </a:r>
            <a:r>
              <a:rPr sz="1400" dirty="0">
                <a:latin typeface="Corbel"/>
                <a:cs typeface="Corbel"/>
              </a:rPr>
              <a:t>I</a:t>
            </a:r>
            <a:r>
              <a:rPr sz="1400" spc="5" dirty="0">
                <a:latin typeface="Corbel"/>
                <a:cs typeface="Corbel"/>
              </a:rPr>
              <a:t>E</a:t>
            </a:r>
            <a:r>
              <a:rPr sz="1400" spc="-5" dirty="0">
                <a:latin typeface="Corbel"/>
                <a:cs typeface="Corbel"/>
              </a:rPr>
              <a:t>TTIV</a:t>
            </a:r>
            <a:r>
              <a:rPr sz="1400" dirty="0">
                <a:latin typeface="Corbel"/>
                <a:cs typeface="Corbel"/>
              </a:rPr>
              <a:t>I</a:t>
            </a:r>
            <a:r>
              <a:rPr sz="1400" spc="-60" dirty="0">
                <a:latin typeface="Corbel"/>
                <a:cs typeface="Corbel"/>
              </a:rPr>
              <a:t> </a:t>
            </a:r>
            <a:r>
              <a:rPr sz="1400" spc="-5" dirty="0">
                <a:latin typeface="Corbel"/>
                <a:cs typeface="Corbel"/>
              </a:rPr>
              <a:t>CO</a:t>
            </a:r>
            <a:r>
              <a:rPr sz="1400" spc="-10" dirty="0">
                <a:latin typeface="Corbel"/>
                <a:cs typeface="Corbel"/>
              </a:rPr>
              <a:t>M</a:t>
            </a:r>
            <a:r>
              <a:rPr sz="1400" dirty="0">
                <a:latin typeface="Corbel"/>
                <a:cs typeface="Corbel"/>
              </a:rPr>
              <a:t>U</a:t>
            </a:r>
            <a:r>
              <a:rPr sz="1400" spc="-10" dirty="0">
                <a:latin typeface="Corbel"/>
                <a:cs typeface="Corbel"/>
              </a:rPr>
              <a:t>N</a:t>
            </a:r>
            <a:r>
              <a:rPr sz="1400" dirty="0">
                <a:latin typeface="Corbel"/>
                <a:cs typeface="Corbel"/>
              </a:rPr>
              <a:t>I</a:t>
            </a:r>
            <a:endParaRPr sz="1400">
              <a:latin typeface="Corbel"/>
              <a:cs typeface="Corbel"/>
            </a:endParaRPr>
          </a:p>
        </p:txBody>
      </p:sp>
      <p:sp>
        <p:nvSpPr>
          <p:cNvPr id="30" name="object 30"/>
          <p:cNvSpPr/>
          <p:nvPr/>
        </p:nvSpPr>
        <p:spPr>
          <a:xfrm>
            <a:off x="5746877" y="4365116"/>
            <a:ext cx="572135" cy="527050"/>
          </a:xfrm>
          <a:custGeom>
            <a:avLst/>
            <a:gdLst/>
            <a:ahLst/>
            <a:cxnLst/>
            <a:rect l="l" t="t" r="r" b="b"/>
            <a:pathLst>
              <a:path w="572135" h="527050">
                <a:moveTo>
                  <a:pt x="16383" y="131698"/>
                </a:moveTo>
                <a:lnTo>
                  <a:pt x="0" y="131698"/>
                </a:lnTo>
                <a:lnTo>
                  <a:pt x="0" y="395096"/>
                </a:lnTo>
                <a:lnTo>
                  <a:pt x="16383" y="395096"/>
                </a:lnTo>
                <a:lnTo>
                  <a:pt x="16383" y="131698"/>
                </a:lnTo>
                <a:close/>
              </a:path>
              <a:path w="572135" h="527050">
                <a:moveTo>
                  <a:pt x="65786" y="131698"/>
                </a:moveTo>
                <a:lnTo>
                  <a:pt x="32893" y="131698"/>
                </a:lnTo>
                <a:lnTo>
                  <a:pt x="32893" y="395096"/>
                </a:lnTo>
                <a:lnTo>
                  <a:pt x="65786" y="395096"/>
                </a:lnTo>
                <a:lnTo>
                  <a:pt x="65786" y="131698"/>
                </a:lnTo>
                <a:close/>
              </a:path>
              <a:path w="572135" h="527050">
                <a:moveTo>
                  <a:pt x="440182" y="0"/>
                </a:moveTo>
                <a:lnTo>
                  <a:pt x="440182" y="131698"/>
                </a:lnTo>
                <a:lnTo>
                  <a:pt x="82296" y="131698"/>
                </a:lnTo>
                <a:lnTo>
                  <a:pt x="82296" y="395096"/>
                </a:lnTo>
                <a:lnTo>
                  <a:pt x="440182" y="395096"/>
                </a:lnTo>
                <a:lnTo>
                  <a:pt x="440182" y="526795"/>
                </a:lnTo>
                <a:lnTo>
                  <a:pt x="571881" y="263397"/>
                </a:lnTo>
                <a:lnTo>
                  <a:pt x="440182" y="0"/>
                </a:lnTo>
                <a:close/>
              </a:path>
            </a:pathLst>
          </a:custGeom>
          <a:solidFill>
            <a:srgbClr val="FFFFFF"/>
          </a:solidFill>
        </p:spPr>
        <p:txBody>
          <a:bodyPr wrap="square" lIns="0" tIns="0" rIns="0" bIns="0" rtlCol="0"/>
          <a:lstStyle/>
          <a:p>
            <a:endParaRPr/>
          </a:p>
        </p:txBody>
      </p:sp>
      <p:sp>
        <p:nvSpPr>
          <p:cNvPr id="31" name="object 31"/>
          <p:cNvSpPr/>
          <p:nvPr/>
        </p:nvSpPr>
        <p:spPr>
          <a:xfrm>
            <a:off x="5755068" y="4477765"/>
            <a:ext cx="0" cy="301625"/>
          </a:xfrm>
          <a:custGeom>
            <a:avLst/>
            <a:gdLst/>
            <a:ahLst/>
            <a:cxnLst/>
            <a:rect l="l" t="t" r="r" b="b"/>
            <a:pathLst>
              <a:path h="301625">
                <a:moveTo>
                  <a:pt x="0" y="0"/>
                </a:moveTo>
                <a:lnTo>
                  <a:pt x="0" y="301497"/>
                </a:lnTo>
              </a:path>
            </a:pathLst>
          </a:custGeom>
          <a:ln w="55753">
            <a:solidFill>
              <a:srgbClr val="001F5F"/>
            </a:solidFill>
          </a:ln>
        </p:spPr>
        <p:txBody>
          <a:bodyPr wrap="square" lIns="0" tIns="0" rIns="0" bIns="0" rtlCol="0"/>
          <a:lstStyle/>
          <a:p>
            <a:endParaRPr/>
          </a:p>
        </p:txBody>
      </p:sp>
      <p:sp>
        <p:nvSpPr>
          <p:cNvPr id="32" name="object 32"/>
          <p:cNvSpPr/>
          <p:nvPr/>
        </p:nvSpPr>
        <p:spPr>
          <a:xfrm>
            <a:off x="5779770" y="4496815"/>
            <a:ext cx="33020" cy="263525"/>
          </a:xfrm>
          <a:custGeom>
            <a:avLst/>
            <a:gdLst/>
            <a:ahLst/>
            <a:cxnLst/>
            <a:rect l="l" t="t" r="r" b="b"/>
            <a:pathLst>
              <a:path w="33020" h="263525">
                <a:moveTo>
                  <a:pt x="0" y="0"/>
                </a:moveTo>
                <a:lnTo>
                  <a:pt x="32892" y="0"/>
                </a:lnTo>
                <a:lnTo>
                  <a:pt x="32892" y="263397"/>
                </a:lnTo>
                <a:lnTo>
                  <a:pt x="0" y="263397"/>
                </a:lnTo>
                <a:lnTo>
                  <a:pt x="0" y="0"/>
                </a:lnTo>
                <a:close/>
              </a:path>
            </a:pathLst>
          </a:custGeom>
          <a:ln w="38100">
            <a:solidFill>
              <a:srgbClr val="001F5F"/>
            </a:solidFill>
          </a:ln>
        </p:spPr>
        <p:txBody>
          <a:bodyPr wrap="square" lIns="0" tIns="0" rIns="0" bIns="0" rtlCol="0"/>
          <a:lstStyle/>
          <a:p>
            <a:endParaRPr/>
          </a:p>
        </p:txBody>
      </p:sp>
      <p:sp>
        <p:nvSpPr>
          <p:cNvPr id="33" name="object 33"/>
          <p:cNvSpPr/>
          <p:nvPr/>
        </p:nvSpPr>
        <p:spPr>
          <a:xfrm>
            <a:off x="5829172" y="4365116"/>
            <a:ext cx="489584" cy="527050"/>
          </a:xfrm>
          <a:custGeom>
            <a:avLst/>
            <a:gdLst/>
            <a:ahLst/>
            <a:cxnLst/>
            <a:rect l="l" t="t" r="r" b="b"/>
            <a:pathLst>
              <a:path w="489585" h="527050">
                <a:moveTo>
                  <a:pt x="0" y="131698"/>
                </a:moveTo>
                <a:lnTo>
                  <a:pt x="357886" y="131698"/>
                </a:lnTo>
                <a:lnTo>
                  <a:pt x="357886" y="0"/>
                </a:lnTo>
                <a:lnTo>
                  <a:pt x="489585" y="263397"/>
                </a:lnTo>
                <a:lnTo>
                  <a:pt x="357886" y="526795"/>
                </a:lnTo>
                <a:lnTo>
                  <a:pt x="357886" y="395096"/>
                </a:lnTo>
                <a:lnTo>
                  <a:pt x="0" y="395096"/>
                </a:lnTo>
                <a:lnTo>
                  <a:pt x="0" y="131698"/>
                </a:lnTo>
                <a:close/>
              </a:path>
            </a:pathLst>
          </a:custGeom>
          <a:ln w="38100">
            <a:solidFill>
              <a:srgbClr val="001F5F"/>
            </a:solidFill>
          </a:ln>
        </p:spPr>
        <p:txBody>
          <a:bodyPr wrap="square" lIns="0" tIns="0" rIns="0" bIns="0" rtlCol="0"/>
          <a:lstStyle/>
          <a:p>
            <a:endParaRPr/>
          </a:p>
        </p:txBody>
      </p:sp>
      <p:sp>
        <p:nvSpPr>
          <p:cNvPr id="34" name="object 34"/>
          <p:cNvSpPr/>
          <p:nvPr/>
        </p:nvSpPr>
        <p:spPr>
          <a:xfrm>
            <a:off x="6440170" y="3923919"/>
            <a:ext cx="2038350" cy="1315720"/>
          </a:xfrm>
          <a:custGeom>
            <a:avLst/>
            <a:gdLst/>
            <a:ahLst/>
            <a:cxnLst/>
            <a:rect l="l" t="t" r="r" b="b"/>
            <a:pathLst>
              <a:path w="2038350" h="1315720">
                <a:moveTo>
                  <a:pt x="0" y="1315338"/>
                </a:moveTo>
                <a:lnTo>
                  <a:pt x="2038350" y="1315338"/>
                </a:lnTo>
                <a:lnTo>
                  <a:pt x="2038350" y="0"/>
                </a:lnTo>
                <a:lnTo>
                  <a:pt x="0" y="0"/>
                </a:lnTo>
                <a:lnTo>
                  <a:pt x="0" y="1315338"/>
                </a:lnTo>
                <a:close/>
              </a:path>
            </a:pathLst>
          </a:custGeom>
          <a:solidFill>
            <a:srgbClr val="FFFFFF"/>
          </a:solidFill>
        </p:spPr>
        <p:txBody>
          <a:bodyPr wrap="square" lIns="0" tIns="0" rIns="0" bIns="0" rtlCol="0"/>
          <a:lstStyle/>
          <a:p>
            <a:endParaRPr/>
          </a:p>
        </p:txBody>
      </p:sp>
      <p:sp>
        <p:nvSpPr>
          <p:cNvPr id="35" name="object 35"/>
          <p:cNvSpPr txBox="1"/>
          <p:nvPr/>
        </p:nvSpPr>
        <p:spPr>
          <a:xfrm>
            <a:off x="6440170" y="3923919"/>
            <a:ext cx="2038350" cy="1315720"/>
          </a:xfrm>
          <a:prstGeom prst="rect">
            <a:avLst/>
          </a:prstGeom>
          <a:solidFill>
            <a:srgbClr val="FFFFFF"/>
          </a:solidFill>
          <a:ln w="38100">
            <a:solidFill>
              <a:srgbClr val="001F5F"/>
            </a:solidFill>
          </a:ln>
        </p:spPr>
        <p:txBody>
          <a:bodyPr vert="horz" wrap="square" lIns="0" tIns="0" rIns="0" bIns="0" rtlCol="0">
            <a:spAutoFit/>
          </a:bodyPr>
          <a:lstStyle/>
          <a:p>
            <a:pPr marL="73025" marR="102235">
              <a:lnSpc>
                <a:spcPct val="114999"/>
              </a:lnSpc>
            </a:pPr>
            <a:r>
              <a:rPr sz="1400" dirty="0">
                <a:latin typeface="Corbel"/>
                <a:cs typeface="Corbel"/>
              </a:rPr>
              <a:t>M</a:t>
            </a:r>
            <a:r>
              <a:rPr sz="1400" spc="-5" dirty="0">
                <a:latin typeface="Corbel"/>
                <a:cs typeface="Corbel"/>
              </a:rPr>
              <a:t>e</a:t>
            </a:r>
            <a:r>
              <a:rPr sz="1400" dirty="0">
                <a:latin typeface="Corbel"/>
                <a:cs typeface="Corbel"/>
              </a:rPr>
              <a:t>t</a:t>
            </a:r>
            <a:r>
              <a:rPr sz="1400" spc="-5" dirty="0">
                <a:latin typeface="Corbel"/>
                <a:cs typeface="Corbel"/>
              </a:rPr>
              <a:t>o</a:t>
            </a:r>
            <a:r>
              <a:rPr sz="1400" dirty="0">
                <a:latin typeface="Corbel"/>
                <a:cs typeface="Corbel"/>
              </a:rPr>
              <a:t>dol</a:t>
            </a:r>
            <a:r>
              <a:rPr sz="1400" spc="-10" dirty="0">
                <a:latin typeface="Corbel"/>
                <a:cs typeface="Corbel"/>
              </a:rPr>
              <a:t>o</a:t>
            </a:r>
            <a:r>
              <a:rPr sz="1400" dirty="0">
                <a:latin typeface="Corbel"/>
                <a:cs typeface="Corbel"/>
              </a:rPr>
              <a:t>gie</a:t>
            </a:r>
            <a:r>
              <a:rPr sz="1400" spc="-10" dirty="0">
                <a:latin typeface="Corbel"/>
                <a:cs typeface="Corbel"/>
              </a:rPr>
              <a:t> </a:t>
            </a:r>
            <a:r>
              <a:rPr sz="1400" dirty="0">
                <a:latin typeface="Corbel"/>
                <a:cs typeface="Corbel"/>
              </a:rPr>
              <a:t>attive fina</a:t>
            </a:r>
            <a:r>
              <a:rPr sz="1400" spc="-10" dirty="0">
                <a:latin typeface="Corbel"/>
                <a:cs typeface="Corbel"/>
              </a:rPr>
              <a:t>l</a:t>
            </a:r>
            <a:r>
              <a:rPr sz="1400" dirty="0">
                <a:latin typeface="Corbel"/>
                <a:cs typeface="Corbel"/>
              </a:rPr>
              <a:t>izz</a:t>
            </a:r>
            <a:r>
              <a:rPr sz="1400" spc="-5" dirty="0">
                <a:latin typeface="Corbel"/>
                <a:cs typeface="Corbel"/>
              </a:rPr>
              <a:t>a</a:t>
            </a:r>
            <a:r>
              <a:rPr sz="1400" dirty="0">
                <a:latin typeface="Corbel"/>
                <a:cs typeface="Corbel"/>
              </a:rPr>
              <a:t>te</a:t>
            </a:r>
            <a:r>
              <a:rPr sz="1400" spc="-10" dirty="0">
                <a:latin typeface="Corbel"/>
                <a:cs typeface="Corbel"/>
              </a:rPr>
              <a:t> </a:t>
            </a:r>
            <a:r>
              <a:rPr sz="1400" dirty="0">
                <a:latin typeface="Corbel"/>
                <a:cs typeface="Corbel"/>
              </a:rPr>
              <a:t>a</a:t>
            </a:r>
            <a:r>
              <a:rPr sz="1400" spc="-10" dirty="0">
                <a:latin typeface="Corbel"/>
                <a:cs typeface="Corbel"/>
              </a:rPr>
              <a:t> </a:t>
            </a:r>
            <a:r>
              <a:rPr sz="1400" dirty="0">
                <a:latin typeface="Corbel"/>
                <a:cs typeface="Corbel"/>
              </a:rPr>
              <a:t>pr</a:t>
            </a:r>
            <a:r>
              <a:rPr sz="1400" spc="-10" dirty="0">
                <a:latin typeface="Corbel"/>
                <a:cs typeface="Corbel"/>
              </a:rPr>
              <a:t>o</a:t>
            </a:r>
            <a:r>
              <a:rPr sz="1400" dirty="0">
                <a:latin typeface="Corbel"/>
                <a:cs typeface="Corbel"/>
              </a:rPr>
              <a:t>mu</a:t>
            </a:r>
            <a:r>
              <a:rPr sz="1400" spc="-5" dirty="0">
                <a:latin typeface="Corbel"/>
                <a:cs typeface="Corbel"/>
              </a:rPr>
              <a:t>o</a:t>
            </a:r>
            <a:r>
              <a:rPr sz="1400" dirty="0">
                <a:latin typeface="Corbel"/>
                <a:cs typeface="Corbel"/>
              </a:rPr>
              <a:t>ve</a:t>
            </a:r>
            <a:r>
              <a:rPr sz="1400" spc="-5" dirty="0">
                <a:latin typeface="Corbel"/>
                <a:cs typeface="Corbel"/>
              </a:rPr>
              <a:t>r</a:t>
            </a:r>
            <a:r>
              <a:rPr sz="1400" dirty="0">
                <a:latin typeface="Corbel"/>
                <a:cs typeface="Corbel"/>
              </a:rPr>
              <a:t>e un</a:t>
            </a:r>
            <a:r>
              <a:rPr sz="1400" spc="-30" dirty="0">
                <a:latin typeface="Corbel"/>
                <a:cs typeface="Corbel"/>
              </a:rPr>
              <a:t> </a:t>
            </a:r>
            <a:r>
              <a:rPr sz="1400" b="1" spc="-5" dirty="0">
                <a:latin typeface="Corbel"/>
                <a:cs typeface="Corbel"/>
              </a:rPr>
              <a:t>APP</a:t>
            </a:r>
            <a:r>
              <a:rPr sz="1400" b="1" spc="-10" dirty="0">
                <a:latin typeface="Corbel"/>
                <a:cs typeface="Corbel"/>
              </a:rPr>
              <a:t>RE</a:t>
            </a:r>
            <a:r>
              <a:rPr sz="1400" b="1" dirty="0">
                <a:latin typeface="Corbel"/>
                <a:cs typeface="Corbel"/>
              </a:rPr>
              <a:t>ND</a:t>
            </a:r>
            <a:r>
              <a:rPr sz="1400" b="1" spc="-10" dirty="0">
                <a:latin typeface="Corbel"/>
                <a:cs typeface="Corbel"/>
              </a:rPr>
              <a:t>I</a:t>
            </a:r>
            <a:r>
              <a:rPr sz="1400" b="1" spc="-5" dirty="0">
                <a:latin typeface="Corbel"/>
                <a:cs typeface="Corbel"/>
              </a:rPr>
              <a:t>ME</a:t>
            </a:r>
            <a:r>
              <a:rPr sz="1400" b="1" dirty="0">
                <a:latin typeface="Corbel"/>
                <a:cs typeface="Corbel"/>
              </a:rPr>
              <a:t>N</a:t>
            </a:r>
            <a:r>
              <a:rPr sz="1400" b="1" spc="-40" dirty="0">
                <a:latin typeface="Corbel"/>
                <a:cs typeface="Corbel"/>
              </a:rPr>
              <a:t>T</a:t>
            </a:r>
            <a:r>
              <a:rPr sz="1400" b="1" dirty="0">
                <a:latin typeface="Corbel"/>
                <a:cs typeface="Corbel"/>
              </a:rPr>
              <a:t>O SIGN</a:t>
            </a:r>
            <a:r>
              <a:rPr sz="1400" b="1" spc="-5" dirty="0">
                <a:latin typeface="Corbel"/>
                <a:cs typeface="Corbel"/>
              </a:rPr>
              <a:t>I</a:t>
            </a:r>
            <a:r>
              <a:rPr sz="1400" b="1" dirty="0">
                <a:latin typeface="Corbel"/>
                <a:cs typeface="Corbel"/>
              </a:rPr>
              <a:t>FI</a:t>
            </a:r>
            <a:r>
              <a:rPr sz="1400" b="1" spc="-10" dirty="0">
                <a:latin typeface="Corbel"/>
                <a:cs typeface="Corbel"/>
              </a:rPr>
              <a:t>C</a:t>
            </a:r>
            <a:r>
              <a:rPr sz="1400" b="1" spc="-75" dirty="0">
                <a:latin typeface="Corbel"/>
                <a:cs typeface="Corbel"/>
              </a:rPr>
              <a:t>A</a:t>
            </a:r>
            <a:r>
              <a:rPr sz="1400" b="1" spc="-5" dirty="0">
                <a:latin typeface="Corbel"/>
                <a:cs typeface="Corbel"/>
              </a:rPr>
              <a:t>TI</a:t>
            </a:r>
            <a:r>
              <a:rPr sz="1400" b="1" spc="-10" dirty="0">
                <a:latin typeface="Corbel"/>
                <a:cs typeface="Corbel"/>
              </a:rPr>
              <a:t>V</a:t>
            </a:r>
            <a:r>
              <a:rPr sz="1400" b="1" dirty="0">
                <a:latin typeface="Corbel"/>
                <a:cs typeface="Corbel"/>
              </a:rPr>
              <a:t>O</a:t>
            </a:r>
            <a:r>
              <a:rPr sz="1400" b="1" spc="-60" dirty="0">
                <a:latin typeface="Corbel"/>
                <a:cs typeface="Corbel"/>
              </a:rPr>
              <a:t> </a:t>
            </a:r>
            <a:r>
              <a:rPr sz="1400" b="1" dirty="0">
                <a:latin typeface="Corbel"/>
                <a:cs typeface="Corbel"/>
              </a:rPr>
              <a:t>p</a:t>
            </a:r>
            <a:r>
              <a:rPr sz="1400" b="1" spc="-5" dirty="0">
                <a:latin typeface="Corbel"/>
                <a:cs typeface="Corbel"/>
              </a:rPr>
              <a:t>e</a:t>
            </a:r>
            <a:r>
              <a:rPr sz="1400" b="1" dirty="0">
                <a:latin typeface="Corbel"/>
                <a:cs typeface="Corbel"/>
              </a:rPr>
              <a:t>r</a:t>
            </a:r>
            <a:endParaRPr sz="1400">
              <a:latin typeface="Corbel"/>
              <a:cs typeface="Corbel"/>
            </a:endParaRPr>
          </a:p>
          <a:p>
            <a:pPr marL="73025">
              <a:lnSpc>
                <a:spcPct val="100000"/>
              </a:lnSpc>
              <a:spcBef>
                <a:spcPts val="250"/>
              </a:spcBef>
            </a:pPr>
            <a:r>
              <a:rPr sz="1400" b="1" spc="-5" dirty="0">
                <a:latin typeface="Corbel"/>
                <a:cs typeface="Corbel"/>
              </a:rPr>
              <a:t>tu</a:t>
            </a:r>
            <a:r>
              <a:rPr sz="1400" b="1" spc="-10" dirty="0">
                <a:latin typeface="Corbel"/>
                <a:cs typeface="Corbel"/>
              </a:rPr>
              <a:t>t</a:t>
            </a:r>
            <a:r>
              <a:rPr sz="1400" b="1" spc="-5" dirty="0">
                <a:latin typeface="Corbel"/>
                <a:cs typeface="Corbel"/>
              </a:rPr>
              <a:t>t</a:t>
            </a:r>
            <a:r>
              <a:rPr sz="1400" b="1" dirty="0">
                <a:latin typeface="Corbel"/>
                <a:cs typeface="Corbel"/>
              </a:rPr>
              <a:t>i</a:t>
            </a:r>
            <a:r>
              <a:rPr sz="1400" b="1" spc="-30" dirty="0">
                <a:latin typeface="Corbel"/>
                <a:cs typeface="Corbel"/>
              </a:rPr>
              <a:t> </a:t>
            </a:r>
            <a:r>
              <a:rPr sz="1400" b="1" dirty="0">
                <a:latin typeface="Corbel"/>
                <a:cs typeface="Corbel"/>
              </a:rPr>
              <a:t>gli studen</a:t>
            </a:r>
            <a:r>
              <a:rPr sz="1400" b="1" spc="-5" dirty="0">
                <a:latin typeface="Corbel"/>
                <a:cs typeface="Corbel"/>
              </a:rPr>
              <a:t>t</a:t>
            </a:r>
            <a:r>
              <a:rPr sz="1400" b="1" dirty="0">
                <a:latin typeface="Corbel"/>
                <a:cs typeface="Corbel"/>
              </a:rPr>
              <a:t>i</a:t>
            </a:r>
            <a:endParaRPr sz="1400">
              <a:latin typeface="Corbel"/>
              <a:cs typeface="Corbel"/>
            </a:endParaRPr>
          </a:p>
        </p:txBody>
      </p:sp>
      <p:sp>
        <p:nvSpPr>
          <p:cNvPr id="36" name="object 36"/>
          <p:cNvSpPr/>
          <p:nvPr/>
        </p:nvSpPr>
        <p:spPr>
          <a:xfrm>
            <a:off x="6444234" y="1052702"/>
            <a:ext cx="2038350" cy="1596390"/>
          </a:xfrm>
          <a:custGeom>
            <a:avLst/>
            <a:gdLst/>
            <a:ahLst/>
            <a:cxnLst/>
            <a:rect l="l" t="t" r="r" b="b"/>
            <a:pathLst>
              <a:path w="2038350" h="1596389">
                <a:moveTo>
                  <a:pt x="0" y="1596009"/>
                </a:moveTo>
                <a:lnTo>
                  <a:pt x="2038350" y="1596009"/>
                </a:lnTo>
                <a:lnTo>
                  <a:pt x="2038350" y="0"/>
                </a:lnTo>
                <a:lnTo>
                  <a:pt x="0" y="0"/>
                </a:lnTo>
                <a:lnTo>
                  <a:pt x="0" y="1596009"/>
                </a:lnTo>
                <a:close/>
              </a:path>
            </a:pathLst>
          </a:custGeom>
          <a:solidFill>
            <a:srgbClr val="FFFFFF"/>
          </a:solidFill>
        </p:spPr>
        <p:txBody>
          <a:bodyPr wrap="square" lIns="0" tIns="0" rIns="0" bIns="0" rtlCol="0"/>
          <a:lstStyle/>
          <a:p>
            <a:endParaRPr/>
          </a:p>
        </p:txBody>
      </p:sp>
      <p:sp>
        <p:nvSpPr>
          <p:cNvPr id="37" name="object 37"/>
          <p:cNvSpPr txBox="1"/>
          <p:nvPr/>
        </p:nvSpPr>
        <p:spPr>
          <a:xfrm>
            <a:off x="6444234" y="1052702"/>
            <a:ext cx="2038350" cy="1596390"/>
          </a:xfrm>
          <a:prstGeom prst="rect">
            <a:avLst/>
          </a:prstGeom>
          <a:solidFill>
            <a:srgbClr val="FFFFFF"/>
          </a:solidFill>
          <a:ln w="38100">
            <a:solidFill>
              <a:srgbClr val="1CACE3"/>
            </a:solidFill>
          </a:ln>
        </p:spPr>
        <p:txBody>
          <a:bodyPr vert="horz" wrap="square" lIns="0" tIns="0" rIns="0" bIns="0" rtlCol="0">
            <a:spAutoFit/>
          </a:bodyPr>
          <a:lstStyle/>
          <a:p>
            <a:pPr marL="73025" marR="270510">
              <a:lnSpc>
                <a:spcPct val="114999"/>
              </a:lnSpc>
            </a:pPr>
            <a:r>
              <a:rPr sz="1400" spc="-5" dirty="0">
                <a:latin typeface="Corbel"/>
                <a:cs typeface="Corbel"/>
              </a:rPr>
              <a:t>Finalizzat</a:t>
            </a:r>
            <a:r>
              <a:rPr sz="1400" dirty="0">
                <a:latin typeface="Corbel"/>
                <a:cs typeface="Corbel"/>
              </a:rPr>
              <a:t>a</a:t>
            </a:r>
            <a:r>
              <a:rPr sz="1400" spc="-15" dirty="0">
                <a:latin typeface="Corbel"/>
                <a:cs typeface="Corbel"/>
              </a:rPr>
              <a:t> </a:t>
            </a:r>
            <a:r>
              <a:rPr sz="1400" dirty="0">
                <a:latin typeface="Corbel"/>
                <a:cs typeface="Corbel"/>
              </a:rPr>
              <a:t>al</a:t>
            </a:r>
            <a:r>
              <a:rPr sz="1400" spc="-10" dirty="0">
                <a:latin typeface="Corbel"/>
                <a:cs typeface="Corbel"/>
              </a:rPr>
              <a:t> </a:t>
            </a:r>
            <a:r>
              <a:rPr sz="1400" dirty="0">
                <a:latin typeface="Corbel"/>
                <a:cs typeface="Corbel"/>
              </a:rPr>
              <a:t>ma</a:t>
            </a:r>
            <a:r>
              <a:rPr sz="1400" spc="-10" dirty="0">
                <a:latin typeface="Corbel"/>
                <a:cs typeface="Corbel"/>
              </a:rPr>
              <a:t>s</a:t>
            </a:r>
            <a:r>
              <a:rPr sz="1400" spc="-5" dirty="0">
                <a:latin typeface="Corbel"/>
                <a:cs typeface="Corbel"/>
              </a:rPr>
              <a:t>s</a:t>
            </a:r>
            <a:r>
              <a:rPr sz="1400" spc="-10" dirty="0">
                <a:latin typeface="Corbel"/>
                <a:cs typeface="Corbel"/>
              </a:rPr>
              <a:t>i</a:t>
            </a:r>
            <a:r>
              <a:rPr sz="1400" dirty="0">
                <a:latin typeface="Corbel"/>
                <a:cs typeface="Corbel"/>
              </a:rPr>
              <a:t>mo </a:t>
            </a:r>
            <a:r>
              <a:rPr sz="1400" spc="-5" dirty="0">
                <a:latin typeface="Corbel"/>
                <a:cs typeface="Corbel"/>
              </a:rPr>
              <a:t>svi</a:t>
            </a:r>
            <a:r>
              <a:rPr sz="1400" dirty="0">
                <a:latin typeface="Corbel"/>
                <a:cs typeface="Corbel"/>
              </a:rPr>
              <a:t>luppo</a:t>
            </a:r>
            <a:r>
              <a:rPr sz="1400" spc="-35" dirty="0">
                <a:latin typeface="Corbel"/>
                <a:cs typeface="Corbel"/>
              </a:rPr>
              <a:t> </a:t>
            </a:r>
            <a:r>
              <a:rPr sz="1400" dirty="0">
                <a:latin typeface="Corbel"/>
                <a:cs typeface="Corbel"/>
              </a:rPr>
              <a:t>delle p</a:t>
            </a:r>
            <a:r>
              <a:rPr sz="1400" spc="-10" dirty="0">
                <a:latin typeface="Corbel"/>
                <a:cs typeface="Corbel"/>
              </a:rPr>
              <a:t>o</a:t>
            </a:r>
            <a:r>
              <a:rPr sz="1400" dirty="0">
                <a:latin typeface="Corbel"/>
                <a:cs typeface="Corbel"/>
              </a:rPr>
              <a:t>tenzia</a:t>
            </a:r>
            <a:r>
              <a:rPr sz="1400" spc="-10" dirty="0">
                <a:latin typeface="Corbel"/>
                <a:cs typeface="Corbel"/>
              </a:rPr>
              <a:t>l</a:t>
            </a:r>
            <a:r>
              <a:rPr sz="1400" dirty="0">
                <a:latin typeface="Corbel"/>
                <a:cs typeface="Corbel"/>
              </a:rPr>
              <a:t>ità dell’in</a:t>
            </a:r>
            <a:r>
              <a:rPr sz="1400" spc="5" dirty="0">
                <a:latin typeface="Corbel"/>
                <a:cs typeface="Corbel"/>
              </a:rPr>
              <a:t>d</a:t>
            </a:r>
            <a:r>
              <a:rPr sz="1400" dirty="0">
                <a:latin typeface="Corbel"/>
                <a:cs typeface="Corbel"/>
              </a:rPr>
              <a:t>ividuo</a:t>
            </a:r>
            <a:r>
              <a:rPr sz="1400" spc="-30" dirty="0">
                <a:latin typeface="Corbel"/>
                <a:cs typeface="Corbel"/>
              </a:rPr>
              <a:t> </a:t>
            </a:r>
            <a:r>
              <a:rPr sz="1400" dirty="0">
                <a:latin typeface="Corbel"/>
                <a:cs typeface="Corbel"/>
              </a:rPr>
              <a:t>=&gt; </a:t>
            </a:r>
            <a:r>
              <a:rPr sz="1400" spc="-10" dirty="0">
                <a:latin typeface="Corbel"/>
                <a:cs typeface="Corbel"/>
              </a:rPr>
              <a:t>OB</a:t>
            </a:r>
            <a:r>
              <a:rPr sz="1400" dirty="0">
                <a:latin typeface="Corbel"/>
                <a:cs typeface="Corbel"/>
              </a:rPr>
              <a:t>I</a:t>
            </a:r>
            <a:r>
              <a:rPr sz="1400" spc="5" dirty="0">
                <a:latin typeface="Corbel"/>
                <a:cs typeface="Corbel"/>
              </a:rPr>
              <a:t>E</a:t>
            </a:r>
            <a:r>
              <a:rPr sz="1400" spc="-5" dirty="0">
                <a:latin typeface="Corbel"/>
                <a:cs typeface="Corbel"/>
              </a:rPr>
              <a:t>TTIV</a:t>
            </a:r>
            <a:r>
              <a:rPr sz="1400" dirty="0">
                <a:latin typeface="Corbel"/>
                <a:cs typeface="Corbel"/>
              </a:rPr>
              <a:t>I</a:t>
            </a:r>
            <a:r>
              <a:rPr sz="1400" spc="-70" dirty="0">
                <a:latin typeface="Corbel"/>
                <a:cs typeface="Corbel"/>
              </a:rPr>
              <a:t> </a:t>
            </a:r>
            <a:r>
              <a:rPr sz="1400" spc="-5" dirty="0">
                <a:latin typeface="Corbel"/>
                <a:cs typeface="Corbel"/>
              </a:rPr>
              <a:t>C</a:t>
            </a:r>
            <a:r>
              <a:rPr sz="1400" spc="-10" dirty="0">
                <a:latin typeface="Corbel"/>
                <a:cs typeface="Corbel"/>
              </a:rPr>
              <a:t>O</a:t>
            </a:r>
            <a:r>
              <a:rPr sz="1400" dirty="0">
                <a:latin typeface="Corbel"/>
                <a:cs typeface="Corbel"/>
              </a:rPr>
              <a:t>MU</a:t>
            </a:r>
            <a:r>
              <a:rPr sz="1400" spc="-10" dirty="0">
                <a:latin typeface="Corbel"/>
                <a:cs typeface="Corbel"/>
              </a:rPr>
              <a:t>N</a:t>
            </a:r>
            <a:r>
              <a:rPr sz="1400" dirty="0">
                <a:latin typeface="Corbel"/>
                <a:cs typeface="Corbel"/>
              </a:rPr>
              <a:t>I</a:t>
            </a:r>
            <a:r>
              <a:rPr sz="1400" spc="-15" dirty="0">
                <a:latin typeface="Corbel"/>
                <a:cs typeface="Corbel"/>
              </a:rPr>
              <a:t> </a:t>
            </a:r>
            <a:r>
              <a:rPr sz="1400" dirty="0">
                <a:latin typeface="Corbel"/>
                <a:cs typeface="Corbel"/>
              </a:rPr>
              <a:t>E S</a:t>
            </a:r>
            <a:r>
              <a:rPr sz="1400" spc="-5" dirty="0">
                <a:latin typeface="Corbel"/>
                <a:cs typeface="Corbel"/>
              </a:rPr>
              <a:t>P</a:t>
            </a:r>
            <a:r>
              <a:rPr sz="1400" spc="5" dirty="0">
                <a:latin typeface="Corbel"/>
                <a:cs typeface="Corbel"/>
              </a:rPr>
              <a:t>E</a:t>
            </a:r>
            <a:r>
              <a:rPr sz="1400" spc="-5" dirty="0">
                <a:latin typeface="Corbel"/>
                <a:cs typeface="Corbel"/>
              </a:rPr>
              <a:t>CIF</a:t>
            </a:r>
            <a:r>
              <a:rPr sz="1400" spc="5" dirty="0">
                <a:latin typeface="Corbel"/>
                <a:cs typeface="Corbel"/>
              </a:rPr>
              <a:t>I</a:t>
            </a:r>
            <a:r>
              <a:rPr sz="1400" spc="-5" dirty="0">
                <a:latin typeface="Corbel"/>
                <a:cs typeface="Corbel"/>
              </a:rPr>
              <a:t>CI</a:t>
            </a:r>
            <a:endParaRPr sz="1400">
              <a:latin typeface="Corbel"/>
              <a:cs typeface="Corbel"/>
            </a:endParaRPr>
          </a:p>
        </p:txBody>
      </p:sp>
      <p:sp>
        <p:nvSpPr>
          <p:cNvPr id="38" name="object 38"/>
          <p:cNvSpPr txBox="1">
            <a:spLocks noGrp="1"/>
          </p:cNvSpPr>
          <p:nvPr>
            <p:ph type="title"/>
          </p:nvPr>
        </p:nvSpPr>
        <p:spPr>
          <a:prstGeom prst="rect">
            <a:avLst/>
          </a:prstGeom>
        </p:spPr>
        <p:txBody>
          <a:bodyPr vert="horz" wrap="square" lIns="0" tIns="88708" rIns="0" bIns="0" rtlCol="0">
            <a:spAutoFit/>
          </a:bodyPr>
          <a:lstStyle/>
          <a:p>
            <a:pPr marL="283845">
              <a:lnSpc>
                <a:spcPct val="100000"/>
              </a:lnSpc>
            </a:pPr>
            <a:r>
              <a:rPr sz="3000" spc="-20" dirty="0">
                <a:solidFill>
                  <a:srgbClr val="1CACE3"/>
                </a:solidFill>
              </a:rPr>
              <a:t>LE</a:t>
            </a:r>
            <a:r>
              <a:rPr sz="3000" spc="-135" dirty="0">
                <a:solidFill>
                  <a:srgbClr val="1CACE3"/>
                </a:solidFill>
              </a:rPr>
              <a:t> </a:t>
            </a:r>
            <a:r>
              <a:rPr sz="3000" spc="-5" dirty="0">
                <a:solidFill>
                  <a:srgbClr val="1CACE3"/>
                </a:solidFill>
              </a:rPr>
              <a:t>COMPON</a:t>
            </a:r>
            <a:r>
              <a:rPr sz="3000" spc="5" dirty="0">
                <a:solidFill>
                  <a:srgbClr val="1CACE3"/>
                </a:solidFill>
              </a:rPr>
              <a:t>E</a:t>
            </a:r>
            <a:r>
              <a:rPr sz="3000" spc="-5" dirty="0">
                <a:solidFill>
                  <a:srgbClr val="1CACE3"/>
                </a:solidFill>
              </a:rPr>
              <a:t>NT</a:t>
            </a:r>
            <a:r>
              <a:rPr sz="3000" dirty="0">
                <a:solidFill>
                  <a:srgbClr val="1CACE3"/>
                </a:solidFill>
              </a:rPr>
              <a:t>I</a:t>
            </a:r>
            <a:r>
              <a:rPr sz="3000" spc="-25" dirty="0">
                <a:solidFill>
                  <a:srgbClr val="1CACE3"/>
                </a:solidFill>
              </a:rPr>
              <a:t> </a:t>
            </a:r>
            <a:r>
              <a:rPr sz="3000" spc="-20" dirty="0">
                <a:solidFill>
                  <a:srgbClr val="1CACE3"/>
                </a:solidFill>
              </a:rPr>
              <a:t>DELLA</a:t>
            </a:r>
            <a:r>
              <a:rPr sz="3000" spc="-10" dirty="0">
                <a:solidFill>
                  <a:srgbClr val="1CACE3"/>
                </a:solidFill>
              </a:rPr>
              <a:t> </a:t>
            </a:r>
            <a:r>
              <a:rPr sz="3000" spc="-20" dirty="0">
                <a:solidFill>
                  <a:srgbClr val="1CACE3"/>
                </a:solidFill>
              </a:rPr>
              <a:t>DID</a:t>
            </a:r>
            <a:r>
              <a:rPr sz="3000" spc="-155" dirty="0">
                <a:solidFill>
                  <a:srgbClr val="1CACE3"/>
                </a:solidFill>
              </a:rPr>
              <a:t>A</a:t>
            </a:r>
            <a:r>
              <a:rPr sz="3000" spc="-5" dirty="0">
                <a:solidFill>
                  <a:srgbClr val="1CACE3"/>
                </a:solidFill>
              </a:rPr>
              <a:t>TTIC</a:t>
            </a:r>
            <a:r>
              <a:rPr sz="3000" dirty="0">
                <a:solidFill>
                  <a:srgbClr val="1CACE3"/>
                </a:solidFill>
              </a:rPr>
              <a:t>A</a:t>
            </a:r>
            <a:r>
              <a:rPr sz="3000" spc="-35" dirty="0">
                <a:solidFill>
                  <a:srgbClr val="1CACE3"/>
                </a:solidFill>
              </a:rPr>
              <a:t> </a:t>
            </a:r>
            <a:r>
              <a:rPr sz="3000" spc="-20" dirty="0">
                <a:solidFill>
                  <a:srgbClr val="1CACE3"/>
                </a:solidFill>
              </a:rPr>
              <a:t>INC</a:t>
            </a:r>
            <a:r>
              <a:rPr sz="3000" spc="-35" dirty="0">
                <a:solidFill>
                  <a:srgbClr val="1CACE3"/>
                </a:solidFill>
              </a:rPr>
              <a:t>L</a:t>
            </a:r>
            <a:r>
              <a:rPr sz="3000" spc="-15" dirty="0">
                <a:solidFill>
                  <a:srgbClr val="1CACE3"/>
                </a:solidFill>
              </a:rPr>
              <a:t>USI</a:t>
            </a:r>
            <a:r>
              <a:rPr sz="3000" spc="-180" dirty="0">
                <a:solidFill>
                  <a:srgbClr val="1CACE3"/>
                </a:solidFill>
              </a:rPr>
              <a:t>V</a:t>
            </a:r>
            <a:r>
              <a:rPr sz="3000" dirty="0">
                <a:solidFill>
                  <a:srgbClr val="1CACE3"/>
                </a:solidFill>
              </a:rPr>
              <a:t>A</a:t>
            </a:r>
            <a:endParaRPr sz="3000"/>
          </a:p>
        </p:txBody>
      </p:sp>
      <p:sp>
        <p:nvSpPr>
          <p:cNvPr id="39" name="object 39"/>
          <p:cNvSpPr/>
          <p:nvPr/>
        </p:nvSpPr>
        <p:spPr>
          <a:xfrm>
            <a:off x="6876288" y="5590298"/>
            <a:ext cx="1930907" cy="941184"/>
          </a:xfrm>
          <a:prstGeom prst="rect">
            <a:avLst/>
          </a:prstGeom>
          <a:blipFill>
            <a:blip r:embed="rId3" cstate="print"/>
            <a:stretch>
              <a:fillRect/>
            </a:stretch>
          </a:blipFill>
        </p:spPr>
        <p:txBody>
          <a:bodyPr wrap="square" lIns="0" tIns="0" rIns="0" bIns="0" rtlCol="0"/>
          <a:lstStyle/>
          <a:p>
            <a:endParaRPr/>
          </a:p>
        </p:txBody>
      </p:sp>
      <p:graphicFrame>
        <p:nvGraphicFramePr>
          <p:cNvPr id="10" name="object 10"/>
          <p:cNvGraphicFramePr>
            <a:graphicFrameLocks noGrp="1"/>
          </p:cNvGraphicFramePr>
          <p:nvPr/>
        </p:nvGraphicFramePr>
        <p:xfrm>
          <a:off x="3619246" y="1584731"/>
          <a:ext cx="1934716" cy="767562"/>
        </p:xfrm>
        <a:graphic>
          <a:graphicData uri="http://schemas.openxmlformats.org/drawingml/2006/table">
            <a:tbl>
              <a:tblPr firstRow="1" bandRow="1">
                <a:tableStyleId>{2D5ABB26-0587-4C30-8999-92F81FD0307C}</a:tableStyleId>
              </a:tblPr>
              <a:tblGrid>
                <a:gridCol w="352678"/>
                <a:gridCol w="41528"/>
                <a:gridCol w="1540510"/>
              </a:tblGrid>
              <a:tr h="486257">
                <a:tc>
                  <a:txBody>
                    <a:bodyPr/>
                    <a:lstStyle/>
                    <a:p>
                      <a:endParaRPr sz="1000">
                        <a:latin typeface="Arial"/>
                        <a:cs typeface="Arial"/>
                      </a:endParaRPr>
                    </a:p>
                  </a:txBody>
                  <a:tcPr marL="0" marR="0" marT="0" marB="0">
                    <a:lnR w="38099">
                      <a:solidFill>
                        <a:srgbClr val="1CACE3"/>
                      </a:solidFill>
                      <a:prstDash val="solid"/>
                    </a:lnR>
                    <a:lnB w="38100">
                      <a:solidFill>
                        <a:srgbClr val="000000"/>
                      </a:solidFill>
                      <a:prstDash val="solid"/>
                    </a:lnB>
                    <a:solidFill>
                      <a:srgbClr val="FFFFFF"/>
                    </a:solidFill>
                  </a:tcPr>
                </a:tc>
                <a:tc>
                  <a:txBody>
                    <a:bodyPr/>
                    <a:lstStyle/>
                    <a:p>
                      <a:endParaRPr sz="1000">
                        <a:latin typeface="Arial"/>
                        <a:cs typeface="Arial"/>
                      </a:endParaRPr>
                    </a:p>
                  </a:txBody>
                  <a:tcPr marL="0" marR="0" marT="0" marB="0">
                    <a:lnL w="38099">
                      <a:solidFill>
                        <a:srgbClr val="1CACE3"/>
                      </a:solidFill>
                      <a:prstDash val="solid"/>
                    </a:lnL>
                    <a:lnT w="38099">
                      <a:solidFill>
                        <a:srgbClr val="1CACE3"/>
                      </a:solidFill>
                      <a:prstDash val="solid"/>
                    </a:lnT>
                    <a:lnB w="38100">
                      <a:solidFill>
                        <a:srgbClr val="000000"/>
                      </a:solidFill>
                      <a:prstDash val="solid"/>
                    </a:lnB>
                    <a:solidFill>
                      <a:srgbClr val="FFFFFF"/>
                    </a:solidFill>
                  </a:tcPr>
                </a:tc>
                <a:tc rowSpan="2">
                  <a:txBody>
                    <a:bodyPr/>
                    <a:lstStyle/>
                    <a:p>
                      <a:pPr marL="65405">
                        <a:lnSpc>
                          <a:spcPts val="1720"/>
                        </a:lnSpc>
                      </a:pPr>
                      <a:r>
                        <a:rPr sz="1500" dirty="0">
                          <a:latin typeface="Corbel"/>
                          <a:cs typeface="Corbel"/>
                        </a:rPr>
                        <a:t>Dida</a:t>
                      </a:r>
                      <a:r>
                        <a:rPr sz="1500" spc="-10" dirty="0">
                          <a:latin typeface="Corbel"/>
                          <a:cs typeface="Corbel"/>
                        </a:rPr>
                        <a:t>t</a:t>
                      </a:r>
                      <a:r>
                        <a:rPr sz="1500" spc="-5" dirty="0">
                          <a:latin typeface="Corbel"/>
                          <a:cs typeface="Corbel"/>
                        </a:rPr>
                        <a:t>t</a:t>
                      </a:r>
                      <a:r>
                        <a:rPr sz="1500" dirty="0">
                          <a:latin typeface="Corbel"/>
                          <a:cs typeface="Corbel"/>
                        </a:rPr>
                        <a:t>ica</a:t>
                      </a:r>
                      <a:endParaRPr sz="1500">
                        <a:latin typeface="Corbel"/>
                        <a:cs typeface="Corbel"/>
                      </a:endParaRPr>
                    </a:p>
                    <a:p>
                      <a:pPr marL="65405">
                        <a:lnSpc>
                          <a:spcPts val="1720"/>
                        </a:lnSpc>
                      </a:pPr>
                      <a:r>
                        <a:rPr sz="1500" i="1" spc="-10" dirty="0">
                          <a:latin typeface="Corbel"/>
                          <a:cs typeface="Corbel"/>
                        </a:rPr>
                        <a:t>p</a:t>
                      </a:r>
                      <a:r>
                        <a:rPr sz="1500" i="1" dirty="0">
                          <a:latin typeface="Corbel"/>
                          <a:cs typeface="Corbel"/>
                        </a:rPr>
                        <a:t>ers</a:t>
                      </a:r>
                      <a:r>
                        <a:rPr sz="1500" i="1" spc="-5" dirty="0">
                          <a:latin typeface="Corbel"/>
                          <a:cs typeface="Corbel"/>
                        </a:rPr>
                        <a:t>ona</a:t>
                      </a:r>
                      <a:r>
                        <a:rPr sz="1500" i="1" dirty="0">
                          <a:latin typeface="Corbel"/>
                          <a:cs typeface="Corbel"/>
                        </a:rPr>
                        <a:t>lizz</a:t>
                      </a:r>
                      <a:r>
                        <a:rPr sz="1500" i="1" spc="-10" dirty="0">
                          <a:latin typeface="Corbel"/>
                          <a:cs typeface="Corbel"/>
                        </a:rPr>
                        <a:t>a</a:t>
                      </a:r>
                      <a:r>
                        <a:rPr sz="1500" i="1" spc="-5" dirty="0">
                          <a:latin typeface="Corbel"/>
                          <a:cs typeface="Corbel"/>
                        </a:rPr>
                        <a:t>ta</a:t>
                      </a:r>
                      <a:endParaRPr sz="1500">
                        <a:latin typeface="Corbel"/>
                        <a:cs typeface="Corbel"/>
                      </a:endParaRPr>
                    </a:p>
                  </a:txBody>
                  <a:tcPr marL="0" marR="0" marT="0" marB="0">
                    <a:lnR w="38099">
                      <a:solidFill>
                        <a:srgbClr val="1CACE3"/>
                      </a:solidFill>
                      <a:prstDash val="solid"/>
                    </a:lnR>
                    <a:lnT w="38099">
                      <a:solidFill>
                        <a:srgbClr val="1CACE3"/>
                      </a:solidFill>
                      <a:prstDash val="solid"/>
                    </a:lnT>
                    <a:lnB w="38099">
                      <a:solidFill>
                        <a:srgbClr val="1CACE3"/>
                      </a:solidFill>
                      <a:prstDash val="solid"/>
                    </a:lnB>
                    <a:solidFill>
                      <a:srgbClr val="FFFFFF"/>
                    </a:solidFill>
                  </a:tcPr>
                </a:tc>
              </a:tr>
              <a:tr h="281305">
                <a:tc>
                  <a:txBody>
                    <a:bodyPr/>
                    <a:lstStyle/>
                    <a:p>
                      <a:endParaRPr sz="1500">
                        <a:latin typeface="Corbel"/>
                        <a:cs typeface="Corbel"/>
                      </a:endParaRPr>
                    </a:p>
                  </a:txBody>
                  <a:tcPr marL="0" marR="0" marT="0" marB="0">
                    <a:lnR w="38099">
                      <a:solidFill>
                        <a:srgbClr val="1CACE3"/>
                      </a:solidFill>
                      <a:prstDash val="solid"/>
                    </a:lnR>
                    <a:lnT w="38100">
                      <a:solidFill>
                        <a:srgbClr val="000000"/>
                      </a:solidFill>
                      <a:prstDash val="solid"/>
                    </a:lnT>
                    <a:solidFill>
                      <a:srgbClr val="FFFFFF"/>
                    </a:solidFill>
                  </a:tcPr>
                </a:tc>
                <a:tc>
                  <a:txBody>
                    <a:bodyPr/>
                    <a:lstStyle/>
                    <a:p>
                      <a:endParaRPr sz="1500">
                        <a:latin typeface="Corbel"/>
                        <a:cs typeface="Corbel"/>
                      </a:endParaRPr>
                    </a:p>
                  </a:txBody>
                  <a:tcPr marL="0" marR="0" marT="0" marB="0">
                    <a:lnL w="38099">
                      <a:solidFill>
                        <a:srgbClr val="1CACE3"/>
                      </a:solidFill>
                      <a:prstDash val="solid"/>
                    </a:lnL>
                    <a:lnT w="38100">
                      <a:solidFill>
                        <a:srgbClr val="000000"/>
                      </a:solidFill>
                      <a:prstDash val="solid"/>
                    </a:lnT>
                    <a:lnB w="38099">
                      <a:solidFill>
                        <a:srgbClr val="1CACE3"/>
                      </a:solidFill>
                      <a:prstDash val="solid"/>
                    </a:lnB>
                    <a:solidFill>
                      <a:srgbClr val="FFFFFF"/>
                    </a:solidFill>
                  </a:tcPr>
                </a:tc>
                <a:tc vMerge="1">
                  <a:txBody>
                    <a:bodyPr/>
                    <a:lstStyle/>
                    <a:p>
                      <a:endParaRPr/>
                    </a:p>
                  </a:txBody>
                  <a:tcPr marL="0" marR="0" marT="0" marB="0">
                    <a:lnR w="38099">
                      <a:solidFill>
                        <a:srgbClr val="1CACE3"/>
                      </a:solidFill>
                      <a:prstDash val="solid"/>
                    </a:lnR>
                    <a:lnT w="38099">
                      <a:solidFill>
                        <a:srgbClr val="1CACE3"/>
                      </a:solidFill>
                      <a:prstDash val="solid"/>
                    </a:lnT>
                    <a:lnB w="38099">
                      <a:solidFill>
                        <a:srgbClr val="1CACE3"/>
                      </a:solidFill>
                      <a:prstDash val="soli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title"/>
          </p:nvPr>
        </p:nvSpPr>
        <p:spPr>
          <a:solidFill>
            <a:srgbClr val="FFFF00"/>
          </a:solidFill>
        </p:spPr>
        <p:txBody>
          <a:bodyPr>
            <a:normAutofit fontScale="90000"/>
          </a:bodyPr>
          <a:lstStyle/>
          <a:p>
            <a:r>
              <a:rPr lang="it-IT" dirty="0" smtClean="0">
                <a:solidFill>
                  <a:srgbClr val="FF0000"/>
                </a:solidFill>
              </a:rPr>
              <a:t>Riferimento: </a:t>
            </a:r>
            <a:br>
              <a:rPr lang="it-IT" dirty="0" smtClean="0">
                <a:solidFill>
                  <a:srgbClr val="FF0000"/>
                </a:solidFill>
              </a:rPr>
            </a:br>
            <a:r>
              <a:rPr lang="it-IT" dirty="0" smtClean="0">
                <a:solidFill>
                  <a:srgbClr val="FF0000"/>
                </a:solidFill>
              </a:rPr>
              <a:t>Modello di valutazione ICF</a:t>
            </a:r>
          </a:p>
        </p:txBody>
      </p:sp>
      <p:sp>
        <p:nvSpPr>
          <p:cNvPr id="8195" name="Segnaposto contenuto 2"/>
          <p:cNvSpPr>
            <a:spLocks noGrp="1"/>
          </p:cNvSpPr>
          <p:nvPr>
            <p:ph idx="1"/>
          </p:nvPr>
        </p:nvSpPr>
        <p:spPr>
          <a:xfrm>
            <a:off x="0" y="1600200"/>
            <a:ext cx="9001156" cy="4900634"/>
          </a:xfrm>
          <a:solidFill>
            <a:srgbClr val="FFFF00"/>
          </a:solidFill>
        </p:spPr>
        <p:txBody>
          <a:bodyPr/>
          <a:lstStyle/>
          <a:p>
            <a:r>
              <a:rPr lang="it-IT" sz="2800" dirty="0" smtClean="0"/>
              <a:t>Diagnosi di funzionamento secondo la classificazione internazionale del funzionamento, approvata dall’OMS nel 2001, SUPERA gli attuali modelli in uso (DSM e ICD 10)</a:t>
            </a:r>
          </a:p>
          <a:p>
            <a:r>
              <a:rPr lang="it-IT" sz="2800" b="1" i="1" dirty="0" smtClean="0"/>
              <a:t>MODELLO BIO-PSICO-SOCIALE</a:t>
            </a:r>
          </a:p>
          <a:p>
            <a:r>
              <a:rPr lang="it-IT" sz="2800" dirty="0" smtClean="0"/>
              <a:t>La disabilità viene definita come “la conseguenza o il risultato di una complessa relazione tra la </a:t>
            </a:r>
            <a:r>
              <a:rPr lang="it-IT" sz="2800" b="1" dirty="0" smtClean="0">
                <a:solidFill>
                  <a:srgbClr val="00B0F0"/>
                </a:solidFill>
              </a:rPr>
              <a:t>condizione di salute </a:t>
            </a:r>
            <a:r>
              <a:rPr lang="it-IT" sz="2800" dirty="0" smtClean="0"/>
              <a:t>di un individuo e i fattori personali e </a:t>
            </a:r>
            <a:r>
              <a:rPr lang="it-IT" sz="2800" b="1" dirty="0" smtClean="0">
                <a:solidFill>
                  <a:srgbClr val="00B050"/>
                </a:solidFill>
              </a:rPr>
              <a:t>ambientali</a:t>
            </a:r>
            <a:r>
              <a:rPr lang="it-IT" sz="2800" dirty="0" smtClean="0"/>
              <a:t> che rappresentano la circostanza in cui l’individuo vive</a:t>
            </a:r>
            <a:r>
              <a:rPr lang="it-IT" sz="2800" i="1" dirty="0" smtClean="0"/>
              <a:t>”: </a:t>
            </a:r>
            <a:endParaRPr lang="it-IT" sz="2800" i="1" dirty="0" smtClean="0">
              <a:solidFill>
                <a:srgbClr val="FF0000"/>
              </a:solidFill>
            </a:endParaRPr>
          </a:p>
          <a:p>
            <a:r>
              <a:rPr lang="it-IT" sz="2800" b="1" i="1" dirty="0" smtClean="0">
                <a:solidFill>
                  <a:srgbClr val="FF0000"/>
                </a:solidFill>
              </a:rPr>
              <a:t>RUOLO DEL CONTESTO</a:t>
            </a:r>
          </a:p>
        </p:txBody>
      </p:sp>
      <p:sp>
        <p:nvSpPr>
          <p:cNvPr id="4" name="Segnaposto numero diapositiva 3"/>
          <p:cNvSpPr>
            <a:spLocks noGrp="1"/>
          </p:cNvSpPr>
          <p:nvPr>
            <p:ph type="sldNum" sz="quarter" idx="11"/>
          </p:nvPr>
        </p:nvSpPr>
        <p:spPr/>
        <p:txBody>
          <a:bodyPr/>
          <a:lstStyle/>
          <a:p>
            <a:pPr>
              <a:defRPr/>
            </a:pPr>
            <a:fld id="{2D0A8EF6-A387-426E-AB01-866C3B34D616}" type="slidenum">
              <a:rPr lang="it-IT" smtClean="0"/>
              <a:pPr>
                <a:defRPr/>
              </a:pPr>
              <a:t>11</a:t>
            </a:fld>
            <a:endParaRPr lang="it-IT"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3042" name="Rectangle 2"/>
          <p:cNvSpPr>
            <a:spLocks noGrp="1" noChangeArrowheads="1"/>
          </p:cNvSpPr>
          <p:nvPr>
            <p:ph type="title" idx="4294967295"/>
          </p:nvPr>
        </p:nvSpPr>
        <p:spPr bwMode="auto">
          <a:xfrm>
            <a:off x="0" y="4724400"/>
            <a:ext cx="9144000" cy="1143000"/>
          </a:xfrm>
          <a:prstGeom prst="rect">
            <a:avLst/>
          </a:prstGeom>
          <a:noFill/>
          <a:ln>
            <a:miter lim="800000"/>
            <a:headEnd/>
            <a:tailEnd/>
          </a:ln>
        </p:spPr>
        <p:txBody>
          <a:bodyPr anchor="ctr" anchorCtr="1">
            <a:normAutofit fontScale="90000"/>
          </a:bodyPr>
          <a:lstStyle/>
          <a:p>
            <a:r>
              <a:rPr lang="it-IT" b="1" u="sng" dirty="0" smtClean="0"/>
              <a:t>È UNA CLASSIFICAZIONE</a:t>
            </a:r>
            <a:br>
              <a:rPr lang="it-IT" b="1" u="sng" dirty="0" smtClean="0"/>
            </a:br>
            <a:r>
              <a:rPr lang="it-IT" b="1" dirty="0" smtClean="0"/>
              <a:t>classifica</a:t>
            </a:r>
            <a:r>
              <a:rPr lang="it-IT" dirty="0" smtClean="0"/>
              <a:t> </a:t>
            </a:r>
            <a:br>
              <a:rPr lang="it-IT" dirty="0" smtClean="0"/>
            </a:br>
            <a:r>
              <a:rPr lang="it-IT" dirty="0" smtClean="0"/>
              <a:t>la </a:t>
            </a:r>
            <a:r>
              <a:rPr lang="it-IT" b="1" i="1" dirty="0" smtClean="0"/>
              <a:t>salute e gli stati di salute </a:t>
            </a:r>
            <a:br>
              <a:rPr lang="it-IT" b="1" i="1" dirty="0" smtClean="0"/>
            </a:br>
            <a:r>
              <a:rPr lang="it-IT" dirty="0" smtClean="0"/>
              <a:t>ad essa correlati.</a:t>
            </a:r>
            <a:br>
              <a:rPr lang="it-IT" dirty="0" smtClean="0"/>
            </a:br>
            <a:endParaRPr lang="it-IT" dirty="0" smtClean="0"/>
          </a:p>
        </p:txBody>
      </p:sp>
      <p:sp>
        <p:nvSpPr>
          <p:cNvPr id="343043" name="Rectangle 3"/>
          <p:cNvSpPr>
            <a:spLocks noGrp="1" noChangeArrowheads="1"/>
          </p:cNvSpPr>
          <p:nvPr>
            <p:ph type="body" idx="4294967295"/>
          </p:nvPr>
        </p:nvSpPr>
        <p:spPr bwMode="auto">
          <a:xfrm>
            <a:off x="0" y="428625"/>
            <a:ext cx="8915400" cy="2928938"/>
          </a:xfrm>
          <a:prstGeom prst="rect">
            <a:avLst/>
          </a:prstGeom>
          <a:noFill/>
          <a:ln>
            <a:miter lim="800000"/>
            <a:headEnd/>
            <a:tailEnd/>
          </a:ln>
        </p:spPr>
        <p:txBody>
          <a:bodyPr>
            <a:normAutofit fontScale="62500" lnSpcReduction="20000"/>
          </a:bodyPr>
          <a:lstStyle/>
          <a:p>
            <a:pPr algn="ctr">
              <a:buFontTx/>
              <a:buNone/>
            </a:pPr>
            <a:r>
              <a:rPr lang="it-IT" sz="7200" b="1" dirty="0" smtClean="0"/>
              <a:t>L’ICF</a:t>
            </a:r>
            <a:r>
              <a:rPr lang="it-IT" sz="7200" dirty="0" smtClean="0"/>
              <a:t> </a:t>
            </a:r>
          </a:p>
          <a:p>
            <a:pPr algn="ctr">
              <a:buFontTx/>
              <a:buNone/>
            </a:pPr>
            <a:r>
              <a:rPr lang="it-IT" sz="7200" dirty="0" smtClean="0">
                <a:latin typeface="Tahoma" pitchFamily="34" charset="0"/>
              </a:rPr>
              <a:t>non è né uno strumento di misurazione, né di valutazione</a:t>
            </a:r>
            <a:endParaRPr lang="it-IT" sz="7200" dirty="0" smtClean="0"/>
          </a:p>
          <a:p>
            <a:pPr algn="ctr">
              <a:buFontTx/>
              <a:buNone/>
            </a:pPr>
            <a:r>
              <a:rPr lang="it-IT" sz="2800" dirty="0" smtClean="0"/>
              <a:t>.</a:t>
            </a:r>
          </a:p>
        </p:txBody>
      </p:sp>
      <p:sp>
        <p:nvSpPr>
          <p:cNvPr id="343045" name="AutoShape 5"/>
          <p:cNvSpPr>
            <a:spLocks noChangeArrowheads="1"/>
          </p:cNvSpPr>
          <p:nvPr/>
        </p:nvSpPr>
        <p:spPr bwMode="auto">
          <a:xfrm>
            <a:off x="3923928" y="2276872"/>
            <a:ext cx="1219200" cy="1371600"/>
          </a:xfrm>
          <a:prstGeom prst="downArrow">
            <a:avLst>
              <a:gd name="adj1" fmla="val 50000"/>
              <a:gd name="adj2" fmla="val 44271"/>
            </a:avLst>
          </a:prstGeom>
          <a:solidFill>
            <a:srgbClr val="99FF66"/>
          </a:solidFill>
          <a:ln w="19050">
            <a:solidFill>
              <a:schemeClr val="tx1"/>
            </a:solidFill>
            <a:miter lim="800000"/>
            <a:headEnd/>
            <a:tailEnd/>
          </a:ln>
        </p:spPr>
        <p:txBody>
          <a:bodyPr wrap="none" anchor="ctr"/>
          <a:lstStyle/>
          <a:p>
            <a:pPr algn="ctr"/>
            <a:endParaRPr lang="it-IT" i="1"/>
          </a:p>
        </p:txBody>
      </p:sp>
      <p:sp>
        <p:nvSpPr>
          <p:cNvPr id="9221" name="Text Box 3"/>
          <p:cNvSpPr txBox="1">
            <a:spLocks noChangeArrowheads="1"/>
          </p:cNvSpPr>
          <p:nvPr/>
        </p:nvSpPr>
        <p:spPr bwMode="auto">
          <a:xfrm>
            <a:off x="0" y="6272213"/>
            <a:ext cx="9144000" cy="579437"/>
          </a:xfrm>
          <a:prstGeom prst="rect">
            <a:avLst/>
          </a:prstGeom>
          <a:solidFill>
            <a:srgbClr val="0066FF"/>
          </a:solidFill>
          <a:ln w="9525">
            <a:noFill/>
            <a:miter lim="800000"/>
            <a:headEnd/>
            <a:tailEnd/>
          </a:ln>
        </p:spPr>
        <p:txBody>
          <a:bodyPr>
            <a:spAutoFit/>
          </a:bodyPr>
          <a:lstStyle/>
          <a:p>
            <a:pPr algn="ctr">
              <a:spcBef>
                <a:spcPct val="50000"/>
              </a:spcBef>
            </a:pPr>
            <a:endParaRPr lang="it-IT" sz="4000" b="1">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43043">
                                            <p:bg/>
                                          </p:spTgt>
                                        </p:tgtEl>
                                        <p:attrNameLst>
                                          <p:attrName>style.visibility</p:attrName>
                                        </p:attrNameLst>
                                      </p:cBhvr>
                                      <p:to>
                                        <p:strVal val="visible"/>
                                      </p:to>
                                    </p:set>
                                    <p:anim calcmode="lin" valueType="num">
                                      <p:cBhvr additive="base">
                                        <p:cTn id="7" dur="500" fill="hold"/>
                                        <p:tgtEl>
                                          <p:spTgt spid="343043">
                                            <p:bg/>
                                          </p:spTgt>
                                        </p:tgtEl>
                                        <p:attrNameLst>
                                          <p:attrName>ppt_x</p:attrName>
                                        </p:attrNameLst>
                                      </p:cBhvr>
                                      <p:tavLst>
                                        <p:tav tm="0">
                                          <p:val>
                                            <p:strVal val="#ppt_x"/>
                                          </p:val>
                                        </p:tav>
                                        <p:tav tm="100000">
                                          <p:val>
                                            <p:strVal val="#ppt_x"/>
                                          </p:val>
                                        </p:tav>
                                      </p:tavLst>
                                    </p:anim>
                                    <p:anim calcmode="lin" valueType="num">
                                      <p:cBhvr additive="base">
                                        <p:cTn id="8" dur="500" fill="hold"/>
                                        <p:tgtEl>
                                          <p:spTgt spid="343043">
                                            <p:bg/>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343043">
                                            <p:txEl>
                                              <p:pRg st="0" end="0"/>
                                            </p:txEl>
                                          </p:spTgt>
                                        </p:tgtEl>
                                        <p:attrNameLst>
                                          <p:attrName>style.visibility</p:attrName>
                                        </p:attrNameLst>
                                      </p:cBhvr>
                                      <p:to>
                                        <p:strVal val="visible"/>
                                      </p:to>
                                    </p:set>
                                    <p:anim calcmode="lin" valueType="num">
                                      <p:cBhvr additive="base">
                                        <p:cTn id="13" dur="500" fill="hold"/>
                                        <p:tgtEl>
                                          <p:spTgt spid="34304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43043">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1" fill="hold" grpId="0" nodeType="clickEffect">
                                  <p:stCondLst>
                                    <p:cond delay="0"/>
                                  </p:stCondLst>
                                  <p:childTnLst>
                                    <p:set>
                                      <p:cBhvr>
                                        <p:cTn id="18" dur="1" fill="hold">
                                          <p:stCondLst>
                                            <p:cond delay="0"/>
                                          </p:stCondLst>
                                        </p:cTn>
                                        <p:tgtEl>
                                          <p:spTgt spid="343043">
                                            <p:txEl>
                                              <p:pRg st="1" end="1"/>
                                            </p:txEl>
                                          </p:spTgt>
                                        </p:tgtEl>
                                        <p:attrNameLst>
                                          <p:attrName>style.visibility</p:attrName>
                                        </p:attrNameLst>
                                      </p:cBhvr>
                                      <p:to>
                                        <p:strVal val="visible"/>
                                      </p:to>
                                    </p:set>
                                    <p:anim calcmode="lin" valueType="num">
                                      <p:cBhvr additive="base">
                                        <p:cTn id="19" dur="500" fill="hold"/>
                                        <p:tgtEl>
                                          <p:spTgt spid="34304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43043">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1" fill="hold" grpId="0" nodeType="clickEffect">
                                  <p:stCondLst>
                                    <p:cond delay="0"/>
                                  </p:stCondLst>
                                  <p:childTnLst>
                                    <p:set>
                                      <p:cBhvr>
                                        <p:cTn id="24" dur="1" fill="hold">
                                          <p:stCondLst>
                                            <p:cond delay="0"/>
                                          </p:stCondLst>
                                        </p:cTn>
                                        <p:tgtEl>
                                          <p:spTgt spid="343043">
                                            <p:txEl>
                                              <p:pRg st="2" end="2"/>
                                            </p:txEl>
                                          </p:spTgt>
                                        </p:tgtEl>
                                        <p:attrNameLst>
                                          <p:attrName>style.visibility</p:attrName>
                                        </p:attrNameLst>
                                      </p:cBhvr>
                                      <p:to>
                                        <p:strVal val="visible"/>
                                      </p:to>
                                    </p:set>
                                    <p:anim calcmode="lin" valueType="num">
                                      <p:cBhvr additive="base">
                                        <p:cTn id="25" dur="500" fill="hold"/>
                                        <p:tgtEl>
                                          <p:spTgt spid="34304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43043">
                                            <p:txEl>
                                              <p:pRg st="2" end="2"/>
                                            </p:txEl>
                                          </p:spTgt>
                                        </p:tgtEl>
                                        <p:attrNameLst>
                                          <p:attrName>ppt_y</p:attrName>
                                        </p:attrNameLst>
                                      </p:cBhvr>
                                      <p:tavLst>
                                        <p:tav tm="0">
                                          <p:val>
                                            <p:strVal val="0-#ppt_h/2"/>
                                          </p:val>
                                        </p:tav>
                                        <p:tav tm="100000">
                                          <p:val>
                                            <p:strVal val="#ppt_y"/>
                                          </p:val>
                                        </p:tav>
                                      </p:tavLst>
                                    </p:anim>
                                  </p:childTnLst>
                                </p:cTn>
                              </p:par>
                            </p:childTnLst>
                          </p:cTn>
                        </p:par>
                        <p:par>
                          <p:cTn id="27" fill="hold">
                            <p:stCondLst>
                              <p:cond delay="500"/>
                            </p:stCondLst>
                            <p:childTnLst>
                              <p:par>
                                <p:cTn id="28" presetID="2" presetClass="entr" presetSubtype="1" fill="hold" grpId="0" nodeType="afterEffect">
                                  <p:stCondLst>
                                    <p:cond delay="0"/>
                                  </p:stCondLst>
                                  <p:childTnLst>
                                    <p:set>
                                      <p:cBhvr>
                                        <p:cTn id="29" dur="1" fill="hold">
                                          <p:stCondLst>
                                            <p:cond delay="0"/>
                                          </p:stCondLst>
                                        </p:cTn>
                                        <p:tgtEl>
                                          <p:spTgt spid="343045"/>
                                        </p:tgtEl>
                                        <p:attrNameLst>
                                          <p:attrName>style.visibility</p:attrName>
                                        </p:attrNameLst>
                                      </p:cBhvr>
                                      <p:to>
                                        <p:strVal val="visible"/>
                                      </p:to>
                                    </p:set>
                                    <p:anim calcmode="lin" valueType="num">
                                      <p:cBhvr additive="base">
                                        <p:cTn id="30" dur="500" fill="hold"/>
                                        <p:tgtEl>
                                          <p:spTgt spid="343045"/>
                                        </p:tgtEl>
                                        <p:attrNameLst>
                                          <p:attrName>ppt_x</p:attrName>
                                        </p:attrNameLst>
                                      </p:cBhvr>
                                      <p:tavLst>
                                        <p:tav tm="0">
                                          <p:val>
                                            <p:strVal val="#ppt_x"/>
                                          </p:val>
                                        </p:tav>
                                        <p:tav tm="100000">
                                          <p:val>
                                            <p:strVal val="#ppt_x"/>
                                          </p:val>
                                        </p:tav>
                                      </p:tavLst>
                                    </p:anim>
                                    <p:anim calcmode="lin" valueType="num">
                                      <p:cBhvr additive="base">
                                        <p:cTn id="31" dur="500" fill="hold"/>
                                        <p:tgtEl>
                                          <p:spTgt spid="343045"/>
                                        </p:tgtEl>
                                        <p:attrNameLst>
                                          <p:attrName>ppt_y</p:attrName>
                                        </p:attrNameLst>
                                      </p:cBhvr>
                                      <p:tavLst>
                                        <p:tav tm="0">
                                          <p:val>
                                            <p:strVal val="0-#ppt_h/2"/>
                                          </p:val>
                                        </p:tav>
                                        <p:tav tm="100000">
                                          <p:val>
                                            <p:strVal val="#ppt_y"/>
                                          </p:val>
                                        </p:tav>
                                      </p:tavLst>
                                    </p:anim>
                                  </p:childTnLst>
                                </p:cTn>
                              </p:par>
                            </p:childTnLst>
                          </p:cTn>
                        </p:par>
                        <p:par>
                          <p:cTn id="32" fill="hold">
                            <p:stCondLst>
                              <p:cond delay="1000"/>
                            </p:stCondLst>
                            <p:childTnLst>
                              <p:par>
                                <p:cTn id="33" presetID="2" presetClass="entr" presetSubtype="1" fill="hold" grpId="0" nodeType="afterEffect">
                                  <p:stCondLst>
                                    <p:cond delay="0"/>
                                  </p:stCondLst>
                                  <p:childTnLst>
                                    <p:set>
                                      <p:cBhvr>
                                        <p:cTn id="34" dur="1" fill="hold">
                                          <p:stCondLst>
                                            <p:cond delay="0"/>
                                          </p:stCondLst>
                                        </p:cTn>
                                        <p:tgtEl>
                                          <p:spTgt spid="343042"/>
                                        </p:tgtEl>
                                        <p:attrNameLst>
                                          <p:attrName>style.visibility</p:attrName>
                                        </p:attrNameLst>
                                      </p:cBhvr>
                                      <p:to>
                                        <p:strVal val="visible"/>
                                      </p:to>
                                    </p:set>
                                    <p:anim calcmode="lin" valueType="num">
                                      <p:cBhvr additive="base">
                                        <p:cTn id="35" dur="500" fill="hold"/>
                                        <p:tgtEl>
                                          <p:spTgt spid="343042"/>
                                        </p:tgtEl>
                                        <p:attrNameLst>
                                          <p:attrName>ppt_x</p:attrName>
                                        </p:attrNameLst>
                                      </p:cBhvr>
                                      <p:tavLst>
                                        <p:tav tm="0">
                                          <p:val>
                                            <p:strVal val="#ppt_x"/>
                                          </p:val>
                                        </p:tav>
                                        <p:tav tm="100000">
                                          <p:val>
                                            <p:strVal val="#ppt_x"/>
                                          </p:val>
                                        </p:tav>
                                      </p:tavLst>
                                    </p:anim>
                                    <p:anim calcmode="lin" valueType="num">
                                      <p:cBhvr additive="base">
                                        <p:cTn id="36" dur="500" fill="hold"/>
                                        <p:tgtEl>
                                          <p:spTgt spid="34304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3042" grpId="0" animBg="1"/>
      <p:bldP spid="343043" grpId="0" build="p" animBg="1"/>
      <p:bldP spid="343045"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1538" name="Rectangle 2"/>
          <p:cNvSpPr>
            <a:spLocks noGrp="1" noChangeArrowheads="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normAutofit fontScale="90000"/>
          </a:bodyPr>
          <a:lstStyle/>
          <a:p>
            <a:r>
              <a:rPr lang="it-IT" smtClean="0"/>
              <a:t>DEFINIZIONE DELLO</a:t>
            </a:r>
            <a:br>
              <a:rPr lang="it-IT" smtClean="0"/>
            </a:br>
            <a:r>
              <a:rPr lang="it-IT" smtClean="0"/>
              <a:t>STATO DI SALUTE </a:t>
            </a:r>
          </a:p>
        </p:txBody>
      </p:sp>
      <p:grpSp>
        <p:nvGrpSpPr>
          <p:cNvPr id="2" name="Group 3"/>
          <p:cNvGrpSpPr>
            <a:grpSpLocks/>
          </p:cNvGrpSpPr>
          <p:nvPr/>
        </p:nvGrpSpPr>
        <p:grpSpPr bwMode="auto">
          <a:xfrm>
            <a:off x="685800" y="1981200"/>
            <a:ext cx="7772400" cy="4495800"/>
            <a:chOff x="432" y="1248"/>
            <a:chExt cx="4896" cy="2832"/>
          </a:xfrm>
        </p:grpSpPr>
        <p:sp>
          <p:nvSpPr>
            <p:cNvPr id="10244" name="Rectangle 4"/>
            <p:cNvSpPr>
              <a:spLocks noChangeArrowheads="1"/>
            </p:cNvSpPr>
            <p:nvPr/>
          </p:nvSpPr>
          <p:spPr bwMode="auto">
            <a:xfrm>
              <a:off x="432" y="1248"/>
              <a:ext cx="4896" cy="2832"/>
            </a:xfrm>
            <a:prstGeom prst="rect">
              <a:avLst/>
            </a:prstGeom>
            <a:solidFill>
              <a:srgbClr val="FFFF00"/>
            </a:solidFill>
            <a:ln w="9525">
              <a:noFill/>
              <a:miter lim="800000"/>
              <a:headEnd/>
              <a:tailEnd/>
            </a:ln>
          </p:spPr>
          <p:txBody>
            <a:bodyPr/>
            <a:lstStyle/>
            <a:p>
              <a:pPr marL="342900" indent="-342900" algn="ctr">
                <a:lnSpc>
                  <a:spcPct val="100000"/>
                </a:lnSpc>
              </a:pPr>
              <a:r>
                <a:rPr lang="it-IT" sz="3200" dirty="0">
                  <a:solidFill>
                    <a:schemeClr val="tx1"/>
                  </a:solidFill>
                </a:rPr>
                <a:t>Salute = assenza di malattia</a:t>
              </a:r>
            </a:p>
            <a:p>
              <a:pPr marL="342900" indent="-342900" algn="ctr">
                <a:lnSpc>
                  <a:spcPct val="100000"/>
                </a:lnSpc>
              </a:pPr>
              <a:endParaRPr lang="it-IT" sz="3200" dirty="0">
                <a:solidFill>
                  <a:schemeClr val="tx1"/>
                </a:solidFill>
              </a:endParaRPr>
            </a:p>
            <a:p>
              <a:pPr marL="342900" indent="-342900" algn="ctr">
                <a:lnSpc>
                  <a:spcPct val="100000"/>
                </a:lnSpc>
              </a:pPr>
              <a:endParaRPr lang="it-IT" sz="3200" dirty="0">
                <a:solidFill>
                  <a:schemeClr val="tx1"/>
                </a:solidFill>
                <a:sym typeface="Symbol" pitchFamily="18" charset="2"/>
              </a:endParaRPr>
            </a:p>
            <a:p>
              <a:pPr marL="342900" indent="-342900" algn="ctr">
                <a:lnSpc>
                  <a:spcPct val="100000"/>
                </a:lnSpc>
              </a:pPr>
              <a:endParaRPr lang="it-IT" sz="3200" dirty="0">
                <a:solidFill>
                  <a:schemeClr val="tx1"/>
                </a:solidFill>
                <a:sym typeface="Symbol" pitchFamily="18" charset="2"/>
              </a:endParaRPr>
            </a:p>
            <a:p>
              <a:pPr marL="342900" indent="-342900" algn="ctr">
                <a:lnSpc>
                  <a:spcPct val="100000"/>
                </a:lnSpc>
              </a:pPr>
              <a:r>
                <a:rPr lang="it-IT" sz="3200" dirty="0">
                  <a:solidFill>
                    <a:schemeClr val="tx1"/>
                  </a:solidFill>
                  <a:sym typeface="Symbol" pitchFamily="18" charset="2"/>
                </a:rPr>
                <a:t>Salute = tensione verso una piena armonia e un sano equilibrio fisico, psichico, spirituale e sociale</a:t>
              </a:r>
              <a:endParaRPr lang="it-IT" sz="3200" dirty="0">
                <a:solidFill>
                  <a:schemeClr val="tx1"/>
                </a:solidFill>
              </a:endParaRPr>
            </a:p>
            <a:p>
              <a:pPr marL="342900" indent="-342900" algn="ctr">
                <a:lnSpc>
                  <a:spcPct val="100000"/>
                </a:lnSpc>
              </a:pPr>
              <a:endParaRPr lang="it-IT" sz="3200" dirty="0">
                <a:solidFill>
                  <a:schemeClr val="tx1"/>
                </a:solidFill>
              </a:endParaRPr>
            </a:p>
            <a:p>
              <a:pPr marL="342900" indent="-342900" algn="ctr">
                <a:lnSpc>
                  <a:spcPct val="100000"/>
                </a:lnSpc>
              </a:pPr>
              <a:endParaRPr lang="it-IT" sz="3200" dirty="0">
                <a:solidFill>
                  <a:schemeClr val="tx1"/>
                </a:solidFill>
              </a:endParaRPr>
            </a:p>
          </p:txBody>
        </p:sp>
        <p:sp>
          <p:nvSpPr>
            <p:cNvPr id="961541" name="AutoShape 5"/>
            <p:cNvSpPr>
              <a:spLocks noChangeArrowheads="1"/>
            </p:cNvSpPr>
            <p:nvPr/>
          </p:nvSpPr>
          <p:spPr bwMode="auto">
            <a:xfrm>
              <a:off x="2718" y="1929"/>
              <a:ext cx="306" cy="615"/>
            </a:xfrm>
            <a:prstGeom prst="downArrow">
              <a:avLst>
                <a:gd name="adj1" fmla="val 50000"/>
                <a:gd name="adj2" fmla="val 50245"/>
              </a:avLst>
            </a:prstGeom>
            <a:solidFill>
              <a:srgbClr val="FF3300"/>
            </a:solidFill>
            <a:ln w="9525">
              <a:solidFill>
                <a:schemeClr val="tx1"/>
              </a:solidFill>
              <a:miter lim="800000"/>
              <a:headEnd/>
              <a:tailEnd/>
            </a:ln>
            <a:effectLst/>
          </p:spPr>
          <p:txBody>
            <a:bodyPr wrap="none" anchor="ctr"/>
            <a:lstStyle/>
            <a:p>
              <a:pPr algn="ctr" eaLnBrk="0" hangingPunct="0">
                <a:lnSpc>
                  <a:spcPct val="100000"/>
                </a:lnSpc>
                <a:spcBef>
                  <a:spcPct val="0"/>
                </a:spcBef>
                <a:defRPr/>
              </a:pPr>
              <a:endParaRPr lang="it-IT" sz="2400">
                <a:solidFill>
                  <a:srgbClr val="FF3300"/>
                </a:solidFill>
                <a:effectLst>
                  <a:outerShdw blurRad="38100" dist="38100" dir="2700000" algn="tl">
                    <a:srgbClr val="000000"/>
                  </a:outerShdw>
                </a:effectLst>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61538"/>
                                        </p:tgtEl>
                                        <p:attrNameLst>
                                          <p:attrName>style.visibility</p:attrName>
                                        </p:attrNameLst>
                                      </p:cBhvr>
                                      <p:to>
                                        <p:strVal val="visible"/>
                                      </p:to>
                                    </p:set>
                                    <p:animEffect transition="in" filter="wipe(up)">
                                      <p:cBhvr>
                                        <p:cTn id="7" dur="500"/>
                                        <p:tgtEl>
                                          <p:spTgt spid="961538"/>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1538" grpId="0" animBg="1"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3586" name="Rectangle 2"/>
          <p:cNvSpPr>
            <a:spLocks noGrp="1" noChangeArrowheads="1"/>
          </p:cNvSpPr>
          <p:nvPr>
            <p:ph type="title"/>
          </p:nvPr>
        </p:nvSpPr>
        <p:spPr bwMode="auto">
          <a:xfrm>
            <a:off x="0" y="228600"/>
            <a:ext cx="9144000" cy="1143000"/>
          </a:xfrm>
          <a:ln>
            <a:miter lim="800000"/>
            <a:headEnd/>
            <a:tailEnd/>
          </a:ln>
        </p:spPr>
        <p:txBody>
          <a:bodyPr vert="horz" wrap="square" lIns="91440" tIns="45720" rIns="91440" bIns="45720" numCol="1" anchor="t" anchorCtr="0" compatLnSpc="1">
            <a:prstTxWarp prst="textNoShape">
              <a:avLst/>
            </a:prstTxWarp>
          </a:bodyPr>
          <a:lstStyle/>
          <a:p>
            <a:pPr eaLnBrk="1" hangingPunct="1">
              <a:defRPr/>
            </a:pPr>
            <a:r>
              <a:rPr lang="it-IT" sz="4000" b="1" smtClean="0">
                <a:effectLst>
                  <a:outerShdw blurRad="38100" dist="38100" dir="2700000" algn="tl">
                    <a:srgbClr val="C0C0C0"/>
                  </a:outerShdw>
                </a:effectLst>
              </a:rPr>
              <a:t>CONCETTO DI SALUTE DELL’OMS</a:t>
            </a:r>
            <a:r>
              <a:rPr lang="it-IT" smtClean="0">
                <a:effectLst>
                  <a:outerShdw blurRad="38100" dist="38100" dir="2700000" algn="tl">
                    <a:srgbClr val="C0C0C0"/>
                  </a:outerShdw>
                </a:effectLst>
              </a:rPr>
              <a:t> </a:t>
            </a:r>
          </a:p>
        </p:txBody>
      </p:sp>
      <p:sp>
        <p:nvSpPr>
          <p:cNvPr id="963587" name="Rectangle 3"/>
          <p:cNvSpPr>
            <a:spLocks noGrp="1" noChangeArrowheads="1"/>
          </p:cNvSpPr>
          <p:nvPr>
            <p:ph type="body" idx="1"/>
          </p:nvPr>
        </p:nvSpPr>
        <p:spPr bwMode="auto">
          <a:xfrm>
            <a:off x="685800" y="1600200"/>
            <a:ext cx="7772400" cy="4495800"/>
          </a:xfrm>
          <a:solidFill>
            <a:srgbClr val="FFFF00"/>
          </a:solidFill>
          <a:ln>
            <a:miter lim="800000"/>
            <a:headEnd/>
            <a:tailEnd/>
          </a:ln>
        </p:spPr>
        <p:txBody>
          <a:bodyPr vert="horz" wrap="square" lIns="91440" tIns="45720" rIns="91440" bIns="45720" numCol="1" anchor="t" anchorCtr="0" compatLnSpc="1">
            <a:prstTxWarp prst="textNoShape">
              <a:avLst/>
            </a:prstTxWarp>
          </a:bodyPr>
          <a:lstStyle/>
          <a:p>
            <a:pPr algn="just" eaLnBrk="1" hangingPunct="1">
              <a:buFont typeface="Wingdings" pitchFamily="2" charset="2"/>
              <a:buChar char="§"/>
              <a:defRPr/>
            </a:pPr>
            <a:r>
              <a:rPr lang="it-IT" b="1" dirty="0" smtClean="0"/>
              <a:t>Intera persona</a:t>
            </a:r>
          </a:p>
          <a:p>
            <a:pPr algn="just" eaLnBrk="1" hangingPunct="1">
              <a:buFont typeface="Wingdings" pitchFamily="2" charset="2"/>
              <a:buChar char="§"/>
              <a:defRPr/>
            </a:pPr>
            <a:endParaRPr lang="it-IT" b="1" i="1" dirty="0" smtClean="0">
              <a:effectLst>
                <a:outerShdw blurRad="38100" dist="38100" dir="2700000" algn="tl">
                  <a:srgbClr val="C0C0C0"/>
                </a:outerShdw>
              </a:effectLst>
              <a:sym typeface="Symbol" pitchFamily="18" charset="2"/>
            </a:endParaRPr>
          </a:p>
          <a:p>
            <a:pPr algn="just" eaLnBrk="1" hangingPunct="1">
              <a:buFont typeface="Wingdings" pitchFamily="2" charset="2"/>
              <a:buChar char="§"/>
              <a:defRPr/>
            </a:pPr>
            <a:r>
              <a:rPr lang="it-IT" dirty="0" smtClean="0">
                <a:sym typeface="Symbol" pitchFamily="18" charset="2"/>
              </a:rPr>
              <a:t>tutte le dimensioni del </a:t>
            </a:r>
            <a:r>
              <a:rPr lang="it-IT" b="1" dirty="0" smtClean="0">
                <a:sym typeface="Symbol" pitchFamily="18" charset="2"/>
              </a:rPr>
              <a:t>funzionamento umano</a:t>
            </a:r>
            <a:r>
              <a:rPr lang="it-IT" dirty="0" smtClean="0">
                <a:sym typeface="Symbol" pitchFamily="18" charset="2"/>
              </a:rPr>
              <a:t>: fisico, psicologico, personale, familiare e sociale</a:t>
            </a:r>
          </a:p>
          <a:p>
            <a:pPr algn="just" eaLnBrk="1" hangingPunct="1">
              <a:buFont typeface="Wingdings" pitchFamily="2" charset="2"/>
              <a:buChar char="§"/>
              <a:defRPr/>
            </a:pPr>
            <a:endParaRPr lang="it-IT" sz="2400" dirty="0" smtClean="0">
              <a:sym typeface="Symbol" pitchFamily="18" charset="2"/>
            </a:endParaRPr>
          </a:p>
          <a:p>
            <a:pPr algn="just" eaLnBrk="1" hangingPunct="1">
              <a:buFont typeface="Wingdings" pitchFamily="2" charset="2"/>
              <a:buChar char="§"/>
              <a:defRPr/>
            </a:pPr>
            <a:r>
              <a:rPr lang="it-IT" b="1" dirty="0" smtClean="0">
                <a:sym typeface="Symbol" pitchFamily="18" charset="2"/>
              </a:rPr>
              <a:t>Ambiente </a:t>
            </a:r>
            <a:endParaRPr lang="it-IT" b="1"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63586"/>
                                        </p:tgtEl>
                                        <p:attrNameLst>
                                          <p:attrName>style.visibility</p:attrName>
                                        </p:attrNameLst>
                                      </p:cBhvr>
                                      <p:to>
                                        <p:strVal val="visible"/>
                                      </p:to>
                                    </p:set>
                                    <p:animEffect transition="in" filter="wipe(up)">
                                      <p:cBhvr>
                                        <p:cTn id="7" dur="500"/>
                                        <p:tgtEl>
                                          <p:spTgt spid="963586"/>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963587">
                                            <p:txEl>
                                              <p:pRg st="0" end="0"/>
                                            </p:txEl>
                                          </p:spTgt>
                                        </p:tgtEl>
                                        <p:attrNameLst>
                                          <p:attrName>style.visibility</p:attrName>
                                        </p:attrNameLst>
                                      </p:cBhvr>
                                      <p:to>
                                        <p:strVal val="visible"/>
                                      </p:to>
                                    </p:set>
                                    <p:animEffect transition="in" filter="wipe(up)">
                                      <p:cBhvr>
                                        <p:cTn id="11" dur="500"/>
                                        <p:tgtEl>
                                          <p:spTgt spid="963587">
                                            <p:txEl>
                                              <p:pRg st="0" end="0"/>
                                            </p:txEl>
                                          </p:spTgt>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963587">
                                            <p:txEl>
                                              <p:pRg st="2" end="2"/>
                                            </p:txEl>
                                          </p:spTgt>
                                        </p:tgtEl>
                                        <p:attrNameLst>
                                          <p:attrName>style.visibility</p:attrName>
                                        </p:attrNameLst>
                                      </p:cBhvr>
                                      <p:to>
                                        <p:strVal val="visible"/>
                                      </p:to>
                                    </p:set>
                                    <p:animEffect transition="in" filter="wipe(up)">
                                      <p:cBhvr>
                                        <p:cTn id="15" dur="500"/>
                                        <p:tgtEl>
                                          <p:spTgt spid="963587">
                                            <p:txEl>
                                              <p:pRg st="2" end="2"/>
                                            </p:txEl>
                                          </p:spTgt>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963587">
                                            <p:txEl>
                                              <p:pRg st="4" end="4"/>
                                            </p:txEl>
                                          </p:spTgt>
                                        </p:tgtEl>
                                        <p:attrNameLst>
                                          <p:attrName>style.visibility</p:attrName>
                                        </p:attrNameLst>
                                      </p:cBhvr>
                                      <p:to>
                                        <p:strVal val="visible"/>
                                      </p:to>
                                    </p:set>
                                    <p:animEffect transition="in" filter="wipe(up)">
                                      <p:cBhvr>
                                        <p:cTn id="19" dur="500"/>
                                        <p:tgtEl>
                                          <p:spTgt spid="96358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3586" grpId="0" animBg="1" autoUpdateAnimBg="0"/>
      <p:bldP spid="963587" grpId="0" build="p" autoUpdateAnimBg="0" advAuto="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152400" y="766763"/>
            <a:ext cx="8839200" cy="5632450"/>
          </a:xfrm>
          <a:prstGeom prst="rect">
            <a:avLst/>
          </a:prstGeom>
          <a:solidFill>
            <a:srgbClr val="FFFF00"/>
          </a:solidFill>
          <a:ln w="9525">
            <a:noFill/>
            <a:miter lim="800000"/>
            <a:headEnd/>
            <a:tailEnd/>
          </a:ln>
        </p:spPr>
        <p:txBody>
          <a:bodyPr>
            <a:spAutoFit/>
          </a:bodyPr>
          <a:lstStyle/>
          <a:p>
            <a:pPr marL="342900" indent="-342900" algn="just">
              <a:lnSpc>
                <a:spcPct val="100000"/>
              </a:lnSpc>
              <a:spcBef>
                <a:spcPct val="50000"/>
              </a:spcBef>
            </a:pPr>
            <a:r>
              <a:rPr lang="it-IT" sz="2400" b="1" dirty="0">
                <a:solidFill>
                  <a:schemeClr val="tx1"/>
                </a:solidFill>
              </a:rPr>
              <a:t>Le componenti della salute secondo l’OMS</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la presenza di una condizione di salute (malattia, disturbo, lesione, ecc.);</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 l’integrità e/o le alterazioni della fisiologia corporea;</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 l’integrità e/o le alterazioni della anatomia;</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quello che una persona fa (in termini sia di quello che      sarebbe in grado di fare teoricamente, sia in termini di quello che uno realmente fa nel suo ambiente);</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 il contesto di vita (in termini di impatto di eventuali aiuti o ostacoli);</a:t>
            </a:r>
          </a:p>
          <a:p>
            <a:pPr marL="342900" indent="-342900" algn="just">
              <a:lnSpc>
                <a:spcPct val="100000"/>
              </a:lnSpc>
              <a:spcBef>
                <a:spcPct val="50000"/>
              </a:spcBef>
              <a:buFontTx/>
              <a:buAutoNum type="arabicPeriod"/>
            </a:pPr>
            <a:r>
              <a:rPr lang="it-IT" sz="2400" dirty="0">
                <a:solidFill>
                  <a:schemeClr val="tx1"/>
                </a:solidFill>
                <a:cs typeface="Times New Roman" pitchFamily="18" charset="0"/>
              </a:rPr>
              <a:t> i fattori individuali (età, sesso, convinzioni personali, esperienze di vita, </a:t>
            </a:r>
            <a:r>
              <a:rPr lang="it-IT" sz="2400" dirty="0" err="1">
                <a:solidFill>
                  <a:schemeClr val="tx1"/>
                </a:solidFill>
                <a:cs typeface="Times New Roman" pitchFamily="18" charset="0"/>
              </a:rPr>
              <a:t>reddito…</a:t>
            </a:r>
            <a:r>
              <a:rPr lang="it-IT" sz="2400" dirty="0">
                <a:solidFill>
                  <a:schemeClr val="tx1"/>
                </a:solidFill>
                <a:cs typeface="Times New Roman" pitchFamily="18" charset="0"/>
              </a:rPr>
              <a:t>).</a:t>
            </a:r>
            <a:r>
              <a:rPr lang="it-IT" sz="2400" dirty="0">
                <a:solidFill>
                  <a:schemeClr val="tx1"/>
                </a:solidFill>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 calcmode="lin" valueType="num">
                                      <p:cBhvr additive="base">
                                        <p:cTn id="7" dur="500" fill="hold"/>
                                        <p:tgtEl>
                                          <p:spTgt spid="2662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662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26626">
                                            <p:txEl>
                                              <p:pRg st="1" end="1"/>
                                            </p:txEl>
                                          </p:spTgt>
                                        </p:tgtEl>
                                        <p:attrNameLst>
                                          <p:attrName>style.visibility</p:attrName>
                                        </p:attrNameLst>
                                      </p:cBhvr>
                                      <p:to>
                                        <p:strVal val="visible"/>
                                      </p:to>
                                    </p:set>
                                    <p:anim calcmode="lin" valueType="num">
                                      <p:cBhvr additive="base">
                                        <p:cTn id="13" dur="500" fill="hold"/>
                                        <p:tgtEl>
                                          <p:spTgt spid="26626">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662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26626">
                                            <p:txEl>
                                              <p:pRg st="2" end="2"/>
                                            </p:txEl>
                                          </p:spTgt>
                                        </p:tgtEl>
                                        <p:attrNameLst>
                                          <p:attrName>style.visibility</p:attrName>
                                        </p:attrNameLst>
                                      </p:cBhvr>
                                      <p:to>
                                        <p:strVal val="visible"/>
                                      </p:to>
                                    </p:set>
                                    <p:anim calcmode="lin" valueType="num">
                                      <p:cBhvr additive="base">
                                        <p:cTn id="19" dur="500" fill="hold"/>
                                        <p:tgtEl>
                                          <p:spTgt spid="26626">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662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26626">
                                            <p:txEl>
                                              <p:pRg st="3" end="3"/>
                                            </p:txEl>
                                          </p:spTgt>
                                        </p:tgtEl>
                                        <p:attrNameLst>
                                          <p:attrName>style.visibility</p:attrName>
                                        </p:attrNameLst>
                                      </p:cBhvr>
                                      <p:to>
                                        <p:strVal val="visible"/>
                                      </p:to>
                                    </p:set>
                                    <p:anim calcmode="lin" valueType="num">
                                      <p:cBhvr additive="base">
                                        <p:cTn id="25" dur="500" fill="hold"/>
                                        <p:tgtEl>
                                          <p:spTgt spid="26626">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662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26626">
                                            <p:txEl>
                                              <p:pRg st="4" end="4"/>
                                            </p:txEl>
                                          </p:spTgt>
                                        </p:tgtEl>
                                        <p:attrNameLst>
                                          <p:attrName>style.visibility</p:attrName>
                                        </p:attrNameLst>
                                      </p:cBhvr>
                                      <p:to>
                                        <p:strVal val="visible"/>
                                      </p:to>
                                    </p:set>
                                    <p:anim calcmode="lin" valueType="num">
                                      <p:cBhvr additive="base">
                                        <p:cTn id="31" dur="500" fill="hold"/>
                                        <p:tgtEl>
                                          <p:spTgt spid="26626">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662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26626">
                                            <p:txEl>
                                              <p:pRg st="5" end="5"/>
                                            </p:txEl>
                                          </p:spTgt>
                                        </p:tgtEl>
                                        <p:attrNameLst>
                                          <p:attrName>style.visibility</p:attrName>
                                        </p:attrNameLst>
                                      </p:cBhvr>
                                      <p:to>
                                        <p:strVal val="visible"/>
                                      </p:to>
                                    </p:set>
                                    <p:anim calcmode="lin" valueType="num">
                                      <p:cBhvr additive="base">
                                        <p:cTn id="37" dur="500" fill="hold"/>
                                        <p:tgtEl>
                                          <p:spTgt spid="26626">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2662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26626">
                                            <p:txEl>
                                              <p:pRg st="6" end="6"/>
                                            </p:txEl>
                                          </p:spTgt>
                                        </p:tgtEl>
                                        <p:attrNameLst>
                                          <p:attrName>style.visibility</p:attrName>
                                        </p:attrNameLst>
                                      </p:cBhvr>
                                      <p:to>
                                        <p:strVal val="visible"/>
                                      </p:to>
                                    </p:set>
                                    <p:anim calcmode="lin" valueType="num">
                                      <p:cBhvr additive="base">
                                        <p:cTn id="43" dur="500" fill="hold"/>
                                        <p:tgtEl>
                                          <p:spTgt spid="26626">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26626">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47217" y="559111"/>
            <a:ext cx="7156450" cy="661720"/>
          </a:xfrm>
          <a:prstGeom prst="rect">
            <a:avLst/>
          </a:prstGeom>
        </p:spPr>
        <p:txBody>
          <a:bodyPr vert="horz" wrap="square" lIns="0" tIns="0" rIns="0" bIns="0" rtlCol="0">
            <a:spAutoFit/>
          </a:bodyPr>
          <a:lstStyle/>
          <a:p>
            <a:pPr marL="12700">
              <a:lnSpc>
                <a:spcPct val="100000"/>
              </a:lnSpc>
              <a:tabLst>
                <a:tab pos="1029335" algn="l"/>
              </a:tabLst>
            </a:pPr>
            <a:r>
              <a:rPr sz="4300" i="1" spc="-20" dirty="0">
                <a:solidFill>
                  <a:srgbClr val="FF0000"/>
                </a:solidFill>
                <a:latin typeface="Brush Script MT"/>
                <a:cs typeface="Brush Script MT"/>
              </a:rPr>
              <a:t>	Alcuni</a:t>
            </a:r>
            <a:r>
              <a:rPr sz="4300" i="1" spc="-5" dirty="0">
                <a:solidFill>
                  <a:srgbClr val="FF0000"/>
                </a:solidFill>
                <a:latin typeface="Brush Script MT"/>
                <a:cs typeface="Brush Script MT"/>
              </a:rPr>
              <a:t> </a:t>
            </a:r>
            <a:r>
              <a:rPr sz="4300" i="1" spc="-15" dirty="0">
                <a:solidFill>
                  <a:srgbClr val="FF0000"/>
                </a:solidFill>
                <a:latin typeface="Brush Script MT"/>
                <a:cs typeface="Brush Script MT"/>
              </a:rPr>
              <a:t>principi</a:t>
            </a:r>
            <a:r>
              <a:rPr sz="4300" i="1" spc="15" dirty="0">
                <a:solidFill>
                  <a:srgbClr val="FF0000"/>
                </a:solidFill>
                <a:latin typeface="Brush Script MT"/>
                <a:cs typeface="Brush Script MT"/>
              </a:rPr>
              <a:t> </a:t>
            </a:r>
            <a:r>
              <a:rPr sz="4300" i="1" spc="-20" dirty="0">
                <a:solidFill>
                  <a:srgbClr val="FF0000"/>
                </a:solidFill>
                <a:latin typeface="Brush Script MT"/>
                <a:cs typeface="Brush Script MT"/>
              </a:rPr>
              <a:t>da</a:t>
            </a:r>
            <a:r>
              <a:rPr sz="4300" i="1" spc="-5" dirty="0">
                <a:solidFill>
                  <a:srgbClr val="FF0000"/>
                </a:solidFill>
                <a:latin typeface="Brush Script MT"/>
                <a:cs typeface="Brush Script MT"/>
              </a:rPr>
              <a:t> </a:t>
            </a:r>
            <a:r>
              <a:rPr sz="4300" i="1" spc="-20" dirty="0">
                <a:solidFill>
                  <a:srgbClr val="FF0000"/>
                </a:solidFill>
                <a:latin typeface="Brush Script MT"/>
                <a:cs typeface="Brush Script MT"/>
              </a:rPr>
              <a:t>non</a:t>
            </a:r>
            <a:r>
              <a:rPr sz="4300" i="1" spc="15" dirty="0">
                <a:solidFill>
                  <a:srgbClr val="FF0000"/>
                </a:solidFill>
                <a:latin typeface="Brush Script MT"/>
                <a:cs typeface="Brush Script MT"/>
              </a:rPr>
              <a:t> </a:t>
            </a:r>
            <a:r>
              <a:rPr sz="4300" i="1" spc="-20" dirty="0">
                <a:solidFill>
                  <a:srgbClr val="FF0000"/>
                </a:solidFill>
                <a:latin typeface="Brush Script MT"/>
                <a:cs typeface="Brush Script MT"/>
              </a:rPr>
              <a:t>dimen</a:t>
            </a:r>
            <a:r>
              <a:rPr sz="4300" i="1" spc="-5" dirty="0">
                <a:solidFill>
                  <a:srgbClr val="FF0000"/>
                </a:solidFill>
                <a:latin typeface="Brush Script MT"/>
                <a:cs typeface="Brush Script MT"/>
              </a:rPr>
              <a:t>t</a:t>
            </a:r>
            <a:r>
              <a:rPr sz="4300" i="1" spc="-15" dirty="0">
                <a:solidFill>
                  <a:srgbClr val="FF0000"/>
                </a:solidFill>
                <a:latin typeface="Brush Script MT"/>
                <a:cs typeface="Brush Script MT"/>
              </a:rPr>
              <a:t>icare</a:t>
            </a:r>
            <a:endParaRPr sz="4300" dirty="0">
              <a:latin typeface="Brush Script MT"/>
              <a:cs typeface="Brush Script MT"/>
            </a:endParaRPr>
          </a:p>
        </p:txBody>
      </p:sp>
      <p:sp>
        <p:nvSpPr>
          <p:cNvPr id="3" name="object 3"/>
          <p:cNvSpPr txBox="1"/>
          <p:nvPr/>
        </p:nvSpPr>
        <p:spPr>
          <a:xfrm>
            <a:off x="1914270" y="2086510"/>
            <a:ext cx="1897380" cy="432434"/>
          </a:xfrm>
          <a:prstGeom prst="rect">
            <a:avLst/>
          </a:prstGeom>
        </p:spPr>
        <p:txBody>
          <a:bodyPr vert="horz" wrap="square" lIns="0" tIns="0" rIns="0" bIns="0" rtlCol="0">
            <a:spAutoFit/>
          </a:bodyPr>
          <a:lstStyle/>
          <a:p>
            <a:pPr marL="12700">
              <a:lnSpc>
                <a:spcPct val="100000"/>
              </a:lnSpc>
            </a:pPr>
            <a:r>
              <a:rPr sz="3200" b="1" dirty="0">
                <a:solidFill>
                  <a:srgbClr val="1104BB"/>
                </a:solidFill>
                <a:latin typeface="Comic Sans MS"/>
                <a:cs typeface="Comic Sans MS"/>
              </a:rPr>
              <a:t>Coniugare</a:t>
            </a:r>
            <a:endParaRPr sz="3200">
              <a:latin typeface="Comic Sans MS"/>
              <a:cs typeface="Comic Sans MS"/>
            </a:endParaRPr>
          </a:p>
        </p:txBody>
      </p:sp>
      <p:sp>
        <p:nvSpPr>
          <p:cNvPr id="4" name="object 4"/>
          <p:cNvSpPr txBox="1"/>
          <p:nvPr/>
        </p:nvSpPr>
        <p:spPr>
          <a:xfrm>
            <a:off x="4134361" y="2086510"/>
            <a:ext cx="2818130" cy="432434"/>
          </a:xfrm>
          <a:prstGeom prst="rect">
            <a:avLst/>
          </a:prstGeom>
        </p:spPr>
        <p:txBody>
          <a:bodyPr vert="horz" wrap="square" lIns="0" tIns="0" rIns="0" bIns="0" rtlCol="0">
            <a:spAutoFit/>
          </a:bodyPr>
          <a:lstStyle/>
          <a:p>
            <a:pPr marL="12700">
              <a:lnSpc>
                <a:spcPct val="100000"/>
              </a:lnSpc>
            </a:pPr>
            <a:r>
              <a:rPr sz="3200" b="1" dirty="0">
                <a:solidFill>
                  <a:srgbClr val="1104BB"/>
                </a:solidFill>
                <a:latin typeface="Comic Sans MS"/>
                <a:cs typeface="Comic Sans MS"/>
              </a:rPr>
              <a:t>sapientemente</a:t>
            </a:r>
            <a:endParaRPr sz="3200">
              <a:latin typeface="Comic Sans MS"/>
              <a:cs typeface="Comic Sans MS"/>
            </a:endParaRPr>
          </a:p>
        </p:txBody>
      </p:sp>
      <p:sp>
        <p:nvSpPr>
          <p:cNvPr id="5" name="object 5"/>
          <p:cNvSpPr/>
          <p:nvPr/>
        </p:nvSpPr>
        <p:spPr>
          <a:xfrm>
            <a:off x="57911" y="4480559"/>
            <a:ext cx="4704588" cy="1011935"/>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4162044" y="4480559"/>
            <a:ext cx="798576" cy="1011935"/>
          </a:xfrm>
          <a:prstGeom prst="rect">
            <a:avLst/>
          </a:prstGeom>
          <a:blipFill>
            <a:blip r:embed="rId4" cstate="print"/>
            <a:stretch>
              <a:fillRect/>
            </a:stretch>
          </a:blipFill>
        </p:spPr>
        <p:txBody>
          <a:bodyPr wrap="square" lIns="0" tIns="0" rIns="0" bIns="0" rtlCol="0"/>
          <a:lstStyle/>
          <a:p>
            <a:endParaRPr/>
          </a:p>
        </p:txBody>
      </p:sp>
      <p:sp>
        <p:nvSpPr>
          <p:cNvPr id="7" name="object 7"/>
          <p:cNvSpPr txBox="1"/>
          <p:nvPr/>
        </p:nvSpPr>
        <p:spPr>
          <a:xfrm>
            <a:off x="329590" y="4688464"/>
            <a:ext cx="4128135" cy="482600"/>
          </a:xfrm>
          <a:prstGeom prst="rect">
            <a:avLst/>
          </a:prstGeom>
        </p:spPr>
        <p:txBody>
          <a:bodyPr vert="horz" wrap="square" lIns="0" tIns="0" rIns="0" bIns="0" rtlCol="0">
            <a:spAutoFit/>
          </a:bodyPr>
          <a:lstStyle/>
          <a:p>
            <a:pPr marL="12700">
              <a:lnSpc>
                <a:spcPct val="100000"/>
              </a:lnSpc>
            </a:pPr>
            <a:r>
              <a:rPr sz="3600" b="1" spc="-5" dirty="0">
                <a:solidFill>
                  <a:srgbClr val="FF0000"/>
                </a:solidFill>
                <a:latin typeface="Comic Sans MS"/>
                <a:cs typeface="Comic Sans MS"/>
              </a:rPr>
              <a:t>Individualizzazione</a:t>
            </a:r>
            <a:endParaRPr sz="3600">
              <a:latin typeface="Comic Sans MS"/>
              <a:cs typeface="Comic Sans MS"/>
            </a:endParaRPr>
          </a:p>
        </p:txBody>
      </p:sp>
      <p:sp>
        <p:nvSpPr>
          <p:cNvPr id="8" name="object 8"/>
          <p:cNvSpPr/>
          <p:nvPr/>
        </p:nvSpPr>
        <p:spPr>
          <a:xfrm>
            <a:off x="4235196" y="5199888"/>
            <a:ext cx="4384548" cy="1011936"/>
          </a:xfrm>
          <a:prstGeom prst="rect">
            <a:avLst/>
          </a:prstGeom>
          <a:blipFill>
            <a:blip r:embed="rId5" cstate="print"/>
            <a:stretch>
              <a:fillRect/>
            </a:stretch>
          </a:blipFill>
        </p:spPr>
        <p:txBody>
          <a:bodyPr wrap="square" lIns="0" tIns="0" rIns="0" bIns="0" rtlCol="0"/>
          <a:lstStyle/>
          <a:p>
            <a:endParaRPr/>
          </a:p>
        </p:txBody>
      </p:sp>
      <p:sp>
        <p:nvSpPr>
          <p:cNvPr id="9" name="object 9"/>
          <p:cNvSpPr/>
          <p:nvPr/>
        </p:nvSpPr>
        <p:spPr>
          <a:xfrm>
            <a:off x="8019288" y="5199888"/>
            <a:ext cx="798576" cy="1011936"/>
          </a:xfrm>
          <a:prstGeom prst="rect">
            <a:avLst/>
          </a:prstGeom>
          <a:blipFill>
            <a:blip r:embed="rId4" cstate="print"/>
            <a:stretch>
              <a:fillRect/>
            </a:stretch>
          </a:blipFill>
        </p:spPr>
        <p:txBody>
          <a:bodyPr wrap="square" lIns="0" tIns="0" rIns="0" bIns="0" rtlCol="0"/>
          <a:lstStyle/>
          <a:p>
            <a:endParaRPr/>
          </a:p>
        </p:txBody>
      </p:sp>
      <p:sp>
        <p:nvSpPr>
          <p:cNvPr id="10" name="object 10"/>
          <p:cNvSpPr txBox="1"/>
          <p:nvPr/>
        </p:nvSpPr>
        <p:spPr>
          <a:xfrm>
            <a:off x="4506848" y="5407793"/>
            <a:ext cx="3811904" cy="482600"/>
          </a:xfrm>
          <a:prstGeom prst="rect">
            <a:avLst/>
          </a:prstGeom>
        </p:spPr>
        <p:txBody>
          <a:bodyPr vert="horz" wrap="square" lIns="0" tIns="0" rIns="0" bIns="0" rtlCol="0">
            <a:spAutoFit/>
          </a:bodyPr>
          <a:lstStyle/>
          <a:p>
            <a:pPr marL="12700">
              <a:lnSpc>
                <a:spcPct val="100000"/>
              </a:lnSpc>
            </a:pPr>
            <a:r>
              <a:rPr sz="3600" b="1" dirty="0">
                <a:solidFill>
                  <a:srgbClr val="FF0000"/>
                </a:solidFill>
                <a:latin typeface="Comic Sans MS"/>
                <a:cs typeface="Comic Sans MS"/>
              </a:rPr>
              <a:t>Personalizzazione</a:t>
            </a:r>
            <a:endParaRPr sz="3600">
              <a:latin typeface="Comic Sans MS"/>
              <a:cs typeface="Comic Sans MS"/>
            </a:endParaRPr>
          </a:p>
        </p:txBody>
      </p:sp>
      <p:sp>
        <p:nvSpPr>
          <p:cNvPr id="11" name="object 11"/>
          <p:cNvSpPr/>
          <p:nvPr/>
        </p:nvSpPr>
        <p:spPr>
          <a:xfrm>
            <a:off x="2351151" y="2671952"/>
            <a:ext cx="1094740" cy="1752600"/>
          </a:xfrm>
          <a:custGeom>
            <a:avLst/>
            <a:gdLst/>
            <a:ahLst/>
            <a:cxnLst/>
            <a:rect l="l" t="t" r="r" b="b"/>
            <a:pathLst>
              <a:path w="1094739" h="1752600">
                <a:moveTo>
                  <a:pt x="0" y="1520952"/>
                </a:moveTo>
                <a:lnTo>
                  <a:pt x="65531" y="1752092"/>
                </a:lnTo>
                <a:lnTo>
                  <a:pt x="296672" y="1686560"/>
                </a:lnTo>
                <a:lnTo>
                  <a:pt x="222504" y="1645158"/>
                </a:lnTo>
                <a:lnTo>
                  <a:pt x="268711" y="1562354"/>
                </a:lnTo>
                <a:lnTo>
                  <a:pt x="74168" y="1562354"/>
                </a:lnTo>
                <a:lnTo>
                  <a:pt x="0" y="1520952"/>
                </a:lnTo>
                <a:close/>
              </a:path>
              <a:path w="1094739" h="1752600">
                <a:moveTo>
                  <a:pt x="946023" y="0"/>
                </a:moveTo>
                <a:lnTo>
                  <a:pt x="74168" y="1562354"/>
                </a:lnTo>
                <a:lnTo>
                  <a:pt x="268711" y="1562354"/>
                </a:lnTo>
                <a:lnTo>
                  <a:pt x="1094359" y="82804"/>
                </a:lnTo>
                <a:lnTo>
                  <a:pt x="946023" y="0"/>
                </a:lnTo>
                <a:close/>
              </a:path>
            </a:pathLst>
          </a:custGeom>
          <a:solidFill>
            <a:srgbClr val="4F81BC"/>
          </a:solidFill>
        </p:spPr>
        <p:txBody>
          <a:bodyPr wrap="square" lIns="0" tIns="0" rIns="0" bIns="0" rtlCol="0"/>
          <a:lstStyle/>
          <a:p>
            <a:endParaRPr/>
          </a:p>
        </p:txBody>
      </p:sp>
      <p:sp>
        <p:nvSpPr>
          <p:cNvPr id="12" name="object 12"/>
          <p:cNvSpPr/>
          <p:nvPr/>
        </p:nvSpPr>
        <p:spPr>
          <a:xfrm>
            <a:off x="2351151" y="2671952"/>
            <a:ext cx="1094740" cy="1752600"/>
          </a:xfrm>
          <a:custGeom>
            <a:avLst/>
            <a:gdLst/>
            <a:ahLst/>
            <a:cxnLst/>
            <a:rect l="l" t="t" r="r" b="b"/>
            <a:pathLst>
              <a:path w="1094739" h="1752600">
                <a:moveTo>
                  <a:pt x="0" y="1520952"/>
                </a:moveTo>
                <a:lnTo>
                  <a:pt x="74168" y="1562354"/>
                </a:lnTo>
                <a:lnTo>
                  <a:pt x="946023" y="0"/>
                </a:lnTo>
                <a:lnTo>
                  <a:pt x="1094359" y="82804"/>
                </a:lnTo>
                <a:lnTo>
                  <a:pt x="222504" y="1645158"/>
                </a:lnTo>
                <a:lnTo>
                  <a:pt x="296672" y="1686560"/>
                </a:lnTo>
                <a:lnTo>
                  <a:pt x="65531" y="1752092"/>
                </a:lnTo>
                <a:lnTo>
                  <a:pt x="0" y="1520952"/>
                </a:lnTo>
              </a:path>
            </a:pathLst>
          </a:custGeom>
          <a:ln w="25400">
            <a:solidFill>
              <a:srgbClr val="385D89"/>
            </a:solidFill>
          </a:ln>
        </p:spPr>
        <p:txBody>
          <a:bodyPr wrap="square" lIns="0" tIns="0" rIns="0" bIns="0" rtlCol="0"/>
          <a:lstStyle/>
          <a:p>
            <a:endParaRPr/>
          </a:p>
        </p:txBody>
      </p:sp>
      <p:sp>
        <p:nvSpPr>
          <p:cNvPr id="13" name="object 13"/>
          <p:cNvSpPr/>
          <p:nvPr/>
        </p:nvSpPr>
        <p:spPr>
          <a:xfrm>
            <a:off x="4640960" y="2677541"/>
            <a:ext cx="1054735" cy="2402205"/>
          </a:xfrm>
          <a:custGeom>
            <a:avLst/>
            <a:gdLst/>
            <a:ahLst/>
            <a:cxnLst/>
            <a:rect l="l" t="t" r="r" b="b"/>
            <a:pathLst>
              <a:path w="1054735" h="2402204">
                <a:moveTo>
                  <a:pt x="159385" y="0"/>
                </a:moveTo>
                <a:lnTo>
                  <a:pt x="0" y="58674"/>
                </a:lnTo>
                <a:lnTo>
                  <a:pt x="815593" y="2272284"/>
                </a:lnTo>
                <a:lnTo>
                  <a:pt x="735964" y="2301621"/>
                </a:lnTo>
                <a:lnTo>
                  <a:pt x="954024" y="2402205"/>
                </a:lnTo>
                <a:lnTo>
                  <a:pt x="1041185" y="2213483"/>
                </a:lnTo>
                <a:lnTo>
                  <a:pt x="974978" y="2213483"/>
                </a:lnTo>
                <a:lnTo>
                  <a:pt x="159385" y="0"/>
                </a:lnTo>
                <a:close/>
              </a:path>
              <a:path w="1054735" h="2402204">
                <a:moveTo>
                  <a:pt x="1054735" y="2184146"/>
                </a:moveTo>
                <a:lnTo>
                  <a:pt x="974978" y="2213483"/>
                </a:lnTo>
                <a:lnTo>
                  <a:pt x="1041185" y="2213483"/>
                </a:lnTo>
                <a:lnTo>
                  <a:pt x="1054735" y="2184146"/>
                </a:lnTo>
                <a:close/>
              </a:path>
            </a:pathLst>
          </a:custGeom>
          <a:solidFill>
            <a:srgbClr val="4F81BC"/>
          </a:solidFill>
        </p:spPr>
        <p:txBody>
          <a:bodyPr wrap="square" lIns="0" tIns="0" rIns="0" bIns="0" rtlCol="0"/>
          <a:lstStyle/>
          <a:p>
            <a:endParaRPr/>
          </a:p>
        </p:txBody>
      </p:sp>
      <p:sp>
        <p:nvSpPr>
          <p:cNvPr id="14" name="object 14"/>
          <p:cNvSpPr/>
          <p:nvPr/>
        </p:nvSpPr>
        <p:spPr>
          <a:xfrm>
            <a:off x="4640960" y="2677541"/>
            <a:ext cx="1054735" cy="2402205"/>
          </a:xfrm>
          <a:custGeom>
            <a:avLst/>
            <a:gdLst/>
            <a:ahLst/>
            <a:cxnLst/>
            <a:rect l="l" t="t" r="r" b="b"/>
            <a:pathLst>
              <a:path w="1054735" h="2402204">
                <a:moveTo>
                  <a:pt x="735964" y="2301621"/>
                </a:moveTo>
                <a:lnTo>
                  <a:pt x="815593" y="2272284"/>
                </a:lnTo>
                <a:lnTo>
                  <a:pt x="0" y="58674"/>
                </a:lnTo>
                <a:lnTo>
                  <a:pt x="159385" y="0"/>
                </a:lnTo>
                <a:lnTo>
                  <a:pt x="974978" y="2213483"/>
                </a:lnTo>
                <a:lnTo>
                  <a:pt x="1054735" y="2184146"/>
                </a:lnTo>
                <a:lnTo>
                  <a:pt x="954024" y="2402205"/>
                </a:lnTo>
                <a:lnTo>
                  <a:pt x="735964" y="2301621"/>
                </a:lnTo>
              </a:path>
            </a:pathLst>
          </a:custGeom>
          <a:ln w="25399">
            <a:solidFill>
              <a:srgbClr val="385D89"/>
            </a:solidFill>
          </a:ln>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51520" y="836712"/>
            <a:ext cx="4038600" cy="5472608"/>
          </a:xfrm>
          <a:custGeom>
            <a:avLst/>
            <a:gdLst/>
            <a:ahLst/>
            <a:cxnLst/>
            <a:rect l="l" t="t" r="r" b="b"/>
            <a:pathLst>
              <a:path w="4038600" h="4826000">
                <a:moveTo>
                  <a:pt x="0" y="4826000"/>
                </a:moveTo>
                <a:lnTo>
                  <a:pt x="4038600" y="4826000"/>
                </a:lnTo>
                <a:lnTo>
                  <a:pt x="4038600" y="0"/>
                </a:lnTo>
                <a:lnTo>
                  <a:pt x="0" y="0"/>
                </a:lnTo>
                <a:lnTo>
                  <a:pt x="0" y="4826000"/>
                </a:lnTo>
                <a:close/>
              </a:path>
            </a:pathLst>
          </a:custGeom>
          <a:ln w="9525">
            <a:solidFill>
              <a:srgbClr val="0000FF"/>
            </a:solidFill>
          </a:ln>
        </p:spPr>
        <p:txBody>
          <a:bodyPr wrap="square" lIns="0" tIns="0" rIns="0" bIns="0" rtlCol="0"/>
          <a:lstStyle/>
          <a:p>
            <a:endParaRPr/>
          </a:p>
        </p:txBody>
      </p:sp>
      <p:sp>
        <p:nvSpPr>
          <p:cNvPr id="3" name="object 3"/>
          <p:cNvSpPr txBox="1"/>
          <p:nvPr/>
        </p:nvSpPr>
        <p:spPr>
          <a:xfrm>
            <a:off x="535940" y="2005964"/>
            <a:ext cx="3672840" cy="3330575"/>
          </a:xfrm>
          <a:prstGeom prst="rect">
            <a:avLst/>
          </a:prstGeom>
        </p:spPr>
        <p:txBody>
          <a:bodyPr vert="horz" wrap="square" lIns="0" tIns="0" rIns="0" bIns="0" rtlCol="0">
            <a:spAutoFit/>
          </a:bodyPr>
          <a:lstStyle/>
          <a:p>
            <a:pPr marL="12700">
              <a:lnSpc>
                <a:spcPct val="100000"/>
              </a:lnSpc>
            </a:pPr>
            <a:r>
              <a:rPr sz="2400" b="1" spc="-165" dirty="0">
                <a:solidFill>
                  <a:srgbClr val="0000FF"/>
                </a:solidFill>
                <a:latin typeface="Calibri"/>
                <a:cs typeface="Calibri"/>
              </a:rPr>
              <a:t>L</a:t>
            </a:r>
            <a:r>
              <a:rPr sz="2400" b="1" dirty="0">
                <a:solidFill>
                  <a:srgbClr val="0000FF"/>
                </a:solidFill>
                <a:latin typeface="Calibri"/>
                <a:cs typeface="Calibri"/>
              </a:rPr>
              <a:t>’INDIV</a:t>
            </a:r>
            <a:r>
              <a:rPr sz="2400" b="1" spc="-10" dirty="0">
                <a:solidFill>
                  <a:srgbClr val="0000FF"/>
                </a:solidFill>
                <a:latin typeface="Calibri"/>
                <a:cs typeface="Calibri"/>
              </a:rPr>
              <a:t>I</a:t>
            </a:r>
            <a:r>
              <a:rPr sz="2400" b="1" dirty="0">
                <a:solidFill>
                  <a:srgbClr val="0000FF"/>
                </a:solidFill>
                <a:latin typeface="Calibri"/>
                <a:cs typeface="Calibri"/>
              </a:rPr>
              <a:t>D</a:t>
            </a:r>
            <a:r>
              <a:rPr sz="2400" b="1" spc="-60" dirty="0">
                <a:solidFill>
                  <a:srgbClr val="0000FF"/>
                </a:solidFill>
                <a:latin typeface="Calibri"/>
                <a:cs typeface="Calibri"/>
              </a:rPr>
              <a:t>U</a:t>
            </a:r>
            <a:r>
              <a:rPr sz="2400" b="1" dirty="0">
                <a:solidFill>
                  <a:srgbClr val="0000FF"/>
                </a:solidFill>
                <a:latin typeface="Calibri"/>
                <a:cs typeface="Calibri"/>
              </a:rPr>
              <a:t>ALIZZAZI</a:t>
            </a:r>
            <a:r>
              <a:rPr sz="2400" b="1" spc="-10" dirty="0">
                <a:solidFill>
                  <a:srgbClr val="0000FF"/>
                </a:solidFill>
                <a:latin typeface="Calibri"/>
                <a:cs typeface="Calibri"/>
              </a:rPr>
              <a:t>ON</a:t>
            </a:r>
            <a:r>
              <a:rPr sz="2400" b="1" dirty="0">
                <a:solidFill>
                  <a:srgbClr val="0000FF"/>
                </a:solidFill>
                <a:latin typeface="Calibri"/>
                <a:cs typeface="Calibri"/>
              </a:rPr>
              <a:t>E</a:t>
            </a:r>
            <a:endParaRPr sz="2400">
              <a:latin typeface="Calibri"/>
              <a:cs typeface="Calibri"/>
            </a:endParaRPr>
          </a:p>
          <a:p>
            <a:pPr marL="12700" marR="5080">
              <a:lnSpc>
                <a:spcPct val="100000"/>
              </a:lnSpc>
              <a:spcBef>
                <a:spcPts val="575"/>
              </a:spcBef>
              <a:tabLst>
                <a:tab pos="895350" algn="l"/>
                <a:tab pos="2545715" algn="l"/>
              </a:tabLst>
            </a:pPr>
            <a:r>
              <a:rPr sz="2400" dirty="0">
                <a:solidFill>
                  <a:srgbClr val="0000FF"/>
                </a:solidFill>
                <a:latin typeface="Calibri"/>
                <a:cs typeface="Calibri"/>
              </a:rPr>
              <a:t>p</a:t>
            </a:r>
            <a:r>
              <a:rPr sz="2400" spc="-40" dirty="0">
                <a:solidFill>
                  <a:srgbClr val="0000FF"/>
                </a:solidFill>
                <a:latin typeface="Calibri"/>
                <a:cs typeface="Calibri"/>
              </a:rPr>
              <a:t>r</a:t>
            </a:r>
            <a:r>
              <a:rPr sz="2400" spc="-10" dirty="0">
                <a:solidFill>
                  <a:srgbClr val="0000FF"/>
                </a:solidFill>
                <a:latin typeface="Calibri"/>
                <a:cs typeface="Calibri"/>
              </a:rPr>
              <a:t>e</a:t>
            </a:r>
            <a:r>
              <a:rPr sz="2400" spc="-30" dirty="0">
                <a:solidFill>
                  <a:srgbClr val="0000FF"/>
                </a:solidFill>
                <a:latin typeface="Calibri"/>
                <a:cs typeface="Calibri"/>
              </a:rPr>
              <a:t>v</a:t>
            </a:r>
            <a:r>
              <a:rPr sz="2400" dirty="0">
                <a:solidFill>
                  <a:srgbClr val="0000FF"/>
                </a:solidFill>
                <a:latin typeface="Calibri"/>
                <a:cs typeface="Calibri"/>
              </a:rPr>
              <a:t>ede</a:t>
            </a:r>
            <a:r>
              <a:rPr sz="2400" spc="10" dirty="0">
                <a:solidFill>
                  <a:srgbClr val="0000FF"/>
                </a:solidFill>
                <a:latin typeface="Calibri"/>
                <a:cs typeface="Calibri"/>
              </a:rPr>
              <a:t> </a:t>
            </a:r>
            <a:r>
              <a:rPr sz="2400" dirty="0">
                <a:solidFill>
                  <a:srgbClr val="0000FF"/>
                </a:solidFill>
                <a:latin typeface="Calibri"/>
                <a:cs typeface="Calibri"/>
              </a:rPr>
              <a:t>che</a:t>
            </a:r>
            <a:r>
              <a:rPr sz="2400" spc="-10" dirty="0">
                <a:solidFill>
                  <a:srgbClr val="0000FF"/>
                </a:solidFill>
                <a:latin typeface="Calibri"/>
                <a:cs typeface="Calibri"/>
              </a:rPr>
              <a:t> </a:t>
            </a:r>
            <a:r>
              <a:rPr sz="2400" dirty="0">
                <a:solidFill>
                  <a:srgbClr val="0000FF"/>
                </a:solidFill>
                <a:latin typeface="Calibri"/>
                <a:cs typeface="Calibri"/>
              </a:rPr>
              <a:t>l</a:t>
            </a:r>
            <a:r>
              <a:rPr sz="2400" spc="-170" dirty="0">
                <a:solidFill>
                  <a:srgbClr val="0000FF"/>
                </a:solidFill>
                <a:latin typeface="Calibri"/>
                <a:cs typeface="Calibri"/>
              </a:rPr>
              <a:t>’</a:t>
            </a:r>
            <a:r>
              <a:rPr sz="2400" dirty="0">
                <a:solidFill>
                  <a:srgbClr val="0000FF"/>
                </a:solidFill>
                <a:latin typeface="Calibri"/>
                <a:cs typeface="Calibri"/>
              </a:rPr>
              <a:t>o</a:t>
            </a:r>
            <a:r>
              <a:rPr sz="2400" spc="-45" dirty="0">
                <a:solidFill>
                  <a:srgbClr val="0000FF"/>
                </a:solidFill>
                <a:latin typeface="Calibri"/>
                <a:cs typeface="Calibri"/>
              </a:rPr>
              <a:t>r</a:t>
            </a:r>
            <a:r>
              <a:rPr sz="2400" spc="-55" dirty="0">
                <a:solidFill>
                  <a:srgbClr val="0000FF"/>
                </a:solidFill>
                <a:latin typeface="Calibri"/>
                <a:cs typeface="Calibri"/>
              </a:rPr>
              <a:t>g</a:t>
            </a:r>
            <a:r>
              <a:rPr sz="2400" dirty="0">
                <a:solidFill>
                  <a:srgbClr val="0000FF"/>
                </a:solidFill>
                <a:latin typeface="Calibri"/>
                <a:cs typeface="Calibri"/>
              </a:rPr>
              <a:t>aniz</a:t>
            </a:r>
            <a:r>
              <a:rPr sz="2400" spc="-40" dirty="0">
                <a:solidFill>
                  <a:srgbClr val="0000FF"/>
                </a:solidFill>
                <a:latin typeface="Calibri"/>
                <a:cs typeface="Calibri"/>
              </a:rPr>
              <a:t>z</a:t>
            </a:r>
            <a:r>
              <a:rPr sz="2400" dirty="0">
                <a:solidFill>
                  <a:srgbClr val="0000FF"/>
                </a:solidFill>
                <a:latin typeface="Calibri"/>
                <a:cs typeface="Calibri"/>
              </a:rPr>
              <a:t>azio</a:t>
            </a:r>
            <a:r>
              <a:rPr sz="2400" spc="-10" dirty="0">
                <a:solidFill>
                  <a:srgbClr val="0000FF"/>
                </a:solidFill>
                <a:latin typeface="Calibri"/>
                <a:cs typeface="Calibri"/>
              </a:rPr>
              <a:t>n</a:t>
            </a:r>
            <a:r>
              <a:rPr sz="2400" dirty="0">
                <a:solidFill>
                  <a:srgbClr val="0000FF"/>
                </a:solidFill>
                <a:latin typeface="Calibri"/>
                <a:cs typeface="Calibri"/>
              </a:rPr>
              <a:t>e </a:t>
            </a:r>
            <a:r>
              <a:rPr sz="2400" spc="-15" dirty="0">
                <a:solidFill>
                  <a:srgbClr val="0000FF"/>
                </a:solidFill>
                <a:latin typeface="Calibri"/>
                <a:cs typeface="Calibri"/>
              </a:rPr>
              <a:t>s</a:t>
            </a:r>
            <a:r>
              <a:rPr sz="2400" spc="-40" dirty="0">
                <a:solidFill>
                  <a:srgbClr val="0000FF"/>
                </a:solidFill>
                <a:latin typeface="Calibri"/>
                <a:cs typeface="Calibri"/>
              </a:rPr>
              <a:t>c</a:t>
            </a:r>
            <a:r>
              <a:rPr sz="2400" spc="-5" dirty="0">
                <a:solidFill>
                  <a:srgbClr val="0000FF"/>
                </a:solidFill>
                <a:latin typeface="Calibri"/>
                <a:cs typeface="Calibri"/>
              </a:rPr>
              <a:t>ola</a:t>
            </a:r>
            <a:r>
              <a:rPr sz="2400" spc="-30" dirty="0">
                <a:solidFill>
                  <a:srgbClr val="0000FF"/>
                </a:solidFill>
                <a:latin typeface="Calibri"/>
                <a:cs typeface="Calibri"/>
              </a:rPr>
              <a:t>s</a:t>
            </a:r>
            <a:r>
              <a:rPr sz="2400" dirty="0">
                <a:solidFill>
                  <a:srgbClr val="0000FF"/>
                </a:solidFill>
                <a:latin typeface="Calibri"/>
                <a:cs typeface="Calibri"/>
              </a:rPr>
              <a:t>ti</a:t>
            </a:r>
            <a:r>
              <a:rPr sz="2400" spc="-20" dirty="0">
                <a:solidFill>
                  <a:srgbClr val="0000FF"/>
                </a:solidFill>
                <a:latin typeface="Calibri"/>
                <a:cs typeface="Calibri"/>
              </a:rPr>
              <a:t>c</a:t>
            </a:r>
            <a:r>
              <a:rPr sz="2400" dirty="0">
                <a:solidFill>
                  <a:srgbClr val="0000FF"/>
                </a:solidFill>
                <a:latin typeface="Calibri"/>
                <a:cs typeface="Calibri"/>
              </a:rPr>
              <a:t>a</a:t>
            </a:r>
            <a:r>
              <a:rPr sz="2400" spc="-25" dirty="0">
                <a:solidFill>
                  <a:srgbClr val="0000FF"/>
                </a:solidFill>
                <a:latin typeface="Calibri"/>
                <a:cs typeface="Calibri"/>
              </a:rPr>
              <a:t> </a:t>
            </a:r>
            <a:r>
              <a:rPr sz="2400" spc="-15" dirty="0">
                <a:solidFill>
                  <a:srgbClr val="0000FF"/>
                </a:solidFill>
                <a:latin typeface="Calibri"/>
                <a:cs typeface="Calibri"/>
              </a:rPr>
              <a:t>ad</a:t>
            </a:r>
            <a:r>
              <a:rPr sz="2400" spc="-10" dirty="0">
                <a:solidFill>
                  <a:srgbClr val="0000FF"/>
                </a:solidFill>
                <a:latin typeface="Calibri"/>
                <a:cs typeface="Calibri"/>
              </a:rPr>
              <a:t>e</a:t>
            </a:r>
            <a:r>
              <a:rPr sz="2400" dirty="0">
                <a:solidFill>
                  <a:srgbClr val="0000FF"/>
                </a:solidFill>
                <a:latin typeface="Calibri"/>
                <a:cs typeface="Calibri"/>
              </a:rPr>
              <a:t>gui l</a:t>
            </a:r>
            <a:r>
              <a:rPr sz="2400" spc="5" dirty="0">
                <a:solidFill>
                  <a:srgbClr val="0000FF"/>
                </a:solidFill>
                <a:latin typeface="Calibri"/>
                <a:cs typeface="Calibri"/>
              </a:rPr>
              <a:t>’</a:t>
            </a:r>
            <a:r>
              <a:rPr sz="2400" dirty="0">
                <a:solidFill>
                  <a:srgbClr val="0000FF"/>
                </a:solidFill>
                <a:latin typeface="Calibri"/>
                <a:cs typeface="Calibri"/>
              </a:rPr>
              <a:t>insegnam</a:t>
            </a:r>
            <a:r>
              <a:rPr sz="2400" spc="5" dirty="0">
                <a:solidFill>
                  <a:srgbClr val="0000FF"/>
                </a:solidFill>
                <a:latin typeface="Calibri"/>
                <a:cs typeface="Calibri"/>
              </a:rPr>
              <a:t>e</a:t>
            </a:r>
            <a:r>
              <a:rPr sz="2400" spc="-25" dirty="0">
                <a:solidFill>
                  <a:srgbClr val="0000FF"/>
                </a:solidFill>
                <a:latin typeface="Calibri"/>
                <a:cs typeface="Calibri"/>
              </a:rPr>
              <a:t>nt</a:t>
            </a:r>
            <a:r>
              <a:rPr sz="2400" dirty="0">
                <a:solidFill>
                  <a:srgbClr val="0000FF"/>
                </a:solidFill>
                <a:latin typeface="Calibri"/>
                <a:cs typeface="Calibri"/>
              </a:rPr>
              <a:t>o</a:t>
            </a:r>
            <a:r>
              <a:rPr sz="2400" spc="-20" dirty="0">
                <a:solidFill>
                  <a:srgbClr val="0000FF"/>
                </a:solidFill>
                <a:latin typeface="Calibri"/>
                <a:cs typeface="Calibri"/>
              </a:rPr>
              <a:t> </a:t>
            </a:r>
            <a:r>
              <a:rPr sz="2400" dirty="0">
                <a:solidFill>
                  <a:srgbClr val="0000FF"/>
                </a:solidFill>
                <a:latin typeface="Calibri"/>
                <a:cs typeface="Calibri"/>
              </a:rPr>
              <a:t>alle</a:t>
            </a:r>
            <a:r>
              <a:rPr sz="2400" spc="-10" dirty="0">
                <a:solidFill>
                  <a:srgbClr val="0000FF"/>
                </a:solidFill>
                <a:latin typeface="Calibri"/>
                <a:cs typeface="Calibri"/>
              </a:rPr>
              <a:t> </a:t>
            </a:r>
            <a:r>
              <a:rPr sz="2400" dirty="0">
                <a:solidFill>
                  <a:srgbClr val="0000FF"/>
                </a:solidFill>
                <a:latin typeface="Calibri"/>
                <a:cs typeface="Calibri"/>
              </a:rPr>
              <a:t>di</a:t>
            </a:r>
            <a:r>
              <a:rPr sz="2400" spc="-25" dirty="0">
                <a:solidFill>
                  <a:srgbClr val="0000FF"/>
                </a:solidFill>
                <a:latin typeface="Calibri"/>
                <a:cs typeface="Calibri"/>
              </a:rPr>
              <a:t>f</a:t>
            </a:r>
            <a:r>
              <a:rPr sz="2400" spc="-60" dirty="0">
                <a:solidFill>
                  <a:srgbClr val="0000FF"/>
                </a:solidFill>
                <a:latin typeface="Calibri"/>
                <a:cs typeface="Calibri"/>
              </a:rPr>
              <a:t>f</a:t>
            </a:r>
            <a:r>
              <a:rPr sz="2400" dirty="0">
                <a:solidFill>
                  <a:srgbClr val="0000FF"/>
                </a:solidFill>
                <a:latin typeface="Calibri"/>
                <a:cs typeface="Calibri"/>
              </a:rPr>
              <a:t>e</a:t>
            </a:r>
            <a:r>
              <a:rPr sz="2400" spc="-30" dirty="0">
                <a:solidFill>
                  <a:srgbClr val="0000FF"/>
                </a:solidFill>
                <a:latin typeface="Calibri"/>
                <a:cs typeface="Calibri"/>
              </a:rPr>
              <a:t>r</a:t>
            </a:r>
            <a:r>
              <a:rPr sz="2400" dirty="0">
                <a:solidFill>
                  <a:srgbClr val="0000FF"/>
                </a:solidFill>
                <a:latin typeface="Calibri"/>
                <a:cs typeface="Calibri"/>
              </a:rPr>
              <a:t>e</a:t>
            </a:r>
            <a:r>
              <a:rPr sz="2400" spc="-20" dirty="0">
                <a:solidFill>
                  <a:srgbClr val="0000FF"/>
                </a:solidFill>
                <a:latin typeface="Calibri"/>
                <a:cs typeface="Calibri"/>
              </a:rPr>
              <a:t>n</a:t>
            </a:r>
            <a:r>
              <a:rPr sz="2400" dirty="0">
                <a:solidFill>
                  <a:srgbClr val="0000FF"/>
                </a:solidFill>
                <a:latin typeface="Calibri"/>
                <a:cs typeface="Calibri"/>
              </a:rPr>
              <a:t>ti </a:t>
            </a:r>
            <a:r>
              <a:rPr sz="2400" spc="-35" dirty="0">
                <a:solidFill>
                  <a:srgbClr val="0000FF"/>
                </a:solidFill>
                <a:latin typeface="Calibri"/>
                <a:cs typeface="Calibri"/>
              </a:rPr>
              <a:t>c</a:t>
            </a:r>
            <a:r>
              <a:rPr sz="2400" spc="-15" dirty="0">
                <a:solidFill>
                  <a:srgbClr val="0000FF"/>
                </a:solidFill>
                <a:latin typeface="Calibri"/>
                <a:cs typeface="Calibri"/>
              </a:rPr>
              <a:t>a</a:t>
            </a:r>
            <a:r>
              <a:rPr sz="2400" spc="-55" dirty="0">
                <a:solidFill>
                  <a:srgbClr val="0000FF"/>
                </a:solidFill>
                <a:latin typeface="Calibri"/>
                <a:cs typeface="Calibri"/>
              </a:rPr>
              <a:t>r</a:t>
            </a:r>
            <a:r>
              <a:rPr sz="2400" spc="-25" dirty="0">
                <a:solidFill>
                  <a:srgbClr val="0000FF"/>
                </a:solidFill>
                <a:latin typeface="Calibri"/>
                <a:cs typeface="Calibri"/>
              </a:rPr>
              <a:t>a</a:t>
            </a:r>
            <a:r>
              <a:rPr sz="2400" spc="-50" dirty="0">
                <a:solidFill>
                  <a:srgbClr val="0000FF"/>
                </a:solidFill>
                <a:latin typeface="Calibri"/>
                <a:cs typeface="Calibri"/>
              </a:rPr>
              <a:t>t</a:t>
            </a:r>
            <a:r>
              <a:rPr sz="2400" spc="-35" dirty="0">
                <a:solidFill>
                  <a:srgbClr val="0000FF"/>
                </a:solidFill>
                <a:latin typeface="Calibri"/>
                <a:cs typeface="Calibri"/>
              </a:rPr>
              <a:t>t</a:t>
            </a:r>
            <a:r>
              <a:rPr sz="2400" spc="-10" dirty="0">
                <a:solidFill>
                  <a:srgbClr val="0000FF"/>
                </a:solidFill>
                <a:latin typeface="Calibri"/>
                <a:cs typeface="Calibri"/>
              </a:rPr>
              <a:t>eri</a:t>
            </a:r>
            <a:r>
              <a:rPr sz="2400" spc="-30" dirty="0">
                <a:solidFill>
                  <a:srgbClr val="0000FF"/>
                </a:solidFill>
                <a:latin typeface="Calibri"/>
                <a:cs typeface="Calibri"/>
              </a:rPr>
              <a:t>s</a:t>
            </a:r>
            <a:r>
              <a:rPr sz="2400" dirty="0">
                <a:solidFill>
                  <a:srgbClr val="0000FF"/>
                </a:solidFill>
                <a:latin typeface="Calibri"/>
                <a:cs typeface="Calibri"/>
              </a:rPr>
              <a:t>tiche</a:t>
            </a:r>
            <a:r>
              <a:rPr sz="2400" spc="-30" dirty="0">
                <a:solidFill>
                  <a:srgbClr val="0000FF"/>
                </a:solidFill>
                <a:latin typeface="Calibri"/>
                <a:cs typeface="Calibri"/>
              </a:rPr>
              <a:t> </a:t>
            </a:r>
            <a:r>
              <a:rPr sz="2400" spc="-35" dirty="0">
                <a:solidFill>
                  <a:srgbClr val="0000FF"/>
                </a:solidFill>
                <a:latin typeface="Calibri"/>
                <a:cs typeface="Calibri"/>
              </a:rPr>
              <a:t>c</a:t>
            </a:r>
            <a:r>
              <a:rPr sz="2400" spc="-5" dirty="0">
                <a:solidFill>
                  <a:srgbClr val="0000FF"/>
                </a:solidFill>
                <a:latin typeface="Calibri"/>
                <a:cs typeface="Calibri"/>
              </a:rPr>
              <a:t>o</a:t>
            </a:r>
            <a:r>
              <a:rPr sz="2400" spc="-10" dirty="0">
                <a:solidFill>
                  <a:srgbClr val="0000FF"/>
                </a:solidFill>
                <a:latin typeface="Calibri"/>
                <a:cs typeface="Calibri"/>
              </a:rPr>
              <a:t>g</a:t>
            </a:r>
            <a:r>
              <a:rPr sz="2400" spc="-5" dirty="0">
                <a:solidFill>
                  <a:srgbClr val="0000FF"/>
                </a:solidFill>
                <a:latin typeface="Calibri"/>
                <a:cs typeface="Calibri"/>
              </a:rPr>
              <a:t>niti</a:t>
            </a:r>
            <a:r>
              <a:rPr sz="2400" spc="-25" dirty="0">
                <a:solidFill>
                  <a:srgbClr val="0000FF"/>
                </a:solidFill>
                <a:latin typeface="Calibri"/>
                <a:cs typeface="Calibri"/>
              </a:rPr>
              <a:t>v</a:t>
            </a:r>
            <a:r>
              <a:rPr sz="2400" spc="-15" dirty="0">
                <a:solidFill>
                  <a:srgbClr val="0000FF"/>
                </a:solidFill>
                <a:latin typeface="Calibri"/>
                <a:cs typeface="Calibri"/>
              </a:rPr>
              <a:t>e</a:t>
            </a:r>
            <a:r>
              <a:rPr sz="2400" dirty="0">
                <a:solidFill>
                  <a:srgbClr val="0000FF"/>
                </a:solidFill>
                <a:latin typeface="Calibri"/>
                <a:cs typeface="Calibri"/>
              </a:rPr>
              <a:t> </a:t>
            </a:r>
            <a:r>
              <a:rPr sz="2400" spc="-5" dirty="0">
                <a:solidFill>
                  <a:srgbClr val="0000FF"/>
                </a:solidFill>
                <a:latin typeface="Calibri"/>
                <a:cs typeface="Calibri"/>
              </a:rPr>
              <a:t>di </a:t>
            </a:r>
            <a:r>
              <a:rPr sz="2400" dirty="0">
                <a:solidFill>
                  <a:srgbClr val="0000FF"/>
                </a:solidFill>
                <a:latin typeface="Calibri"/>
                <a:cs typeface="Calibri"/>
              </a:rPr>
              <a:t>ci</a:t>
            </a:r>
            <a:r>
              <a:rPr sz="2400" spc="5" dirty="0">
                <a:solidFill>
                  <a:srgbClr val="0000FF"/>
                </a:solidFill>
                <a:latin typeface="Calibri"/>
                <a:cs typeface="Calibri"/>
              </a:rPr>
              <a:t>a</a:t>
            </a:r>
            <a:r>
              <a:rPr sz="2400" spc="-5" dirty="0">
                <a:solidFill>
                  <a:srgbClr val="0000FF"/>
                </a:solidFill>
                <a:latin typeface="Calibri"/>
                <a:cs typeface="Calibri"/>
              </a:rPr>
              <a:t>scu</a:t>
            </a:r>
            <a:r>
              <a:rPr sz="2400" dirty="0">
                <a:solidFill>
                  <a:srgbClr val="0000FF"/>
                </a:solidFill>
                <a:latin typeface="Calibri"/>
                <a:cs typeface="Calibri"/>
              </a:rPr>
              <a:t>n</a:t>
            </a:r>
            <a:r>
              <a:rPr sz="2400" spc="-15" dirty="0">
                <a:solidFill>
                  <a:srgbClr val="0000FF"/>
                </a:solidFill>
                <a:latin typeface="Calibri"/>
                <a:cs typeface="Calibri"/>
              </a:rPr>
              <a:t> </a:t>
            </a:r>
            <a:r>
              <a:rPr sz="2400" dirty="0">
                <a:solidFill>
                  <a:srgbClr val="0000FF"/>
                </a:solidFill>
                <a:latin typeface="Calibri"/>
                <a:cs typeface="Calibri"/>
              </a:rPr>
              <a:t>alunn</a:t>
            </a:r>
            <a:r>
              <a:rPr sz="2400" spc="-55" dirty="0">
                <a:solidFill>
                  <a:srgbClr val="0000FF"/>
                </a:solidFill>
                <a:latin typeface="Calibri"/>
                <a:cs typeface="Calibri"/>
              </a:rPr>
              <a:t>o</a:t>
            </a:r>
            <a:r>
              <a:rPr sz="2400" spc="-10" dirty="0">
                <a:solidFill>
                  <a:srgbClr val="0000FF"/>
                </a:solidFill>
                <a:latin typeface="Calibri"/>
                <a:cs typeface="Calibri"/>
              </a:rPr>
              <a:t>,</a:t>
            </a:r>
            <a:r>
              <a:rPr sz="2400" dirty="0">
                <a:solidFill>
                  <a:srgbClr val="0000FF"/>
                </a:solidFill>
                <a:latin typeface="Calibri"/>
                <a:cs typeface="Calibri"/>
              </a:rPr>
              <a:t> </a:t>
            </a:r>
            <a:r>
              <a:rPr sz="2400" spc="-20" dirty="0">
                <a:solidFill>
                  <a:srgbClr val="0000FF"/>
                </a:solidFill>
                <a:latin typeface="Calibri"/>
                <a:cs typeface="Calibri"/>
              </a:rPr>
              <a:t>pe</a:t>
            </a:r>
            <a:r>
              <a:rPr sz="2400" spc="-10" dirty="0">
                <a:solidFill>
                  <a:srgbClr val="0000FF"/>
                </a:solidFill>
                <a:latin typeface="Calibri"/>
                <a:cs typeface="Calibri"/>
              </a:rPr>
              <a:t>r</a:t>
            </a:r>
            <a:r>
              <a:rPr sz="2400" dirty="0">
                <a:solidFill>
                  <a:srgbClr val="0000FF"/>
                </a:solidFill>
                <a:latin typeface="Calibri"/>
                <a:cs typeface="Calibri"/>
              </a:rPr>
              <a:t>	</a:t>
            </a:r>
            <a:r>
              <a:rPr sz="2400" spc="-65" dirty="0">
                <a:solidFill>
                  <a:srgbClr val="FF0000"/>
                </a:solidFill>
                <a:latin typeface="Calibri"/>
                <a:cs typeface="Calibri"/>
              </a:rPr>
              <a:t>g</a:t>
            </a:r>
            <a:r>
              <a:rPr sz="2400" spc="-15" dirty="0">
                <a:solidFill>
                  <a:srgbClr val="FF0000"/>
                </a:solidFill>
                <a:latin typeface="Calibri"/>
                <a:cs typeface="Calibri"/>
              </a:rPr>
              <a:t>a</a:t>
            </a:r>
            <a:r>
              <a:rPr sz="2400" spc="-55" dirty="0">
                <a:solidFill>
                  <a:srgbClr val="FF0000"/>
                </a:solidFill>
                <a:latin typeface="Calibri"/>
                <a:cs typeface="Calibri"/>
              </a:rPr>
              <a:t>r</a:t>
            </a:r>
            <a:r>
              <a:rPr sz="2400" dirty="0">
                <a:solidFill>
                  <a:srgbClr val="FF0000"/>
                </a:solidFill>
                <a:latin typeface="Calibri"/>
                <a:cs typeface="Calibri"/>
              </a:rPr>
              <a:t>a</a:t>
            </a:r>
            <a:r>
              <a:rPr sz="2400" spc="-25" dirty="0">
                <a:solidFill>
                  <a:srgbClr val="FF0000"/>
                </a:solidFill>
                <a:latin typeface="Calibri"/>
                <a:cs typeface="Calibri"/>
              </a:rPr>
              <a:t>n</a:t>
            </a:r>
            <a:r>
              <a:rPr sz="2400" dirty="0">
                <a:solidFill>
                  <a:srgbClr val="FF0000"/>
                </a:solidFill>
                <a:latin typeface="Calibri"/>
                <a:cs typeface="Calibri"/>
              </a:rPr>
              <a:t>ti</a:t>
            </a:r>
            <a:r>
              <a:rPr sz="2400" spc="-35" dirty="0">
                <a:solidFill>
                  <a:srgbClr val="FF0000"/>
                </a:solidFill>
                <a:latin typeface="Calibri"/>
                <a:cs typeface="Calibri"/>
              </a:rPr>
              <a:t>r</a:t>
            </a:r>
            <a:r>
              <a:rPr sz="2400" spc="-15" dirty="0">
                <a:solidFill>
                  <a:srgbClr val="FF0000"/>
                </a:solidFill>
                <a:latin typeface="Calibri"/>
                <a:cs typeface="Calibri"/>
              </a:rPr>
              <a:t>e</a:t>
            </a:r>
            <a:r>
              <a:rPr sz="2400" spc="-10" dirty="0">
                <a:solidFill>
                  <a:srgbClr val="FF0000"/>
                </a:solidFill>
                <a:latin typeface="Calibri"/>
                <a:cs typeface="Calibri"/>
              </a:rPr>
              <a:t> </a:t>
            </a:r>
            <a:r>
              <a:rPr sz="2400" dirty="0">
                <a:solidFill>
                  <a:srgbClr val="FF0000"/>
                </a:solidFill>
                <a:latin typeface="Calibri"/>
                <a:cs typeface="Calibri"/>
              </a:rPr>
              <a:t>a tu</a:t>
            </a:r>
            <a:r>
              <a:rPr sz="2400" spc="-40" dirty="0">
                <a:solidFill>
                  <a:srgbClr val="FF0000"/>
                </a:solidFill>
                <a:latin typeface="Calibri"/>
                <a:cs typeface="Calibri"/>
              </a:rPr>
              <a:t>t</a:t>
            </a:r>
            <a:r>
              <a:rPr sz="2400" dirty="0">
                <a:solidFill>
                  <a:srgbClr val="FF0000"/>
                </a:solidFill>
                <a:latin typeface="Calibri"/>
                <a:cs typeface="Calibri"/>
              </a:rPr>
              <a:t>ti	il</a:t>
            </a:r>
            <a:r>
              <a:rPr sz="2400" spc="-20" dirty="0">
                <a:solidFill>
                  <a:srgbClr val="FF0000"/>
                </a:solidFill>
                <a:latin typeface="Calibri"/>
                <a:cs typeface="Calibri"/>
              </a:rPr>
              <a:t> </a:t>
            </a:r>
            <a:r>
              <a:rPr sz="2400" spc="-5" dirty="0">
                <a:solidFill>
                  <a:srgbClr val="FF0000"/>
                </a:solidFill>
                <a:latin typeface="Calibri"/>
                <a:cs typeface="Calibri"/>
              </a:rPr>
              <a:t>diri</a:t>
            </a:r>
            <a:r>
              <a:rPr sz="2400" spc="-30" dirty="0">
                <a:solidFill>
                  <a:srgbClr val="FF0000"/>
                </a:solidFill>
                <a:latin typeface="Calibri"/>
                <a:cs typeface="Calibri"/>
              </a:rPr>
              <a:t>t</a:t>
            </a:r>
            <a:r>
              <a:rPr sz="2400" spc="-35" dirty="0">
                <a:solidFill>
                  <a:srgbClr val="FF0000"/>
                </a:solidFill>
                <a:latin typeface="Calibri"/>
                <a:cs typeface="Calibri"/>
              </a:rPr>
              <a:t>t</a:t>
            </a:r>
            <a:r>
              <a:rPr sz="2400" dirty="0">
                <a:solidFill>
                  <a:srgbClr val="FF0000"/>
                </a:solidFill>
                <a:latin typeface="Calibri"/>
                <a:cs typeface="Calibri"/>
              </a:rPr>
              <a:t>o</a:t>
            </a:r>
            <a:r>
              <a:rPr sz="2400" spc="-20" dirty="0">
                <a:solidFill>
                  <a:srgbClr val="FF0000"/>
                </a:solidFill>
                <a:latin typeface="Calibri"/>
                <a:cs typeface="Calibri"/>
              </a:rPr>
              <a:t> </a:t>
            </a:r>
            <a:r>
              <a:rPr sz="2400" dirty="0">
                <a:solidFill>
                  <a:srgbClr val="FF0000"/>
                </a:solidFill>
                <a:latin typeface="Calibri"/>
                <a:cs typeface="Calibri"/>
              </a:rPr>
              <a:t>alla</a:t>
            </a:r>
            <a:r>
              <a:rPr sz="2400" spc="-10" dirty="0">
                <a:solidFill>
                  <a:srgbClr val="FF0000"/>
                </a:solidFill>
                <a:latin typeface="Calibri"/>
                <a:cs typeface="Calibri"/>
              </a:rPr>
              <a:t> </a:t>
            </a:r>
            <a:r>
              <a:rPr sz="2400" spc="-5" dirty="0">
                <a:solidFill>
                  <a:srgbClr val="FF0000"/>
                </a:solidFill>
                <a:latin typeface="Calibri"/>
                <a:cs typeface="Calibri"/>
              </a:rPr>
              <a:t>di</a:t>
            </a:r>
            <a:r>
              <a:rPr sz="2400" spc="-30" dirty="0">
                <a:solidFill>
                  <a:srgbClr val="FF0000"/>
                </a:solidFill>
                <a:latin typeface="Calibri"/>
                <a:cs typeface="Calibri"/>
              </a:rPr>
              <a:t>v</a:t>
            </a:r>
            <a:r>
              <a:rPr sz="2400" spc="-15" dirty="0">
                <a:solidFill>
                  <a:srgbClr val="FF0000"/>
                </a:solidFill>
                <a:latin typeface="Calibri"/>
                <a:cs typeface="Calibri"/>
              </a:rPr>
              <a:t>e</a:t>
            </a:r>
            <a:r>
              <a:rPr sz="2400" spc="-40" dirty="0">
                <a:solidFill>
                  <a:srgbClr val="FF0000"/>
                </a:solidFill>
                <a:latin typeface="Calibri"/>
                <a:cs typeface="Calibri"/>
              </a:rPr>
              <a:t>r</a:t>
            </a:r>
            <a:r>
              <a:rPr sz="2400" spc="-5" dirty="0">
                <a:solidFill>
                  <a:srgbClr val="FF0000"/>
                </a:solidFill>
                <a:latin typeface="Calibri"/>
                <a:cs typeface="Calibri"/>
              </a:rPr>
              <a:t>si</a:t>
            </a:r>
            <a:r>
              <a:rPr sz="2400" spc="-25" dirty="0">
                <a:solidFill>
                  <a:srgbClr val="FF0000"/>
                </a:solidFill>
                <a:latin typeface="Calibri"/>
                <a:cs typeface="Calibri"/>
              </a:rPr>
              <a:t>t</a:t>
            </a:r>
            <a:r>
              <a:rPr sz="2400" dirty="0">
                <a:solidFill>
                  <a:srgbClr val="FF0000"/>
                </a:solidFill>
                <a:latin typeface="Calibri"/>
                <a:cs typeface="Calibri"/>
              </a:rPr>
              <a:t>à dei bisogni</a:t>
            </a:r>
            <a:r>
              <a:rPr sz="2400" spc="-10" dirty="0">
                <a:solidFill>
                  <a:srgbClr val="FF0000"/>
                </a:solidFill>
                <a:latin typeface="Calibri"/>
                <a:cs typeface="Calibri"/>
              </a:rPr>
              <a:t> </a:t>
            </a:r>
            <a:r>
              <a:rPr sz="2400" dirty="0">
                <a:solidFill>
                  <a:srgbClr val="FF0000"/>
                </a:solidFill>
                <a:latin typeface="Calibri"/>
                <a:cs typeface="Calibri"/>
              </a:rPr>
              <a:t>e all</a:t>
            </a:r>
            <a:r>
              <a:rPr sz="2400" spc="-45" dirty="0">
                <a:solidFill>
                  <a:srgbClr val="FF0000"/>
                </a:solidFill>
                <a:latin typeface="Calibri"/>
                <a:cs typeface="Calibri"/>
              </a:rPr>
              <a:t>’</a:t>
            </a:r>
            <a:r>
              <a:rPr sz="2400" dirty="0">
                <a:solidFill>
                  <a:srgbClr val="FF0000"/>
                </a:solidFill>
                <a:latin typeface="Calibri"/>
                <a:cs typeface="Calibri"/>
              </a:rPr>
              <a:t>uguaglian</a:t>
            </a:r>
            <a:r>
              <a:rPr sz="2400" spc="-40" dirty="0">
                <a:solidFill>
                  <a:srgbClr val="FF0000"/>
                </a:solidFill>
                <a:latin typeface="Calibri"/>
                <a:cs typeface="Calibri"/>
              </a:rPr>
              <a:t>z</a:t>
            </a:r>
            <a:r>
              <a:rPr sz="2400" dirty="0">
                <a:solidFill>
                  <a:srgbClr val="FF0000"/>
                </a:solidFill>
                <a:latin typeface="Calibri"/>
                <a:cs typeface="Calibri"/>
              </a:rPr>
              <a:t>a </a:t>
            </a:r>
            <a:r>
              <a:rPr sz="2400" spc="-5" dirty="0">
                <a:solidFill>
                  <a:srgbClr val="FF0000"/>
                </a:solidFill>
                <a:latin typeface="Calibri"/>
                <a:cs typeface="Calibri"/>
              </a:rPr>
              <a:t>de</a:t>
            </a:r>
            <a:r>
              <a:rPr sz="2400" dirty="0">
                <a:solidFill>
                  <a:srgbClr val="FF0000"/>
                </a:solidFill>
                <a:latin typeface="Calibri"/>
                <a:cs typeface="Calibri"/>
              </a:rPr>
              <a:t>i</a:t>
            </a:r>
            <a:r>
              <a:rPr sz="2400" spc="5" dirty="0">
                <a:solidFill>
                  <a:srgbClr val="FF0000"/>
                </a:solidFill>
                <a:latin typeface="Calibri"/>
                <a:cs typeface="Calibri"/>
              </a:rPr>
              <a:t> </a:t>
            </a:r>
            <a:r>
              <a:rPr sz="2400" dirty="0">
                <a:solidFill>
                  <a:srgbClr val="FF0000"/>
                </a:solidFill>
                <a:latin typeface="Calibri"/>
                <a:cs typeface="Calibri"/>
              </a:rPr>
              <a:t>t</a:t>
            </a:r>
            <a:r>
              <a:rPr sz="2400" spc="-50" dirty="0">
                <a:solidFill>
                  <a:srgbClr val="FF0000"/>
                </a:solidFill>
                <a:latin typeface="Calibri"/>
                <a:cs typeface="Calibri"/>
              </a:rPr>
              <a:t>r</a:t>
            </a:r>
            <a:r>
              <a:rPr sz="2400" dirty="0">
                <a:solidFill>
                  <a:srgbClr val="FF0000"/>
                </a:solidFill>
                <a:latin typeface="Calibri"/>
                <a:cs typeface="Calibri"/>
              </a:rPr>
              <a:t>agua</a:t>
            </a:r>
            <a:r>
              <a:rPr sz="2400" spc="-40" dirty="0">
                <a:solidFill>
                  <a:srgbClr val="FF0000"/>
                </a:solidFill>
                <a:latin typeface="Calibri"/>
                <a:cs typeface="Calibri"/>
              </a:rPr>
              <a:t>r</a:t>
            </a:r>
            <a:r>
              <a:rPr sz="2400" spc="-5" dirty="0">
                <a:solidFill>
                  <a:srgbClr val="FF0000"/>
                </a:solidFill>
                <a:latin typeface="Calibri"/>
                <a:cs typeface="Calibri"/>
              </a:rPr>
              <a:t>d</a:t>
            </a:r>
            <a:r>
              <a:rPr sz="2400" dirty="0">
                <a:solidFill>
                  <a:srgbClr val="FF0000"/>
                </a:solidFill>
                <a:latin typeface="Calibri"/>
                <a:cs typeface="Calibri"/>
              </a:rPr>
              <a:t>i</a:t>
            </a:r>
            <a:r>
              <a:rPr sz="2400" spc="-15" dirty="0">
                <a:solidFill>
                  <a:srgbClr val="FF0000"/>
                </a:solidFill>
                <a:latin typeface="Calibri"/>
                <a:cs typeface="Calibri"/>
              </a:rPr>
              <a:t> </a:t>
            </a:r>
            <a:r>
              <a:rPr sz="2400" spc="-50" dirty="0">
                <a:solidFill>
                  <a:srgbClr val="FF0000"/>
                </a:solidFill>
                <a:latin typeface="Calibri"/>
                <a:cs typeface="Calibri"/>
              </a:rPr>
              <a:t>f</a:t>
            </a:r>
            <a:r>
              <a:rPr sz="2400" spc="-5" dirty="0">
                <a:solidFill>
                  <a:srgbClr val="FF0000"/>
                </a:solidFill>
                <a:latin typeface="Calibri"/>
                <a:cs typeface="Calibri"/>
              </a:rPr>
              <a:t>orm</a:t>
            </a:r>
            <a:r>
              <a:rPr sz="2400" spc="-25" dirty="0">
                <a:solidFill>
                  <a:srgbClr val="FF0000"/>
                </a:solidFill>
                <a:latin typeface="Calibri"/>
                <a:cs typeface="Calibri"/>
              </a:rPr>
              <a:t>a</a:t>
            </a:r>
            <a:r>
              <a:rPr sz="2400" dirty="0">
                <a:solidFill>
                  <a:srgbClr val="FF0000"/>
                </a:solidFill>
                <a:latin typeface="Calibri"/>
                <a:cs typeface="Calibri"/>
              </a:rPr>
              <a:t>ti</a:t>
            </a:r>
            <a:r>
              <a:rPr sz="2400" spc="-10" dirty="0">
                <a:solidFill>
                  <a:srgbClr val="FF0000"/>
                </a:solidFill>
                <a:latin typeface="Calibri"/>
                <a:cs typeface="Calibri"/>
              </a:rPr>
              <a:t>v</a:t>
            </a:r>
            <a:r>
              <a:rPr sz="2400" dirty="0">
                <a:solidFill>
                  <a:srgbClr val="FF0000"/>
                </a:solidFill>
                <a:latin typeface="Calibri"/>
                <a:cs typeface="Calibri"/>
              </a:rPr>
              <a:t>i</a:t>
            </a:r>
            <a:r>
              <a:rPr sz="2000" dirty="0">
                <a:solidFill>
                  <a:srgbClr val="0000FF"/>
                </a:solidFill>
                <a:latin typeface="Calibri"/>
                <a:cs typeface="Calibri"/>
              </a:rPr>
              <a:t>.</a:t>
            </a:r>
            <a:endParaRPr sz="2000">
              <a:latin typeface="Calibri"/>
              <a:cs typeface="Calibri"/>
            </a:endParaRPr>
          </a:p>
        </p:txBody>
      </p:sp>
      <p:sp>
        <p:nvSpPr>
          <p:cNvPr id="4" name="object 4"/>
          <p:cNvSpPr/>
          <p:nvPr/>
        </p:nvSpPr>
        <p:spPr>
          <a:xfrm>
            <a:off x="4499992" y="908720"/>
            <a:ext cx="4171950" cy="5472608"/>
          </a:xfrm>
          <a:custGeom>
            <a:avLst/>
            <a:gdLst/>
            <a:ahLst/>
            <a:cxnLst/>
            <a:rect l="l" t="t" r="r" b="b"/>
            <a:pathLst>
              <a:path w="4171950" h="4826000">
                <a:moveTo>
                  <a:pt x="0" y="4826000"/>
                </a:moveTo>
                <a:lnTo>
                  <a:pt x="4171950" y="4826000"/>
                </a:lnTo>
                <a:lnTo>
                  <a:pt x="4171950" y="0"/>
                </a:lnTo>
                <a:lnTo>
                  <a:pt x="0" y="0"/>
                </a:lnTo>
                <a:lnTo>
                  <a:pt x="0" y="4826000"/>
                </a:lnTo>
                <a:close/>
              </a:path>
            </a:pathLst>
          </a:custGeom>
          <a:ln w="9525">
            <a:solidFill>
              <a:srgbClr val="FF0000"/>
            </a:solidFill>
          </a:ln>
        </p:spPr>
        <p:txBody>
          <a:bodyPr wrap="square" lIns="0" tIns="0" rIns="0" bIns="0" rtlCol="0"/>
          <a:lstStyle/>
          <a:p>
            <a:endParaRPr/>
          </a:p>
        </p:txBody>
      </p:sp>
      <p:sp>
        <p:nvSpPr>
          <p:cNvPr id="5" name="object 5"/>
          <p:cNvSpPr txBox="1"/>
          <p:nvPr/>
        </p:nvSpPr>
        <p:spPr>
          <a:xfrm>
            <a:off x="4727575" y="2005964"/>
            <a:ext cx="3860165" cy="3769360"/>
          </a:xfrm>
          <a:prstGeom prst="rect">
            <a:avLst/>
          </a:prstGeom>
        </p:spPr>
        <p:txBody>
          <a:bodyPr vert="horz" wrap="square" lIns="0" tIns="0" rIns="0" bIns="0" rtlCol="0">
            <a:spAutoFit/>
          </a:bodyPr>
          <a:lstStyle/>
          <a:p>
            <a:pPr marL="12700">
              <a:lnSpc>
                <a:spcPct val="100000"/>
              </a:lnSpc>
            </a:pPr>
            <a:r>
              <a:rPr sz="2400" b="1" spc="-15" dirty="0">
                <a:solidFill>
                  <a:srgbClr val="FF0000"/>
                </a:solidFill>
                <a:latin typeface="Calibri"/>
                <a:cs typeface="Calibri"/>
              </a:rPr>
              <a:t>LA </a:t>
            </a:r>
            <a:r>
              <a:rPr sz="2400" b="1" spc="-5" dirty="0">
                <a:solidFill>
                  <a:srgbClr val="FF0000"/>
                </a:solidFill>
                <a:latin typeface="Calibri"/>
                <a:cs typeface="Calibri"/>
              </a:rPr>
              <a:t>PE</a:t>
            </a:r>
            <a:r>
              <a:rPr sz="2400" b="1" spc="-20" dirty="0">
                <a:solidFill>
                  <a:srgbClr val="FF0000"/>
                </a:solidFill>
                <a:latin typeface="Calibri"/>
                <a:cs typeface="Calibri"/>
              </a:rPr>
              <a:t>R</a:t>
            </a:r>
            <a:r>
              <a:rPr sz="2400" b="1" spc="-15" dirty="0">
                <a:solidFill>
                  <a:srgbClr val="FF0000"/>
                </a:solidFill>
                <a:latin typeface="Calibri"/>
                <a:cs typeface="Calibri"/>
              </a:rPr>
              <a:t>SONALIZ</a:t>
            </a:r>
            <a:r>
              <a:rPr sz="2400" b="1" spc="-25" dirty="0">
                <a:solidFill>
                  <a:srgbClr val="FF0000"/>
                </a:solidFill>
                <a:latin typeface="Calibri"/>
                <a:cs typeface="Calibri"/>
              </a:rPr>
              <a:t>Z</a:t>
            </a:r>
            <a:r>
              <a:rPr sz="2400" b="1" spc="-15" dirty="0">
                <a:solidFill>
                  <a:srgbClr val="FF0000"/>
                </a:solidFill>
                <a:latin typeface="Calibri"/>
                <a:cs typeface="Calibri"/>
              </a:rPr>
              <a:t>AZIONE</a:t>
            </a:r>
            <a:endParaRPr sz="2400">
              <a:latin typeface="Calibri"/>
              <a:cs typeface="Calibri"/>
            </a:endParaRPr>
          </a:p>
          <a:p>
            <a:pPr marL="12700" marR="8255">
              <a:lnSpc>
                <a:spcPct val="100000"/>
              </a:lnSpc>
              <a:spcBef>
                <a:spcPts val="575"/>
              </a:spcBef>
              <a:tabLst>
                <a:tab pos="303530" algn="l"/>
                <a:tab pos="1948180" algn="l"/>
              </a:tabLst>
            </a:pPr>
            <a:r>
              <a:rPr sz="2400" b="1" dirty="0">
                <a:solidFill>
                  <a:srgbClr val="FF0000"/>
                </a:solidFill>
                <a:latin typeface="Calibri"/>
                <a:cs typeface="Calibri"/>
              </a:rPr>
              <a:t>è	</a:t>
            </a:r>
            <a:r>
              <a:rPr sz="2400" spc="-30" dirty="0">
                <a:solidFill>
                  <a:srgbClr val="FF0000"/>
                </a:solidFill>
                <a:latin typeface="Calibri"/>
                <a:cs typeface="Calibri"/>
              </a:rPr>
              <a:t>v</a:t>
            </a:r>
            <a:r>
              <a:rPr sz="2400" spc="-5" dirty="0">
                <a:solidFill>
                  <a:srgbClr val="FF0000"/>
                </a:solidFill>
                <a:latin typeface="Calibri"/>
                <a:cs typeface="Calibri"/>
              </a:rPr>
              <a:t>ol</a:t>
            </a:r>
            <a:r>
              <a:rPr sz="2400" spc="-30" dirty="0">
                <a:solidFill>
                  <a:srgbClr val="FF0000"/>
                </a:solidFill>
                <a:latin typeface="Calibri"/>
                <a:cs typeface="Calibri"/>
              </a:rPr>
              <a:t>t</a:t>
            </a:r>
            <a:r>
              <a:rPr sz="2400" dirty="0">
                <a:solidFill>
                  <a:srgbClr val="FF0000"/>
                </a:solidFill>
                <a:latin typeface="Calibri"/>
                <a:cs typeface="Calibri"/>
              </a:rPr>
              <a:t>a</a:t>
            </a:r>
            <a:r>
              <a:rPr sz="2400" spc="-15" dirty="0">
                <a:solidFill>
                  <a:srgbClr val="FF0000"/>
                </a:solidFill>
                <a:latin typeface="Calibri"/>
                <a:cs typeface="Calibri"/>
              </a:rPr>
              <a:t> </a:t>
            </a:r>
            <a:r>
              <a:rPr sz="2400" dirty="0">
                <a:solidFill>
                  <a:srgbClr val="FF0000"/>
                </a:solidFill>
                <a:latin typeface="Calibri"/>
                <a:cs typeface="Calibri"/>
              </a:rPr>
              <a:t>a </a:t>
            </a:r>
            <a:r>
              <a:rPr sz="2400" spc="-45" dirty="0">
                <a:solidFill>
                  <a:srgbClr val="FF0000"/>
                </a:solidFill>
                <a:latin typeface="Calibri"/>
                <a:cs typeface="Calibri"/>
              </a:rPr>
              <a:t>v</a:t>
            </a:r>
            <a:r>
              <a:rPr sz="2400" dirty="0">
                <a:solidFill>
                  <a:srgbClr val="FF0000"/>
                </a:solidFill>
                <a:latin typeface="Calibri"/>
                <a:cs typeface="Calibri"/>
              </a:rPr>
              <a:t>aloriz</a:t>
            </a:r>
            <a:r>
              <a:rPr sz="2400" spc="-45" dirty="0">
                <a:solidFill>
                  <a:srgbClr val="FF0000"/>
                </a:solidFill>
                <a:latin typeface="Calibri"/>
                <a:cs typeface="Calibri"/>
              </a:rPr>
              <a:t>z</a:t>
            </a:r>
            <a:r>
              <a:rPr sz="2400" dirty="0">
                <a:solidFill>
                  <a:srgbClr val="FF0000"/>
                </a:solidFill>
                <a:latin typeface="Calibri"/>
                <a:cs typeface="Calibri"/>
              </a:rPr>
              <a:t>a</a:t>
            </a:r>
            <a:r>
              <a:rPr sz="2400" spc="-35" dirty="0">
                <a:solidFill>
                  <a:srgbClr val="FF0000"/>
                </a:solidFill>
                <a:latin typeface="Calibri"/>
                <a:cs typeface="Calibri"/>
              </a:rPr>
              <a:t>r</a:t>
            </a:r>
            <a:r>
              <a:rPr sz="2400" dirty="0">
                <a:solidFill>
                  <a:srgbClr val="FF0000"/>
                </a:solidFill>
                <a:latin typeface="Calibri"/>
                <a:cs typeface="Calibri"/>
              </a:rPr>
              <a:t>e i </a:t>
            </a:r>
            <a:r>
              <a:rPr sz="2400" spc="-30" dirty="0">
                <a:solidFill>
                  <a:srgbClr val="FF0000"/>
                </a:solidFill>
                <a:latin typeface="Calibri"/>
                <a:cs typeface="Calibri"/>
              </a:rPr>
              <a:t>t</a:t>
            </a:r>
            <a:r>
              <a:rPr sz="2400" dirty="0">
                <a:solidFill>
                  <a:srgbClr val="FF0000"/>
                </a:solidFill>
                <a:latin typeface="Calibri"/>
                <a:cs typeface="Calibri"/>
              </a:rPr>
              <a:t>ale</a:t>
            </a:r>
            <a:r>
              <a:rPr sz="2400" spc="-25" dirty="0">
                <a:solidFill>
                  <a:srgbClr val="FF0000"/>
                </a:solidFill>
                <a:latin typeface="Calibri"/>
                <a:cs typeface="Calibri"/>
              </a:rPr>
              <a:t>n</a:t>
            </a:r>
            <a:r>
              <a:rPr sz="2400" dirty="0">
                <a:solidFill>
                  <a:srgbClr val="FF0000"/>
                </a:solidFill>
                <a:latin typeface="Calibri"/>
                <a:cs typeface="Calibri"/>
              </a:rPr>
              <a:t>ti dell</a:t>
            </a:r>
            <a:r>
              <a:rPr sz="2400" spc="-180" dirty="0">
                <a:solidFill>
                  <a:srgbClr val="FF0000"/>
                </a:solidFill>
                <a:latin typeface="Calibri"/>
                <a:cs typeface="Calibri"/>
              </a:rPr>
              <a:t>’</a:t>
            </a:r>
            <a:r>
              <a:rPr sz="2400" dirty="0">
                <a:solidFill>
                  <a:srgbClr val="FF0000"/>
                </a:solidFill>
                <a:latin typeface="Calibri"/>
                <a:cs typeface="Calibri"/>
              </a:rPr>
              <a:t>alunno e</a:t>
            </a:r>
            <a:r>
              <a:rPr sz="2400" spc="-10" dirty="0">
                <a:solidFill>
                  <a:srgbClr val="FF0000"/>
                </a:solidFill>
                <a:latin typeface="Calibri"/>
                <a:cs typeface="Calibri"/>
              </a:rPr>
              <a:t> </a:t>
            </a:r>
            <a:r>
              <a:rPr sz="2400" dirty="0">
                <a:solidFill>
                  <a:srgbClr val="FF0000"/>
                </a:solidFill>
                <a:latin typeface="Calibri"/>
                <a:cs typeface="Calibri"/>
              </a:rPr>
              <a:t>a	</a:t>
            </a:r>
            <a:r>
              <a:rPr sz="2400" spc="-50" dirty="0">
                <a:solidFill>
                  <a:srgbClr val="FF0000"/>
                </a:solidFill>
                <a:latin typeface="Calibri"/>
                <a:cs typeface="Calibri"/>
              </a:rPr>
              <a:t>f</a:t>
            </a:r>
            <a:r>
              <a:rPr sz="2400" spc="-10" dirty="0">
                <a:solidFill>
                  <a:srgbClr val="FF0000"/>
                </a:solidFill>
                <a:latin typeface="Calibri"/>
                <a:cs typeface="Calibri"/>
              </a:rPr>
              <a:t>ar</a:t>
            </a:r>
            <a:r>
              <a:rPr sz="2400" dirty="0">
                <a:solidFill>
                  <a:srgbClr val="FF0000"/>
                </a:solidFill>
                <a:latin typeface="Calibri"/>
                <a:cs typeface="Calibri"/>
              </a:rPr>
              <a:t> </a:t>
            </a:r>
            <a:r>
              <a:rPr sz="2400" spc="-15" dirty="0">
                <a:solidFill>
                  <a:srgbClr val="FF0000"/>
                </a:solidFill>
                <a:latin typeface="Calibri"/>
                <a:cs typeface="Calibri"/>
              </a:rPr>
              <a:t>eme</a:t>
            </a:r>
            <a:r>
              <a:rPr sz="2400" spc="-40" dirty="0">
                <a:solidFill>
                  <a:srgbClr val="FF0000"/>
                </a:solidFill>
                <a:latin typeface="Calibri"/>
                <a:cs typeface="Calibri"/>
              </a:rPr>
              <a:t>rg</a:t>
            </a:r>
            <a:r>
              <a:rPr sz="2400" spc="-15" dirty="0">
                <a:solidFill>
                  <a:srgbClr val="FF0000"/>
                </a:solidFill>
                <a:latin typeface="Calibri"/>
                <a:cs typeface="Calibri"/>
              </a:rPr>
              <a:t>e</a:t>
            </a:r>
            <a:r>
              <a:rPr sz="2400" spc="-40" dirty="0">
                <a:solidFill>
                  <a:srgbClr val="FF0000"/>
                </a:solidFill>
                <a:latin typeface="Calibri"/>
                <a:cs typeface="Calibri"/>
              </a:rPr>
              <a:t>r</a:t>
            </a:r>
            <a:r>
              <a:rPr sz="2400" spc="-15" dirty="0">
                <a:solidFill>
                  <a:srgbClr val="FF0000"/>
                </a:solidFill>
                <a:latin typeface="Calibri"/>
                <a:cs typeface="Calibri"/>
              </a:rPr>
              <a:t>e</a:t>
            </a:r>
            <a:r>
              <a:rPr sz="2400" spc="-10" dirty="0">
                <a:solidFill>
                  <a:srgbClr val="FF0000"/>
                </a:solidFill>
                <a:latin typeface="Calibri"/>
                <a:cs typeface="Calibri"/>
              </a:rPr>
              <a:t> </a:t>
            </a:r>
            <a:r>
              <a:rPr sz="2400" dirty="0">
                <a:solidFill>
                  <a:srgbClr val="FF0000"/>
                </a:solidFill>
                <a:latin typeface="Calibri"/>
                <a:cs typeface="Calibri"/>
              </a:rPr>
              <a:t>le </a:t>
            </a:r>
            <a:r>
              <a:rPr sz="2400" spc="-5" dirty="0">
                <a:solidFill>
                  <a:srgbClr val="FF0000"/>
                </a:solidFill>
                <a:latin typeface="Calibri"/>
                <a:cs typeface="Calibri"/>
              </a:rPr>
              <a:t>po</a:t>
            </a:r>
            <a:r>
              <a:rPr sz="2400" spc="-30" dirty="0">
                <a:solidFill>
                  <a:srgbClr val="FF0000"/>
                </a:solidFill>
                <a:latin typeface="Calibri"/>
                <a:cs typeface="Calibri"/>
              </a:rPr>
              <a:t>t</a:t>
            </a:r>
            <a:r>
              <a:rPr sz="2400" dirty="0">
                <a:solidFill>
                  <a:srgbClr val="FF0000"/>
                </a:solidFill>
                <a:latin typeface="Calibri"/>
                <a:cs typeface="Calibri"/>
              </a:rPr>
              <a:t>enziali</a:t>
            </a:r>
            <a:r>
              <a:rPr sz="2400" spc="-25" dirty="0">
                <a:solidFill>
                  <a:srgbClr val="FF0000"/>
                </a:solidFill>
                <a:latin typeface="Calibri"/>
                <a:cs typeface="Calibri"/>
              </a:rPr>
              <a:t>t</a:t>
            </a:r>
            <a:r>
              <a:rPr sz="2400" dirty="0">
                <a:solidFill>
                  <a:srgbClr val="FF0000"/>
                </a:solidFill>
                <a:latin typeface="Calibri"/>
                <a:cs typeface="Calibri"/>
              </a:rPr>
              <a:t>à</a:t>
            </a:r>
            <a:r>
              <a:rPr sz="2400" spc="-25" dirty="0">
                <a:solidFill>
                  <a:srgbClr val="FF0000"/>
                </a:solidFill>
                <a:latin typeface="Calibri"/>
                <a:cs typeface="Calibri"/>
              </a:rPr>
              <a:t> </a:t>
            </a:r>
            <a:r>
              <a:rPr sz="2400" spc="-5" dirty="0">
                <a:solidFill>
                  <a:srgbClr val="FF0000"/>
                </a:solidFill>
                <a:latin typeface="Calibri"/>
                <a:cs typeface="Calibri"/>
              </a:rPr>
              <a:t>n</a:t>
            </a:r>
            <a:r>
              <a:rPr sz="2400" spc="-25" dirty="0">
                <a:solidFill>
                  <a:srgbClr val="FF0000"/>
                </a:solidFill>
                <a:latin typeface="Calibri"/>
                <a:cs typeface="Calibri"/>
              </a:rPr>
              <a:t>a</a:t>
            </a:r>
            <a:r>
              <a:rPr sz="2400" spc="-15" dirty="0">
                <a:solidFill>
                  <a:srgbClr val="FF0000"/>
                </a:solidFill>
                <a:latin typeface="Calibri"/>
                <a:cs typeface="Calibri"/>
              </a:rPr>
              <a:t>tu</a:t>
            </a:r>
            <a:r>
              <a:rPr sz="2400" spc="-60" dirty="0">
                <a:solidFill>
                  <a:srgbClr val="FF0000"/>
                </a:solidFill>
                <a:latin typeface="Calibri"/>
                <a:cs typeface="Calibri"/>
              </a:rPr>
              <a:t>r</a:t>
            </a:r>
            <a:r>
              <a:rPr sz="2400" dirty="0">
                <a:solidFill>
                  <a:srgbClr val="FF0000"/>
                </a:solidFill>
                <a:latin typeface="Calibri"/>
                <a:cs typeface="Calibri"/>
              </a:rPr>
              <a:t>ali </a:t>
            </a:r>
            <a:r>
              <a:rPr sz="2400" spc="-5" dirty="0">
                <a:solidFill>
                  <a:srgbClr val="FF0000"/>
                </a:solidFill>
                <a:latin typeface="Calibri"/>
                <a:cs typeface="Calibri"/>
              </a:rPr>
              <a:t>nell</a:t>
            </a:r>
            <a:r>
              <a:rPr sz="2400" dirty="0">
                <a:solidFill>
                  <a:srgbClr val="FF0000"/>
                </a:solidFill>
                <a:latin typeface="Calibri"/>
                <a:cs typeface="Calibri"/>
              </a:rPr>
              <a:t>e </a:t>
            </a:r>
            <a:r>
              <a:rPr sz="2400" spc="-55" dirty="0">
                <a:solidFill>
                  <a:srgbClr val="FF0000"/>
                </a:solidFill>
                <a:latin typeface="Calibri"/>
                <a:cs typeface="Calibri"/>
              </a:rPr>
              <a:t>v</a:t>
            </a:r>
            <a:r>
              <a:rPr sz="2400" spc="-10" dirty="0">
                <a:solidFill>
                  <a:srgbClr val="FF0000"/>
                </a:solidFill>
                <a:latin typeface="Calibri"/>
                <a:cs typeface="Calibri"/>
              </a:rPr>
              <a:t>arie </a:t>
            </a:r>
            <a:r>
              <a:rPr sz="2400" spc="-50" dirty="0">
                <a:solidFill>
                  <a:srgbClr val="FF0000"/>
                </a:solidFill>
                <a:latin typeface="Calibri"/>
                <a:cs typeface="Calibri"/>
              </a:rPr>
              <a:t>f</a:t>
            </a:r>
            <a:r>
              <a:rPr sz="2400" spc="-20" dirty="0">
                <a:solidFill>
                  <a:srgbClr val="FF0000"/>
                </a:solidFill>
                <a:latin typeface="Calibri"/>
                <a:cs typeface="Calibri"/>
              </a:rPr>
              <a:t>orm</a:t>
            </a:r>
            <a:r>
              <a:rPr sz="2400" spc="-15" dirty="0">
                <a:solidFill>
                  <a:srgbClr val="FF0000"/>
                </a:solidFill>
                <a:latin typeface="Calibri"/>
                <a:cs typeface="Calibri"/>
              </a:rPr>
              <a:t>e</a:t>
            </a:r>
            <a:r>
              <a:rPr sz="2400" spc="-5" dirty="0">
                <a:solidFill>
                  <a:srgbClr val="FF0000"/>
                </a:solidFill>
                <a:latin typeface="Calibri"/>
                <a:cs typeface="Calibri"/>
              </a:rPr>
              <a:t> d</a:t>
            </a:r>
            <a:r>
              <a:rPr sz="2400" dirty="0">
                <a:solidFill>
                  <a:srgbClr val="FF0000"/>
                </a:solidFill>
                <a:latin typeface="Calibri"/>
                <a:cs typeface="Calibri"/>
              </a:rPr>
              <a:t>i i</a:t>
            </a:r>
            <a:r>
              <a:rPr sz="2400" spc="-30" dirty="0">
                <a:solidFill>
                  <a:srgbClr val="FF0000"/>
                </a:solidFill>
                <a:latin typeface="Calibri"/>
                <a:cs typeface="Calibri"/>
              </a:rPr>
              <a:t>n</a:t>
            </a:r>
            <a:r>
              <a:rPr sz="2400" spc="-35" dirty="0">
                <a:solidFill>
                  <a:srgbClr val="FF0000"/>
                </a:solidFill>
                <a:latin typeface="Calibri"/>
                <a:cs typeface="Calibri"/>
              </a:rPr>
              <a:t>t</a:t>
            </a:r>
            <a:r>
              <a:rPr sz="2400" dirty="0">
                <a:solidFill>
                  <a:srgbClr val="FF0000"/>
                </a:solidFill>
                <a:latin typeface="Calibri"/>
                <a:cs typeface="Calibri"/>
              </a:rPr>
              <a:t>elli</a:t>
            </a:r>
            <a:r>
              <a:rPr sz="2400" spc="-25" dirty="0">
                <a:solidFill>
                  <a:srgbClr val="FF0000"/>
                </a:solidFill>
                <a:latin typeface="Calibri"/>
                <a:cs typeface="Calibri"/>
              </a:rPr>
              <a:t>g</a:t>
            </a:r>
            <a:r>
              <a:rPr sz="2400" spc="-15" dirty="0">
                <a:solidFill>
                  <a:srgbClr val="FF0000"/>
                </a:solidFill>
                <a:latin typeface="Calibri"/>
                <a:cs typeface="Calibri"/>
              </a:rPr>
              <a:t>en</a:t>
            </a:r>
            <a:r>
              <a:rPr sz="2400" spc="-45" dirty="0">
                <a:solidFill>
                  <a:srgbClr val="FF0000"/>
                </a:solidFill>
                <a:latin typeface="Calibri"/>
                <a:cs typeface="Calibri"/>
              </a:rPr>
              <a:t>z</a:t>
            </a:r>
            <a:r>
              <a:rPr sz="2400" spc="5" dirty="0">
                <a:solidFill>
                  <a:srgbClr val="FF0000"/>
                </a:solidFill>
                <a:latin typeface="Calibri"/>
                <a:cs typeface="Calibri"/>
              </a:rPr>
              <a:t>a</a:t>
            </a:r>
            <a:r>
              <a:rPr sz="2400" dirty="0">
                <a:latin typeface="Calibri"/>
                <a:cs typeface="Calibri"/>
              </a:rPr>
              <a:t>.</a:t>
            </a:r>
            <a:endParaRPr sz="2400">
              <a:latin typeface="Calibri"/>
              <a:cs typeface="Calibri"/>
            </a:endParaRPr>
          </a:p>
          <a:p>
            <a:pPr marL="12700" marR="5080">
              <a:lnSpc>
                <a:spcPct val="100000"/>
              </a:lnSpc>
              <a:spcBef>
                <a:spcPts val="575"/>
              </a:spcBef>
            </a:pPr>
            <a:r>
              <a:rPr sz="2400" dirty="0">
                <a:latin typeface="Calibri"/>
                <a:cs typeface="Calibri"/>
              </a:rPr>
              <a:t>Ri</a:t>
            </a:r>
            <a:r>
              <a:rPr sz="2400" spc="5" dirty="0">
                <a:latin typeface="Calibri"/>
                <a:cs typeface="Calibri"/>
              </a:rPr>
              <a:t>c</a:t>
            </a:r>
            <a:r>
              <a:rPr sz="2400" spc="-5" dirty="0">
                <a:latin typeface="Calibri"/>
                <a:cs typeface="Calibri"/>
              </a:rPr>
              <a:t>hied</a:t>
            </a:r>
            <a:r>
              <a:rPr sz="2400" dirty="0">
                <a:latin typeface="Calibri"/>
                <a:cs typeface="Calibri"/>
              </a:rPr>
              <a:t>e</a:t>
            </a:r>
            <a:r>
              <a:rPr sz="2400" spc="-5" dirty="0">
                <a:latin typeface="Calibri"/>
                <a:cs typeface="Calibri"/>
              </a:rPr>
              <a:t> un</a:t>
            </a:r>
            <a:r>
              <a:rPr sz="2400" dirty="0">
                <a:latin typeface="Calibri"/>
                <a:cs typeface="Calibri"/>
              </a:rPr>
              <a:t>a </a:t>
            </a:r>
            <a:r>
              <a:rPr sz="2400" spc="-5" dirty="0">
                <a:latin typeface="Calibri"/>
                <a:cs typeface="Calibri"/>
              </a:rPr>
              <a:t>parti</a:t>
            </a:r>
            <a:r>
              <a:rPr sz="2400" spc="-10" dirty="0">
                <a:latin typeface="Calibri"/>
                <a:cs typeface="Calibri"/>
              </a:rPr>
              <a:t>c</a:t>
            </a:r>
            <a:r>
              <a:rPr sz="2400" spc="-5" dirty="0">
                <a:latin typeface="Calibri"/>
                <a:cs typeface="Calibri"/>
              </a:rPr>
              <a:t>ola</a:t>
            </a:r>
            <a:r>
              <a:rPr sz="2400" spc="-35" dirty="0">
                <a:latin typeface="Calibri"/>
                <a:cs typeface="Calibri"/>
              </a:rPr>
              <a:t>r</a:t>
            </a:r>
            <a:r>
              <a:rPr sz="2400" spc="-15" dirty="0">
                <a:latin typeface="Calibri"/>
                <a:cs typeface="Calibri"/>
              </a:rPr>
              <a:t>e</a:t>
            </a:r>
            <a:r>
              <a:rPr sz="2400" spc="-10" dirty="0">
                <a:latin typeface="Calibri"/>
                <a:cs typeface="Calibri"/>
              </a:rPr>
              <a:t> </a:t>
            </a:r>
            <a:r>
              <a:rPr sz="2400" spc="-15" dirty="0">
                <a:latin typeface="Calibri"/>
                <a:cs typeface="Calibri"/>
              </a:rPr>
              <a:t>cu</a:t>
            </a:r>
            <a:r>
              <a:rPr sz="2400" spc="-55" dirty="0">
                <a:latin typeface="Calibri"/>
                <a:cs typeface="Calibri"/>
              </a:rPr>
              <a:t>r</a:t>
            </a:r>
            <a:r>
              <a:rPr sz="2400" dirty="0">
                <a:latin typeface="Calibri"/>
                <a:cs typeface="Calibri"/>
              </a:rPr>
              <a:t>a </a:t>
            </a:r>
            <a:r>
              <a:rPr sz="2400" spc="-5" dirty="0">
                <a:latin typeface="Calibri"/>
                <a:cs typeface="Calibri"/>
              </a:rPr>
              <a:t>nell</a:t>
            </a:r>
            <a:r>
              <a:rPr sz="2400" dirty="0">
                <a:latin typeface="Calibri"/>
                <a:cs typeface="Calibri"/>
              </a:rPr>
              <a:t>a</a:t>
            </a:r>
            <a:r>
              <a:rPr sz="2400" spc="-5" dirty="0">
                <a:latin typeface="Calibri"/>
                <a:cs typeface="Calibri"/>
              </a:rPr>
              <a:t> </a:t>
            </a:r>
            <a:r>
              <a:rPr sz="2400" spc="-45" dirty="0">
                <a:latin typeface="Calibri"/>
                <a:cs typeface="Calibri"/>
              </a:rPr>
              <a:t>r</a:t>
            </a:r>
            <a:r>
              <a:rPr sz="2400" spc="-15" dirty="0">
                <a:latin typeface="Calibri"/>
                <a:cs typeface="Calibri"/>
              </a:rPr>
              <a:t>ea</a:t>
            </a:r>
            <a:r>
              <a:rPr sz="2400" dirty="0">
                <a:latin typeface="Calibri"/>
                <a:cs typeface="Calibri"/>
              </a:rPr>
              <a:t>liz</a:t>
            </a:r>
            <a:r>
              <a:rPr sz="2400" spc="-40" dirty="0">
                <a:latin typeface="Calibri"/>
                <a:cs typeface="Calibri"/>
              </a:rPr>
              <a:t>z</a:t>
            </a:r>
            <a:r>
              <a:rPr sz="2400" dirty="0">
                <a:latin typeface="Calibri"/>
                <a:cs typeface="Calibri"/>
              </a:rPr>
              <a:t>azione </a:t>
            </a:r>
            <a:r>
              <a:rPr sz="2400" spc="-5" dirty="0">
                <a:latin typeface="Calibri"/>
                <a:cs typeface="Calibri"/>
              </a:rPr>
              <a:t>d</a:t>
            </a:r>
            <a:r>
              <a:rPr sz="2400" dirty="0">
                <a:latin typeface="Calibri"/>
                <a:cs typeface="Calibri"/>
              </a:rPr>
              <a:t>i</a:t>
            </a:r>
            <a:r>
              <a:rPr sz="2400" spc="5" dirty="0">
                <a:latin typeface="Calibri"/>
                <a:cs typeface="Calibri"/>
              </a:rPr>
              <a:t> </a:t>
            </a:r>
            <a:r>
              <a:rPr sz="2400" dirty="0">
                <a:solidFill>
                  <a:srgbClr val="FF0000"/>
                </a:solidFill>
                <a:latin typeface="Calibri"/>
                <a:cs typeface="Calibri"/>
              </a:rPr>
              <a:t>un</a:t>
            </a:r>
            <a:r>
              <a:rPr sz="2400" spc="-170" dirty="0">
                <a:solidFill>
                  <a:srgbClr val="FF0000"/>
                </a:solidFill>
                <a:latin typeface="Calibri"/>
                <a:cs typeface="Calibri"/>
              </a:rPr>
              <a:t>’</a:t>
            </a:r>
            <a:r>
              <a:rPr sz="2400" dirty="0">
                <a:solidFill>
                  <a:srgbClr val="FF0000"/>
                </a:solidFill>
                <a:latin typeface="Calibri"/>
                <a:cs typeface="Calibri"/>
              </a:rPr>
              <a:t>o</a:t>
            </a:r>
            <a:r>
              <a:rPr sz="2400" spc="-30" dirty="0">
                <a:solidFill>
                  <a:srgbClr val="FF0000"/>
                </a:solidFill>
                <a:latin typeface="Calibri"/>
                <a:cs typeface="Calibri"/>
              </a:rPr>
              <a:t>f</a:t>
            </a:r>
            <a:r>
              <a:rPr sz="2400" spc="-60" dirty="0">
                <a:solidFill>
                  <a:srgbClr val="FF0000"/>
                </a:solidFill>
                <a:latin typeface="Calibri"/>
                <a:cs typeface="Calibri"/>
              </a:rPr>
              <a:t>f</a:t>
            </a:r>
            <a:r>
              <a:rPr sz="2400" dirty="0">
                <a:solidFill>
                  <a:srgbClr val="FF0000"/>
                </a:solidFill>
                <a:latin typeface="Calibri"/>
                <a:cs typeface="Calibri"/>
              </a:rPr>
              <a:t>er</a:t>
            </a:r>
            <a:r>
              <a:rPr sz="2400" spc="-20" dirty="0">
                <a:solidFill>
                  <a:srgbClr val="FF0000"/>
                </a:solidFill>
                <a:latin typeface="Calibri"/>
                <a:cs typeface="Calibri"/>
              </a:rPr>
              <a:t>t</a:t>
            </a:r>
            <a:r>
              <a:rPr sz="2400" dirty="0">
                <a:solidFill>
                  <a:srgbClr val="FF0000"/>
                </a:solidFill>
                <a:latin typeface="Calibri"/>
                <a:cs typeface="Calibri"/>
              </a:rPr>
              <a:t>a </a:t>
            </a:r>
            <a:r>
              <a:rPr sz="2400" spc="-50" dirty="0">
                <a:solidFill>
                  <a:srgbClr val="FF0000"/>
                </a:solidFill>
                <a:latin typeface="Calibri"/>
                <a:cs typeface="Calibri"/>
              </a:rPr>
              <a:t>f</a:t>
            </a:r>
            <a:r>
              <a:rPr sz="2400" spc="-20" dirty="0">
                <a:solidFill>
                  <a:srgbClr val="FF0000"/>
                </a:solidFill>
                <a:latin typeface="Calibri"/>
                <a:cs typeface="Calibri"/>
              </a:rPr>
              <a:t>orm</a:t>
            </a:r>
            <a:r>
              <a:rPr sz="2400" spc="-35" dirty="0">
                <a:solidFill>
                  <a:srgbClr val="FF0000"/>
                </a:solidFill>
                <a:latin typeface="Calibri"/>
                <a:cs typeface="Calibri"/>
              </a:rPr>
              <a:t>a</a:t>
            </a:r>
            <a:r>
              <a:rPr sz="2400" dirty="0">
                <a:solidFill>
                  <a:srgbClr val="FF0000"/>
                </a:solidFill>
                <a:latin typeface="Calibri"/>
                <a:cs typeface="Calibri"/>
              </a:rPr>
              <a:t>ti</a:t>
            </a:r>
            <a:r>
              <a:rPr sz="2400" spc="-40" dirty="0">
                <a:solidFill>
                  <a:srgbClr val="FF0000"/>
                </a:solidFill>
                <a:latin typeface="Calibri"/>
                <a:cs typeface="Calibri"/>
              </a:rPr>
              <a:t>v</a:t>
            </a:r>
            <a:r>
              <a:rPr sz="2400" dirty="0">
                <a:solidFill>
                  <a:srgbClr val="FF0000"/>
                </a:solidFill>
                <a:latin typeface="Calibri"/>
                <a:cs typeface="Calibri"/>
              </a:rPr>
              <a:t>a</a:t>
            </a:r>
            <a:r>
              <a:rPr sz="2400" spc="-15" dirty="0">
                <a:solidFill>
                  <a:srgbClr val="FF0000"/>
                </a:solidFill>
                <a:latin typeface="Calibri"/>
                <a:cs typeface="Calibri"/>
              </a:rPr>
              <a:t> </a:t>
            </a:r>
            <a:r>
              <a:rPr sz="2400" spc="-10" dirty="0">
                <a:solidFill>
                  <a:srgbClr val="FF0000"/>
                </a:solidFill>
                <a:latin typeface="Calibri"/>
                <a:cs typeface="Calibri"/>
              </a:rPr>
              <a:t>ric</a:t>
            </a:r>
            <a:r>
              <a:rPr sz="2400" spc="-35" dirty="0">
                <a:solidFill>
                  <a:srgbClr val="FF0000"/>
                </a:solidFill>
                <a:latin typeface="Calibri"/>
                <a:cs typeface="Calibri"/>
              </a:rPr>
              <a:t>c</a:t>
            </a:r>
            <a:r>
              <a:rPr sz="2400" dirty="0">
                <a:solidFill>
                  <a:srgbClr val="FF0000"/>
                </a:solidFill>
                <a:latin typeface="Calibri"/>
                <a:cs typeface="Calibri"/>
              </a:rPr>
              <a:t>a</a:t>
            </a:r>
            <a:r>
              <a:rPr sz="2400" spc="-15" dirty="0">
                <a:solidFill>
                  <a:srgbClr val="FF0000"/>
                </a:solidFill>
                <a:latin typeface="Calibri"/>
                <a:cs typeface="Calibri"/>
              </a:rPr>
              <a:t> e</a:t>
            </a:r>
            <a:r>
              <a:rPr sz="2400" dirty="0">
                <a:solidFill>
                  <a:srgbClr val="FF0000"/>
                </a:solidFill>
                <a:latin typeface="Calibri"/>
                <a:cs typeface="Calibri"/>
              </a:rPr>
              <a:t> </a:t>
            </a:r>
            <a:r>
              <a:rPr sz="2400" spc="-5" dirty="0">
                <a:solidFill>
                  <a:srgbClr val="FF0000"/>
                </a:solidFill>
                <a:latin typeface="Calibri"/>
                <a:cs typeface="Calibri"/>
              </a:rPr>
              <a:t>di</a:t>
            </a:r>
            <a:r>
              <a:rPr sz="2400" spc="-20" dirty="0">
                <a:solidFill>
                  <a:srgbClr val="FF0000"/>
                </a:solidFill>
                <a:latin typeface="Calibri"/>
                <a:cs typeface="Calibri"/>
              </a:rPr>
              <a:t>f</a:t>
            </a:r>
            <a:r>
              <a:rPr sz="2400" spc="-65" dirty="0">
                <a:solidFill>
                  <a:srgbClr val="FF0000"/>
                </a:solidFill>
                <a:latin typeface="Calibri"/>
                <a:cs typeface="Calibri"/>
              </a:rPr>
              <a:t>f</a:t>
            </a:r>
            <a:r>
              <a:rPr sz="2400" spc="-15" dirty="0">
                <a:solidFill>
                  <a:srgbClr val="FF0000"/>
                </a:solidFill>
                <a:latin typeface="Calibri"/>
                <a:cs typeface="Calibri"/>
              </a:rPr>
              <a:t>e</a:t>
            </a:r>
            <a:r>
              <a:rPr sz="2400" spc="-40" dirty="0">
                <a:solidFill>
                  <a:srgbClr val="FF0000"/>
                </a:solidFill>
                <a:latin typeface="Calibri"/>
                <a:cs typeface="Calibri"/>
              </a:rPr>
              <a:t>r</a:t>
            </a:r>
            <a:r>
              <a:rPr sz="2400" dirty="0">
                <a:solidFill>
                  <a:srgbClr val="FF0000"/>
                </a:solidFill>
                <a:latin typeface="Calibri"/>
                <a:cs typeface="Calibri"/>
              </a:rPr>
              <a:t>enzi</a:t>
            </a:r>
            <a:r>
              <a:rPr sz="2400" spc="-20" dirty="0">
                <a:solidFill>
                  <a:srgbClr val="FF0000"/>
                </a:solidFill>
                <a:latin typeface="Calibri"/>
                <a:cs typeface="Calibri"/>
              </a:rPr>
              <a:t>a</a:t>
            </a:r>
            <a:r>
              <a:rPr sz="2400" spc="-35" dirty="0">
                <a:solidFill>
                  <a:srgbClr val="FF0000"/>
                </a:solidFill>
                <a:latin typeface="Calibri"/>
                <a:cs typeface="Calibri"/>
              </a:rPr>
              <a:t>t</a:t>
            </a:r>
            <a:r>
              <a:rPr sz="2400" dirty="0">
                <a:solidFill>
                  <a:srgbClr val="FF0000"/>
                </a:solidFill>
                <a:latin typeface="Calibri"/>
                <a:cs typeface="Calibri"/>
              </a:rPr>
              <a:t>a </a:t>
            </a:r>
            <a:r>
              <a:rPr sz="2400" spc="-20" dirty="0">
                <a:solidFill>
                  <a:srgbClr val="FF0000"/>
                </a:solidFill>
                <a:latin typeface="Calibri"/>
                <a:cs typeface="Calibri"/>
              </a:rPr>
              <a:t>pe</a:t>
            </a:r>
            <a:r>
              <a:rPr sz="2400" spc="-10" dirty="0">
                <a:solidFill>
                  <a:srgbClr val="FF0000"/>
                </a:solidFill>
                <a:latin typeface="Calibri"/>
                <a:cs typeface="Calibri"/>
              </a:rPr>
              <a:t>r</a:t>
            </a:r>
            <a:r>
              <a:rPr sz="2400" spc="5" dirty="0">
                <a:solidFill>
                  <a:srgbClr val="FF0000"/>
                </a:solidFill>
                <a:latin typeface="Calibri"/>
                <a:cs typeface="Calibri"/>
              </a:rPr>
              <a:t> </a:t>
            </a:r>
            <a:r>
              <a:rPr sz="2400" spc="-60" dirty="0">
                <a:solidFill>
                  <a:srgbClr val="FF0000"/>
                </a:solidFill>
                <a:latin typeface="Calibri"/>
                <a:cs typeface="Calibri"/>
              </a:rPr>
              <a:t>v</a:t>
            </a:r>
            <a:r>
              <a:rPr sz="2400" dirty="0">
                <a:solidFill>
                  <a:srgbClr val="FF0000"/>
                </a:solidFill>
                <a:latin typeface="Calibri"/>
                <a:cs typeface="Calibri"/>
              </a:rPr>
              <a:t>aloriz</a:t>
            </a:r>
            <a:r>
              <a:rPr sz="2400" spc="-35" dirty="0">
                <a:solidFill>
                  <a:srgbClr val="FF0000"/>
                </a:solidFill>
                <a:latin typeface="Calibri"/>
                <a:cs typeface="Calibri"/>
              </a:rPr>
              <a:t>z</a:t>
            </a:r>
            <a:r>
              <a:rPr sz="2400" spc="-15" dirty="0">
                <a:solidFill>
                  <a:srgbClr val="FF0000"/>
                </a:solidFill>
                <a:latin typeface="Calibri"/>
                <a:cs typeface="Calibri"/>
              </a:rPr>
              <a:t>a</a:t>
            </a:r>
            <a:r>
              <a:rPr sz="2400" spc="-45" dirty="0">
                <a:solidFill>
                  <a:srgbClr val="FF0000"/>
                </a:solidFill>
                <a:latin typeface="Calibri"/>
                <a:cs typeface="Calibri"/>
              </a:rPr>
              <a:t>r</a:t>
            </a:r>
            <a:r>
              <a:rPr sz="2400" spc="-15" dirty="0">
                <a:solidFill>
                  <a:srgbClr val="FF0000"/>
                </a:solidFill>
                <a:latin typeface="Calibri"/>
                <a:cs typeface="Calibri"/>
              </a:rPr>
              <a:t>e</a:t>
            </a:r>
            <a:r>
              <a:rPr sz="2400" dirty="0">
                <a:solidFill>
                  <a:srgbClr val="FF0000"/>
                </a:solidFill>
                <a:latin typeface="Calibri"/>
                <a:cs typeface="Calibri"/>
              </a:rPr>
              <a:t> le</a:t>
            </a:r>
            <a:r>
              <a:rPr sz="2400" spc="-10" dirty="0">
                <a:solidFill>
                  <a:srgbClr val="FF0000"/>
                </a:solidFill>
                <a:latin typeface="Calibri"/>
                <a:cs typeface="Calibri"/>
              </a:rPr>
              <a:t> </a:t>
            </a:r>
            <a:r>
              <a:rPr sz="2400" spc="-5" dirty="0">
                <a:solidFill>
                  <a:srgbClr val="FF0000"/>
                </a:solidFill>
                <a:latin typeface="Calibri"/>
                <a:cs typeface="Calibri"/>
              </a:rPr>
              <a:t>di</a:t>
            </a:r>
            <a:r>
              <a:rPr sz="2400" spc="-25" dirty="0">
                <a:solidFill>
                  <a:srgbClr val="FF0000"/>
                </a:solidFill>
                <a:latin typeface="Calibri"/>
                <a:cs typeface="Calibri"/>
              </a:rPr>
              <a:t>f</a:t>
            </a:r>
            <a:r>
              <a:rPr sz="2400" spc="-65" dirty="0">
                <a:solidFill>
                  <a:srgbClr val="FF0000"/>
                </a:solidFill>
                <a:latin typeface="Calibri"/>
                <a:cs typeface="Calibri"/>
              </a:rPr>
              <a:t>f</a:t>
            </a:r>
            <a:r>
              <a:rPr sz="2400" spc="-15" dirty="0">
                <a:solidFill>
                  <a:srgbClr val="FF0000"/>
                </a:solidFill>
                <a:latin typeface="Calibri"/>
                <a:cs typeface="Calibri"/>
              </a:rPr>
              <a:t>e</a:t>
            </a:r>
            <a:r>
              <a:rPr sz="2400" spc="-40" dirty="0">
                <a:solidFill>
                  <a:srgbClr val="FF0000"/>
                </a:solidFill>
                <a:latin typeface="Calibri"/>
                <a:cs typeface="Calibri"/>
              </a:rPr>
              <a:t>r</a:t>
            </a:r>
            <a:r>
              <a:rPr sz="2400" spc="-15" dirty="0">
                <a:solidFill>
                  <a:srgbClr val="FF0000"/>
                </a:solidFill>
                <a:latin typeface="Calibri"/>
                <a:cs typeface="Calibri"/>
              </a:rPr>
              <a:t>en</a:t>
            </a:r>
            <a:r>
              <a:rPr sz="2400" spc="-60" dirty="0">
                <a:solidFill>
                  <a:srgbClr val="FF0000"/>
                </a:solidFill>
                <a:latin typeface="Calibri"/>
                <a:cs typeface="Calibri"/>
              </a:rPr>
              <a:t>z</a:t>
            </a:r>
            <a:r>
              <a:rPr sz="2400" spc="-15" dirty="0">
                <a:solidFill>
                  <a:srgbClr val="FF0000"/>
                </a:solidFill>
                <a:latin typeface="Calibri"/>
                <a:cs typeface="Calibri"/>
              </a:rPr>
              <a:t>e</a:t>
            </a:r>
            <a:r>
              <a:rPr sz="2400" spc="-10" dirty="0">
                <a:solidFill>
                  <a:srgbClr val="FF0000"/>
                </a:solidFill>
                <a:latin typeface="Calibri"/>
                <a:cs typeface="Calibri"/>
              </a:rPr>
              <a:t> </a:t>
            </a:r>
            <a:r>
              <a:rPr sz="2400" dirty="0">
                <a:solidFill>
                  <a:srgbClr val="FF0000"/>
                </a:solidFill>
                <a:latin typeface="Calibri"/>
                <a:cs typeface="Calibri"/>
              </a:rPr>
              <a:t>individual</a:t>
            </a:r>
            <a:r>
              <a:rPr sz="2400" spc="-10" dirty="0">
                <a:solidFill>
                  <a:srgbClr val="FF0000"/>
                </a:solidFill>
                <a:latin typeface="Calibri"/>
                <a:cs typeface="Calibri"/>
              </a:rPr>
              <a:t>i</a:t>
            </a:r>
            <a:r>
              <a:rPr sz="2000" dirty="0">
                <a:latin typeface="Calibri"/>
                <a:cs typeface="Calibri"/>
              </a:rPr>
              <a:t>.</a:t>
            </a:r>
            <a:endParaRPr sz="2000">
              <a:latin typeface="Calibri"/>
              <a:cs typeface="Calibri"/>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34669" y="615637"/>
            <a:ext cx="704850" cy="406400"/>
          </a:xfrm>
          <a:prstGeom prst="rect">
            <a:avLst/>
          </a:prstGeom>
        </p:spPr>
        <p:txBody>
          <a:bodyPr vert="horz" wrap="square" lIns="0" tIns="0" rIns="0" bIns="0" rtlCol="0">
            <a:spAutoFit/>
          </a:bodyPr>
          <a:lstStyle/>
          <a:p>
            <a:pPr marL="12700">
              <a:lnSpc>
                <a:spcPct val="100000"/>
              </a:lnSpc>
            </a:pPr>
            <a:r>
              <a:rPr sz="3000" b="1" spc="-30" dirty="0">
                <a:solidFill>
                  <a:srgbClr val="001F5F"/>
                </a:solidFill>
                <a:latin typeface="Comic Sans MS"/>
                <a:cs typeface="Comic Sans MS"/>
              </a:rPr>
              <a:t>PD</a:t>
            </a:r>
            <a:r>
              <a:rPr sz="3000" b="1" spc="-20" dirty="0">
                <a:solidFill>
                  <a:srgbClr val="001F5F"/>
                </a:solidFill>
                <a:latin typeface="Comic Sans MS"/>
                <a:cs typeface="Comic Sans MS"/>
              </a:rPr>
              <a:t>P</a:t>
            </a:r>
            <a:endParaRPr sz="3000">
              <a:latin typeface="Comic Sans MS"/>
              <a:cs typeface="Comic Sans MS"/>
            </a:endParaRPr>
          </a:p>
        </p:txBody>
      </p:sp>
      <p:sp>
        <p:nvSpPr>
          <p:cNvPr id="3" name="object 3"/>
          <p:cNvSpPr txBox="1"/>
          <p:nvPr/>
        </p:nvSpPr>
        <p:spPr>
          <a:xfrm>
            <a:off x="7852409" y="615637"/>
            <a:ext cx="673735" cy="406400"/>
          </a:xfrm>
          <a:prstGeom prst="rect">
            <a:avLst/>
          </a:prstGeom>
        </p:spPr>
        <p:txBody>
          <a:bodyPr vert="horz" wrap="square" lIns="0" tIns="0" rIns="0" bIns="0" rtlCol="0">
            <a:spAutoFit/>
          </a:bodyPr>
          <a:lstStyle/>
          <a:p>
            <a:pPr marL="12700">
              <a:lnSpc>
                <a:spcPct val="100000"/>
              </a:lnSpc>
            </a:pPr>
            <a:r>
              <a:rPr sz="3000" b="1" spc="-25" dirty="0">
                <a:solidFill>
                  <a:srgbClr val="001F5F"/>
                </a:solidFill>
                <a:latin typeface="Comic Sans MS"/>
                <a:cs typeface="Comic Sans MS"/>
              </a:rPr>
              <a:t>PE</a:t>
            </a:r>
            <a:r>
              <a:rPr sz="3000" b="1" dirty="0">
                <a:solidFill>
                  <a:srgbClr val="001F5F"/>
                </a:solidFill>
                <a:latin typeface="Comic Sans MS"/>
                <a:cs typeface="Comic Sans MS"/>
              </a:rPr>
              <a:t>I</a:t>
            </a:r>
            <a:endParaRPr sz="3000">
              <a:latin typeface="Comic Sans MS"/>
              <a:cs typeface="Comic Sans MS"/>
            </a:endParaRPr>
          </a:p>
        </p:txBody>
      </p:sp>
      <p:sp>
        <p:nvSpPr>
          <p:cNvPr id="4" name="object 4"/>
          <p:cNvSpPr txBox="1"/>
          <p:nvPr/>
        </p:nvSpPr>
        <p:spPr>
          <a:xfrm>
            <a:off x="250190" y="1214119"/>
            <a:ext cx="4321810" cy="5079596"/>
          </a:xfrm>
          <a:prstGeom prst="rect">
            <a:avLst/>
          </a:prstGeom>
          <a:solidFill>
            <a:srgbClr val="DEE2ED"/>
          </a:solidFill>
          <a:ln w="9344">
            <a:solidFill>
              <a:srgbClr val="000000"/>
            </a:solidFill>
          </a:ln>
        </p:spPr>
        <p:txBody>
          <a:bodyPr vert="horz" wrap="square" lIns="0" tIns="0" rIns="0" bIns="0" rtlCol="0">
            <a:spAutoFit/>
          </a:bodyPr>
          <a:lstStyle/>
          <a:p>
            <a:pPr marL="1182370" marR="972819" indent="-93980" algn="r">
              <a:lnSpc>
                <a:spcPct val="100000"/>
              </a:lnSpc>
            </a:pPr>
            <a:r>
              <a:rPr sz="2400" b="1" spc="-5" dirty="0">
                <a:solidFill>
                  <a:srgbClr val="FF0000"/>
                </a:solidFill>
                <a:latin typeface="Cambria" pitchFamily="18" charset="0"/>
                <a:cs typeface="Comic Sans MS"/>
              </a:rPr>
              <a:t>Pi</a:t>
            </a:r>
            <a:r>
              <a:rPr sz="2400" b="1" spc="-20" dirty="0">
                <a:solidFill>
                  <a:srgbClr val="FF0000"/>
                </a:solidFill>
                <a:latin typeface="Cambria" pitchFamily="18" charset="0"/>
                <a:cs typeface="Comic Sans MS"/>
              </a:rPr>
              <a:t>a</a:t>
            </a:r>
            <a:r>
              <a:rPr sz="2400" b="1" dirty="0">
                <a:solidFill>
                  <a:srgbClr val="FF0000"/>
                </a:solidFill>
                <a:latin typeface="Cambria" pitchFamily="18" charset="0"/>
                <a:cs typeface="Comic Sans MS"/>
              </a:rPr>
              <a:t>n</a:t>
            </a:r>
            <a:r>
              <a:rPr sz="2400" b="1" spc="-15" dirty="0">
                <a:solidFill>
                  <a:srgbClr val="FF0000"/>
                </a:solidFill>
                <a:latin typeface="Cambria" pitchFamily="18" charset="0"/>
                <a:cs typeface="Comic Sans MS"/>
              </a:rPr>
              <a:t>o</a:t>
            </a:r>
            <a:r>
              <a:rPr sz="2400" b="1" spc="5" dirty="0">
                <a:solidFill>
                  <a:srgbClr val="FF0000"/>
                </a:solidFill>
                <a:latin typeface="Cambria" pitchFamily="18" charset="0"/>
                <a:cs typeface="Comic Sans MS"/>
              </a:rPr>
              <a:t> </a:t>
            </a:r>
            <a:r>
              <a:rPr sz="2400" b="1" spc="-20" dirty="0">
                <a:solidFill>
                  <a:srgbClr val="FF0000"/>
                </a:solidFill>
                <a:latin typeface="Cambria" pitchFamily="18" charset="0"/>
                <a:cs typeface="Comic Sans MS"/>
              </a:rPr>
              <a:t>Di</a:t>
            </a:r>
            <a:r>
              <a:rPr sz="2400" b="1" spc="-15" dirty="0">
                <a:solidFill>
                  <a:srgbClr val="FF0000"/>
                </a:solidFill>
                <a:latin typeface="Cambria" pitchFamily="18" charset="0"/>
                <a:cs typeface="Comic Sans MS"/>
              </a:rPr>
              <a:t>d</a:t>
            </a:r>
            <a:r>
              <a:rPr sz="2400" b="1" spc="-20" dirty="0">
                <a:solidFill>
                  <a:srgbClr val="FF0000"/>
                </a:solidFill>
                <a:latin typeface="Cambria" pitchFamily="18" charset="0"/>
                <a:cs typeface="Comic Sans MS"/>
              </a:rPr>
              <a:t>a</a:t>
            </a:r>
            <a:r>
              <a:rPr sz="2400" b="1" spc="-5" dirty="0">
                <a:solidFill>
                  <a:srgbClr val="FF0000"/>
                </a:solidFill>
                <a:latin typeface="Cambria" pitchFamily="18" charset="0"/>
                <a:cs typeface="Comic Sans MS"/>
              </a:rPr>
              <a:t>tti</a:t>
            </a:r>
            <a:r>
              <a:rPr sz="2400" b="1" spc="-10" dirty="0">
                <a:solidFill>
                  <a:srgbClr val="FF0000"/>
                </a:solidFill>
                <a:latin typeface="Cambria" pitchFamily="18" charset="0"/>
                <a:cs typeface="Comic Sans MS"/>
              </a:rPr>
              <a:t>c</a:t>
            </a:r>
            <a:r>
              <a:rPr sz="2400" b="1" spc="-15" dirty="0">
                <a:solidFill>
                  <a:srgbClr val="FF0000"/>
                </a:solidFill>
                <a:latin typeface="Cambria" pitchFamily="18" charset="0"/>
                <a:cs typeface="Comic Sans MS"/>
              </a:rPr>
              <a:t>o </a:t>
            </a:r>
            <a:r>
              <a:rPr sz="2400" b="1" spc="-20" dirty="0">
                <a:solidFill>
                  <a:srgbClr val="FF0000"/>
                </a:solidFill>
                <a:latin typeface="Cambria" pitchFamily="18" charset="0"/>
                <a:cs typeface="Comic Sans MS"/>
              </a:rPr>
              <a:t>P</a:t>
            </a:r>
            <a:r>
              <a:rPr sz="2400" b="1" spc="-10" dirty="0">
                <a:solidFill>
                  <a:srgbClr val="FF0000"/>
                </a:solidFill>
                <a:latin typeface="Cambria" pitchFamily="18" charset="0"/>
                <a:cs typeface="Comic Sans MS"/>
              </a:rPr>
              <a:t>e</a:t>
            </a:r>
            <a:r>
              <a:rPr sz="2400" b="1" spc="-5" dirty="0">
                <a:solidFill>
                  <a:srgbClr val="FF0000"/>
                </a:solidFill>
                <a:latin typeface="Cambria" pitchFamily="18" charset="0"/>
                <a:cs typeface="Comic Sans MS"/>
              </a:rPr>
              <a:t>r</a:t>
            </a:r>
            <a:r>
              <a:rPr sz="2400" b="1" spc="-25" dirty="0">
                <a:solidFill>
                  <a:srgbClr val="FF0000"/>
                </a:solidFill>
                <a:latin typeface="Cambria" pitchFamily="18" charset="0"/>
                <a:cs typeface="Comic Sans MS"/>
              </a:rPr>
              <a:t>s</a:t>
            </a:r>
            <a:r>
              <a:rPr sz="2400" b="1" spc="-5" dirty="0">
                <a:solidFill>
                  <a:srgbClr val="FF0000"/>
                </a:solidFill>
                <a:latin typeface="Cambria" pitchFamily="18" charset="0"/>
                <a:cs typeface="Comic Sans MS"/>
              </a:rPr>
              <a:t>o</a:t>
            </a:r>
            <a:r>
              <a:rPr sz="2400" b="1" dirty="0">
                <a:solidFill>
                  <a:srgbClr val="FF0000"/>
                </a:solidFill>
                <a:latin typeface="Cambria" pitchFamily="18" charset="0"/>
                <a:cs typeface="Comic Sans MS"/>
              </a:rPr>
              <a:t>n</a:t>
            </a:r>
            <a:r>
              <a:rPr sz="2400" b="1" spc="-20" dirty="0">
                <a:solidFill>
                  <a:srgbClr val="FF0000"/>
                </a:solidFill>
                <a:latin typeface="Cambria" pitchFamily="18" charset="0"/>
                <a:cs typeface="Comic Sans MS"/>
              </a:rPr>
              <a:t>a</a:t>
            </a:r>
            <a:r>
              <a:rPr sz="2400" b="1" spc="-5" dirty="0">
                <a:solidFill>
                  <a:srgbClr val="FF0000"/>
                </a:solidFill>
                <a:latin typeface="Cambria" pitchFamily="18" charset="0"/>
                <a:cs typeface="Comic Sans MS"/>
              </a:rPr>
              <a:t>liz</a:t>
            </a:r>
            <a:r>
              <a:rPr sz="2400" b="1" spc="5" dirty="0">
                <a:solidFill>
                  <a:srgbClr val="FF0000"/>
                </a:solidFill>
                <a:latin typeface="Cambria" pitchFamily="18" charset="0"/>
                <a:cs typeface="Comic Sans MS"/>
              </a:rPr>
              <a:t>z</a:t>
            </a:r>
            <a:r>
              <a:rPr sz="2400" b="1" spc="-20" dirty="0">
                <a:solidFill>
                  <a:srgbClr val="FF0000"/>
                </a:solidFill>
                <a:latin typeface="Cambria" pitchFamily="18" charset="0"/>
                <a:cs typeface="Comic Sans MS"/>
              </a:rPr>
              <a:t>a</a:t>
            </a:r>
            <a:r>
              <a:rPr sz="2400" b="1" spc="-5" dirty="0">
                <a:solidFill>
                  <a:srgbClr val="FF0000"/>
                </a:solidFill>
                <a:latin typeface="Cambria" pitchFamily="18" charset="0"/>
                <a:cs typeface="Comic Sans MS"/>
              </a:rPr>
              <a:t>to</a:t>
            </a:r>
            <a:endParaRPr sz="2400" dirty="0">
              <a:latin typeface="Cambria" pitchFamily="18" charset="0"/>
              <a:cs typeface="Comic Sans MS"/>
            </a:endParaRPr>
          </a:p>
          <a:p>
            <a:pPr marL="1264920" indent="538480">
              <a:lnSpc>
                <a:spcPct val="100000"/>
              </a:lnSpc>
              <a:spcBef>
                <a:spcPts val="600"/>
              </a:spcBef>
            </a:pPr>
            <a:r>
              <a:rPr sz="2400" b="1" u="heavy" spc="-5" dirty="0">
                <a:solidFill>
                  <a:srgbClr val="001F5F"/>
                </a:solidFill>
                <a:latin typeface="Cambria" pitchFamily="18" charset="0"/>
                <a:cs typeface="Comic Sans MS"/>
              </a:rPr>
              <a:t>di</a:t>
            </a:r>
            <a:r>
              <a:rPr sz="2400" b="1" u="heavy" spc="-10" dirty="0">
                <a:solidFill>
                  <a:srgbClr val="001F5F"/>
                </a:solidFill>
                <a:latin typeface="Cambria" pitchFamily="18" charset="0"/>
                <a:cs typeface="Comic Sans MS"/>
              </a:rPr>
              <a:t>v</a:t>
            </a:r>
            <a:r>
              <a:rPr sz="2400" b="1" u="heavy" spc="5" dirty="0">
                <a:solidFill>
                  <a:srgbClr val="001F5F"/>
                </a:solidFill>
                <a:latin typeface="Cambria" pitchFamily="18" charset="0"/>
                <a:cs typeface="Comic Sans MS"/>
              </a:rPr>
              <a:t>e</a:t>
            </a:r>
            <a:r>
              <a:rPr sz="2400" b="1" u="heavy" spc="-5" dirty="0">
                <a:solidFill>
                  <a:srgbClr val="001F5F"/>
                </a:solidFill>
                <a:latin typeface="Cambria" pitchFamily="18" charset="0"/>
                <a:cs typeface="Comic Sans MS"/>
              </a:rPr>
              <a:t>r</a:t>
            </a:r>
            <a:r>
              <a:rPr sz="2400" b="1" u="heavy" spc="-25" dirty="0">
                <a:solidFill>
                  <a:srgbClr val="001F5F"/>
                </a:solidFill>
                <a:latin typeface="Cambria" pitchFamily="18" charset="0"/>
                <a:cs typeface="Comic Sans MS"/>
              </a:rPr>
              <a:t>s</a:t>
            </a:r>
            <a:r>
              <a:rPr sz="2400" b="1" u="heavy" dirty="0">
                <a:solidFill>
                  <a:srgbClr val="001F5F"/>
                </a:solidFill>
                <a:latin typeface="Cambria" pitchFamily="18" charset="0"/>
                <a:cs typeface="Comic Sans MS"/>
              </a:rPr>
              <a:t>i</a:t>
            </a:r>
            <a:r>
              <a:rPr sz="2400" b="1" u="heavy" spc="-5" dirty="0">
                <a:solidFill>
                  <a:srgbClr val="001F5F"/>
                </a:solidFill>
                <a:latin typeface="Cambria" pitchFamily="18" charset="0"/>
                <a:cs typeface="Comic Sans MS"/>
              </a:rPr>
              <a:t>fi</a:t>
            </a:r>
            <a:r>
              <a:rPr sz="2400" b="1" u="heavy" spc="-10" dirty="0">
                <a:solidFill>
                  <a:srgbClr val="001F5F"/>
                </a:solidFill>
                <a:latin typeface="Cambria" pitchFamily="18" charset="0"/>
                <a:cs typeface="Comic Sans MS"/>
              </a:rPr>
              <a:t>c</a:t>
            </a:r>
            <a:r>
              <a:rPr sz="2400" b="1" u="heavy" spc="-15" dirty="0">
                <a:solidFill>
                  <a:srgbClr val="001F5F"/>
                </a:solidFill>
                <a:latin typeface="Cambria" pitchFamily="18" charset="0"/>
                <a:cs typeface="Comic Sans MS"/>
              </a:rPr>
              <a:t>a</a:t>
            </a:r>
            <a:endParaRPr sz="2400" dirty="0">
              <a:latin typeface="Cambria" pitchFamily="18" charset="0"/>
              <a:cs typeface="Comic Sans MS"/>
            </a:endParaRPr>
          </a:p>
          <a:p>
            <a:pPr>
              <a:lnSpc>
                <a:spcPct val="100000"/>
              </a:lnSpc>
              <a:spcBef>
                <a:spcPts val="42"/>
              </a:spcBef>
            </a:pPr>
            <a:endParaRPr sz="2250" dirty="0">
              <a:latin typeface="Cambria" pitchFamily="18" charset="0"/>
              <a:cs typeface="Times New Roman"/>
            </a:endParaRPr>
          </a:p>
          <a:p>
            <a:pPr marL="869950" marR="503555" indent="394970">
              <a:lnSpc>
                <a:spcPct val="100000"/>
              </a:lnSpc>
            </a:pPr>
            <a:r>
              <a:rPr lang="it-IT" sz="2400" b="1" spc="-25" dirty="0" smtClean="0">
                <a:solidFill>
                  <a:srgbClr val="557F4F"/>
                </a:solidFill>
                <a:latin typeface="Cambria" pitchFamily="18" charset="0"/>
                <a:cs typeface="Comic Sans MS"/>
              </a:rPr>
              <a:t>Strategie, </a:t>
            </a:r>
            <a:r>
              <a:rPr sz="2400" b="1" spc="-25" dirty="0" err="1" smtClean="0">
                <a:solidFill>
                  <a:srgbClr val="557F4F"/>
                </a:solidFill>
                <a:latin typeface="Cambria" pitchFamily="18" charset="0"/>
                <a:cs typeface="Comic Sans MS"/>
              </a:rPr>
              <a:t>m</a:t>
            </a:r>
            <a:r>
              <a:rPr sz="2400" b="1" spc="-5" dirty="0" err="1" smtClean="0">
                <a:solidFill>
                  <a:srgbClr val="557F4F"/>
                </a:solidFill>
                <a:latin typeface="Cambria" pitchFamily="18" charset="0"/>
                <a:cs typeface="Comic Sans MS"/>
              </a:rPr>
              <a:t>o</a:t>
            </a:r>
            <a:r>
              <a:rPr sz="2400" b="1" spc="-15" dirty="0" err="1" smtClean="0">
                <a:solidFill>
                  <a:srgbClr val="557F4F"/>
                </a:solidFill>
                <a:latin typeface="Cambria" pitchFamily="18" charset="0"/>
                <a:cs typeface="Comic Sans MS"/>
              </a:rPr>
              <a:t>d</a:t>
            </a:r>
            <a:r>
              <a:rPr sz="2400" b="1" spc="-10" dirty="0" err="1" smtClean="0">
                <a:solidFill>
                  <a:srgbClr val="557F4F"/>
                </a:solidFill>
                <a:latin typeface="Cambria" pitchFamily="18" charset="0"/>
                <a:cs typeface="Comic Sans MS"/>
              </a:rPr>
              <a:t>al</a:t>
            </a:r>
            <a:r>
              <a:rPr sz="2400" b="1" spc="-5" dirty="0" err="1" smtClean="0">
                <a:solidFill>
                  <a:srgbClr val="557F4F"/>
                </a:solidFill>
                <a:latin typeface="Cambria" pitchFamily="18" charset="0"/>
                <a:cs typeface="Comic Sans MS"/>
              </a:rPr>
              <a:t>i</a:t>
            </a:r>
            <a:r>
              <a:rPr sz="2400" b="1" spc="-20" dirty="0" err="1" smtClean="0">
                <a:solidFill>
                  <a:srgbClr val="557F4F"/>
                </a:solidFill>
                <a:latin typeface="Cambria" pitchFamily="18" charset="0"/>
                <a:cs typeface="Comic Sans MS"/>
              </a:rPr>
              <a:t>t</a:t>
            </a:r>
            <a:r>
              <a:rPr sz="2400" b="1" spc="-15" dirty="0" err="1" smtClean="0">
                <a:solidFill>
                  <a:srgbClr val="557F4F"/>
                </a:solidFill>
                <a:latin typeface="Cambria" pitchFamily="18" charset="0"/>
                <a:cs typeface="Comic Sans MS"/>
              </a:rPr>
              <a:t>à</a:t>
            </a:r>
            <a:r>
              <a:rPr sz="2400" spc="-15" dirty="0" err="1" smtClean="0">
                <a:solidFill>
                  <a:srgbClr val="557F4F"/>
                </a:solidFill>
                <a:latin typeface="Cambria" pitchFamily="18" charset="0"/>
                <a:cs typeface="Comic Sans MS"/>
              </a:rPr>
              <a:t>,</a:t>
            </a:r>
            <a:r>
              <a:rPr sz="2400" b="1" spc="-5" dirty="0" err="1" smtClean="0">
                <a:solidFill>
                  <a:srgbClr val="557F4F"/>
                </a:solidFill>
                <a:latin typeface="Cambria" pitchFamily="18" charset="0"/>
                <a:cs typeface="Comic Sans MS"/>
              </a:rPr>
              <a:t>te</a:t>
            </a:r>
            <a:r>
              <a:rPr sz="2400" b="1" spc="-25" dirty="0" err="1" smtClean="0">
                <a:solidFill>
                  <a:srgbClr val="557F4F"/>
                </a:solidFill>
                <a:latin typeface="Cambria" pitchFamily="18" charset="0"/>
                <a:cs typeface="Comic Sans MS"/>
              </a:rPr>
              <a:t>m</a:t>
            </a:r>
            <a:r>
              <a:rPr sz="2400" b="1" spc="-10" dirty="0" err="1" smtClean="0">
                <a:solidFill>
                  <a:srgbClr val="557F4F"/>
                </a:solidFill>
                <a:latin typeface="Cambria" pitchFamily="18" charset="0"/>
                <a:cs typeface="Comic Sans MS"/>
              </a:rPr>
              <a:t>p</a:t>
            </a:r>
            <a:r>
              <a:rPr sz="2400" b="1" spc="-5" dirty="0" err="1" smtClean="0">
                <a:solidFill>
                  <a:srgbClr val="557F4F"/>
                </a:solidFill>
                <a:latin typeface="Cambria" pitchFamily="18" charset="0"/>
                <a:cs typeface="Comic Sans MS"/>
              </a:rPr>
              <a:t>i</a:t>
            </a:r>
            <a:r>
              <a:rPr sz="2400" b="1" spc="-15" dirty="0">
                <a:solidFill>
                  <a:srgbClr val="557F4F"/>
                </a:solidFill>
                <a:latin typeface="Cambria" pitchFamily="18" charset="0"/>
                <a:cs typeface="Comic Sans MS"/>
              </a:rPr>
              <a:t>, s</a:t>
            </a:r>
            <a:r>
              <a:rPr sz="2400" b="1" spc="-5" dirty="0">
                <a:solidFill>
                  <a:srgbClr val="557F4F"/>
                </a:solidFill>
                <a:latin typeface="Cambria" pitchFamily="18" charset="0"/>
                <a:cs typeface="Comic Sans MS"/>
              </a:rPr>
              <a:t>tr</a:t>
            </a:r>
            <a:r>
              <a:rPr sz="2400" b="1" spc="-15" dirty="0">
                <a:solidFill>
                  <a:srgbClr val="557F4F"/>
                </a:solidFill>
                <a:latin typeface="Cambria" pitchFamily="18" charset="0"/>
                <a:cs typeface="Comic Sans MS"/>
              </a:rPr>
              <a:t>u</a:t>
            </a:r>
            <a:r>
              <a:rPr sz="2400" b="1" spc="-35" dirty="0">
                <a:solidFill>
                  <a:srgbClr val="557F4F"/>
                </a:solidFill>
                <a:latin typeface="Cambria" pitchFamily="18" charset="0"/>
                <a:cs typeface="Comic Sans MS"/>
              </a:rPr>
              <a:t>m</a:t>
            </a:r>
            <a:r>
              <a:rPr sz="2400" b="1" spc="5" dirty="0">
                <a:solidFill>
                  <a:srgbClr val="557F4F"/>
                </a:solidFill>
                <a:latin typeface="Cambria" pitchFamily="18" charset="0"/>
                <a:cs typeface="Comic Sans MS"/>
              </a:rPr>
              <a:t>e</a:t>
            </a:r>
            <a:r>
              <a:rPr sz="2400" b="1" dirty="0">
                <a:solidFill>
                  <a:srgbClr val="557F4F"/>
                </a:solidFill>
                <a:latin typeface="Cambria" pitchFamily="18" charset="0"/>
                <a:cs typeface="Comic Sans MS"/>
              </a:rPr>
              <a:t>n</a:t>
            </a:r>
            <a:r>
              <a:rPr sz="2400" b="1" spc="-5" dirty="0">
                <a:solidFill>
                  <a:srgbClr val="557F4F"/>
                </a:solidFill>
                <a:latin typeface="Cambria" pitchFamily="18" charset="0"/>
                <a:cs typeface="Comic Sans MS"/>
              </a:rPr>
              <a:t>ti</a:t>
            </a:r>
            <a:r>
              <a:rPr sz="2400" b="1" spc="-15" dirty="0">
                <a:solidFill>
                  <a:srgbClr val="557F4F"/>
                </a:solidFill>
                <a:latin typeface="Cambria" pitchFamily="18" charset="0"/>
                <a:cs typeface="Comic Sans MS"/>
              </a:rPr>
              <a:t>,</a:t>
            </a:r>
            <a:r>
              <a:rPr sz="2400" b="1" spc="5" dirty="0">
                <a:solidFill>
                  <a:srgbClr val="557F4F"/>
                </a:solidFill>
                <a:latin typeface="Cambria" pitchFamily="18" charset="0"/>
                <a:cs typeface="Comic Sans MS"/>
              </a:rPr>
              <a:t> </a:t>
            </a:r>
            <a:r>
              <a:rPr sz="2400" b="1" dirty="0">
                <a:solidFill>
                  <a:srgbClr val="557F4F"/>
                </a:solidFill>
                <a:latin typeface="Cambria" pitchFamily="18" charset="0"/>
                <a:cs typeface="Comic Sans MS"/>
              </a:rPr>
              <a:t>q</a:t>
            </a:r>
            <a:r>
              <a:rPr sz="2400" b="1" spc="-10" dirty="0">
                <a:solidFill>
                  <a:srgbClr val="557F4F"/>
                </a:solidFill>
                <a:latin typeface="Cambria" pitchFamily="18" charset="0"/>
                <a:cs typeface="Comic Sans MS"/>
              </a:rPr>
              <a:t>u</a:t>
            </a:r>
            <a:r>
              <a:rPr sz="2400" b="1" spc="-15" dirty="0">
                <a:solidFill>
                  <a:srgbClr val="557F4F"/>
                </a:solidFill>
                <a:latin typeface="Cambria" pitchFamily="18" charset="0"/>
                <a:cs typeface="Comic Sans MS"/>
              </a:rPr>
              <a:t>a</a:t>
            </a:r>
            <a:r>
              <a:rPr sz="2400" b="1" dirty="0">
                <a:solidFill>
                  <a:srgbClr val="557F4F"/>
                </a:solidFill>
                <a:latin typeface="Cambria" pitchFamily="18" charset="0"/>
                <a:cs typeface="Comic Sans MS"/>
              </a:rPr>
              <a:t>n</a:t>
            </a:r>
            <a:r>
              <a:rPr sz="2400" b="1" spc="-5" dirty="0">
                <a:solidFill>
                  <a:srgbClr val="557F4F"/>
                </a:solidFill>
                <a:latin typeface="Cambria" pitchFamily="18" charset="0"/>
                <a:cs typeface="Comic Sans MS"/>
              </a:rPr>
              <a:t>ti</a:t>
            </a:r>
            <a:r>
              <a:rPr sz="2400" b="1" spc="-20" dirty="0">
                <a:solidFill>
                  <a:srgbClr val="557F4F"/>
                </a:solidFill>
                <a:latin typeface="Cambria" pitchFamily="18" charset="0"/>
                <a:cs typeface="Comic Sans MS"/>
              </a:rPr>
              <a:t>tà</a:t>
            </a:r>
            <a:endParaRPr sz="2400" dirty="0">
              <a:latin typeface="Cambria" pitchFamily="18" charset="0"/>
              <a:cs typeface="Comic Sans MS"/>
            </a:endParaRPr>
          </a:p>
          <a:p>
            <a:pPr marL="1143000" marR="503555" indent="-143510">
              <a:lnSpc>
                <a:spcPct val="100000"/>
              </a:lnSpc>
              <a:spcBef>
                <a:spcPts val="600"/>
              </a:spcBef>
            </a:pPr>
            <a:r>
              <a:rPr sz="2400" dirty="0">
                <a:solidFill>
                  <a:srgbClr val="001F5F"/>
                </a:solidFill>
                <a:latin typeface="Cambria" pitchFamily="18" charset="0"/>
                <a:cs typeface="Comic Sans MS"/>
              </a:rPr>
              <a:t>n</a:t>
            </a:r>
            <a:r>
              <a:rPr sz="2400" spc="-10" dirty="0">
                <a:solidFill>
                  <a:srgbClr val="001F5F"/>
                </a:solidFill>
                <a:latin typeface="Cambria" pitchFamily="18" charset="0"/>
                <a:cs typeface="Comic Sans MS"/>
              </a:rPr>
              <a:t>ell</a:t>
            </a:r>
            <a:r>
              <a:rPr sz="2400" spc="-5" dirty="0">
                <a:solidFill>
                  <a:srgbClr val="001F5F"/>
                </a:solidFill>
                <a:latin typeface="Cambria" pitchFamily="18" charset="0"/>
                <a:cs typeface="Comic Sans MS"/>
              </a:rPr>
              <a:t>’</a:t>
            </a:r>
            <a:r>
              <a:rPr sz="2400" spc="-25" dirty="0">
                <a:solidFill>
                  <a:srgbClr val="001F5F"/>
                </a:solidFill>
                <a:latin typeface="Cambria" pitchFamily="18" charset="0"/>
                <a:cs typeface="Comic Sans MS"/>
              </a:rPr>
              <a:t>a</a:t>
            </a:r>
            <a:r>
              <a:rPr sz="2400" spc="-5" dirty="0">
                <a:solidFill>
                  <a:srgbClr val="001F5F"/>
                </a:solidFill>
                <a:latin typeface="Cambria" pitchFamily="18" charset="0"/>
                <a:cs typeface="Comic Sans MS"/>
              </a:rPr>
              <a:t>ttu</a:t>
            </a:r>
            <a:r>
              <a:rPr sz="2400" spc="-10" dirty="0">
                <a:solidFill>
                  <a:srgbClr val="001F5F"/>
                </a:solidFill>
                <a:latin typeface="Cambria" pitchFamily="18" charset="0"/>
                <a:cs typeface="Comic Sans MS"/>
              </a:rPr>
              <a:t>a</a:t>
            </a:r>
            <a:r>
              <a:rPr sz="2400" spc="5" dirty="0">
                <a:solidFill>
                  <a:srgbClr val="001F5F"/>
                </a:solidFill>
                <a:latin typeface="Cambria" pitchFamily="18" charset="0"/>
                <a:cs typeface="Comic Sans MS"/>
              </a:rPr>
              <a:t>z</a:t>
            </a:r>
            <a:r>
              <a:rPr sz="2400" spc="-5" dirty="0">
                <a:solidFill>
                  <a:srgbClr val="001F5F"/>
                </a:solidFill>
                <a:latin typeface="Cambria" pitchFamily="18" charset="0"/>
                <a:cs typeface="Comic Sans MS"/>
              </a:rPr>
              <a:t>io</a:t>
            </a:r>
            <a:r>
              <a:rPr sz="2400" dirty="0">
                <a:solidFill>
                  <a:srgbClr val="001F5F"/>
                </a:solidFill>
                <a:latin typeface="Cambria" pitchFamily="18" charset="0"/>
                <a:cs typeface="Comic Sans MS"/>
              </a:rPr>
              <a:t>n</a:t>
            </a:r>
            <a:r>
              <a:rPr sz="2400" spc="-15" dirty="0">
                <a:solidFill>
                  <a:srgbClr val="001F5F"/>
                </a:solidFill>
                <a:latin typeface="Cambria" pitchFamily="18" charset="0"/>
                <a:cs typeface="Comic Sans MS"/>
              </a:rPr>
              <a:t>e</a:t>
            </a:r>
            <a:r>
              <a:rPr sz="2400" dirty="0">
                <a:solidFill>
                  <a:srgbClr val="001F5F"/>
                </a:solidFill>
                <a:latin typeface="Cambria" pitchFamily="18" charset="0"/>
                <a:cs typeface="Comic Sans MS"/>
              </a:rPr>
              <a:t> </a:t>
            </a:r>
            <a:r>
              <a:rPr sz="2400" spc="-15" dirty="0">
                <a:solidFill>
                  <a:srgbClr val="001F5F"/>
                </a:solidFill>
                <a:latin typeface="Cambria" pitchFamily="18" charset="0"/>
                <a:cs typeface="Comic Sans MS"/>
              </a:rPr>
              <a:t>d</a:t>
            </a:r>
            <a:r>
              <a:rPr sz="2400" spc="-5" dirty="0">
                <a:solidFill>
                  <a:srgbClr val="001F5F"/>
                </a:solidFill>
                <a:latin typeface="Cambria" pitchFamily="18" charset="0"/>
                <a:cs typeface="Comic Sans MS"/>
              </a:rPr>
              <a:t>e</a:t>
            </a:r>
            <a:r>
              <a:rPr sz="2400" spc="-10" dirty="0">
                <a:solidFill>
                  <a:srgbClr val="001F5F"/>
                </a:solidFill>
                <a:latin typeface="Cambria" pitchFamily="18" charset="0"/>
                <a:cs typeface="Comic Sans MS"/>
              </a:rPr>
              <a:t>lla p</a:t>
            </a:r>
            <a:r>
              <a:rPr sz="2400" spc="-5" dirty="0">
                <a:solidFill>
                  <a:srgbClr val="001F5F"/>
                </a:solidFill>
                <a:latin typeface="Cambria" pitchFamily="18" charset="0"/>
                <a:cs typeface="Comic Sans MS"/>
              </a:rPr>
              <a:t>r</a:t>
            </a:r>
            <a:r>
              <a:rPr sz="2400" spc="-20" dirty="0">
                <a:solidFill>
                  <a:srgbClr val="001F5F"/>
                </a:solidFill>
                <a:latin typeface="Cambria" pitchFamily="18" charset="0"/>
                <a:cs typeface="Comic Sans MS"/>
              </a:rPr>
              <a:t>og</a:t>
            </a:r>
            <a:r>
              <a:rPr sz="2400" spc="-5" dirty="0">
                <a:solidFill>
                  <a:srgbClr val="001F5F"/>
                </a:solidFill>
                <a:latin typeface="Cambria" pitchFamily="18" charset="0"/>
                <a:cs typeface="Comic Sans MS"/>
              </a:rPr>
              <a:t>r</a:t>
            </a:r>
            <a:r>
              <a:rPr sz="2400" spc="-15" dirty="0">
                <a:solidFill>
                  <a:srgbClr val="001F5F"/>
                </a:solidFill>
                <a:latin typeface="Cambria" pitchFamily="18" charset="0"/>
                <a:cs typeface="Comic Sans MS"/>
              </a:rPr>
              <a:t>a</a:t>
            </a:r>
            <a:r>
              <a:rPr sz="2400" spc="-25" dirty="0">
                <a:solidFill>
                  <a:srgbClr val="001F5F"/>
                </a:solidFill>
                <a:latin typeface="Cambria" pitchFamily="18" charset="0"/>
                <a:cs typeface="Comic Sans MS"/>
              </a:rPr>
              <a:t>mma</a:t>
            </a:r>
            <a:r>
              <a:rPr sz="2400" spc="5" dirty="0">
                <a:solidFill>
                  <a:srgbClr val="001F5F"/>
                </a:solidFill>
                <a:latin typeface="Cambria" pitchFamily="18" charset="0"/>
                <a:cs typeface="Comic Sans MS"/>
              </a:rPr>
              <a:t>z</a:t>
            </a:r>
            <a:r>
              <a:rPr sz="2400" spc="-5" dirty="0">
                <a:solidFill>
                  <a:srgbClr val="001F5F"/>
                </a:solidFill>
                <a:latin typeface="Cambria" pitchFamily="18" charset="0"/>
                <a:cs typeface="Comic Sans MS"/>
              </a:rPr>
              <a:t>io</a:t>
            </a:r>
            <a:r>
              <a:rPr sz="2400" dirty="0">
                <a:solidFill>
                  <a:srgbClr val="001F5F"/>
                </a:solidFill>
                <a:latin typeface="Cambria" pitchFamily="18" charset="0"/>
                <a:cs typeface="Comic Sans MS"/>
              </a:rPr>
              <a:t>n</a:t>
            </a:r>
            <a:r>
              <a:rPr sz="2400" spc="-15" dirty="0">
                <a:solidFill>
                  <a:srgbClr val="001F5F"/>
                </a:solidFill>
                <a:latin typeface="Cambria" pitchFamily="18" charset="0"/>
                <a:cs typeface="Comic Sans MS"/>
              </a:rPr>
              <a:t>e</a:t>
            </a:r>
            <a:endParaRPr sz="2400" dirty="0">
              <a:latin typeface="Cambria" pitchFamily="18" charset="0"/>
              <a:cs typeface="Comic Sans MS"/>
            </a:endParaRPr>
          </a:p>
          <a:p>
            <a:pPr marL="871219">
              <a:lnSpc>
                <a:spcPct val="100000"/>
              </a:lnSpc>
              <a:spcBef>
                <a:spcPts val="600"/>
              </a:spcBef>
            </a:pPr>
            <a:r>
              <a:rPr sz="2400" spc="-10" dirty="0">
                <a:solidFill>
                  <a:srgbClr val="001F5F"/>
                </a:solidFill>
                <a:latin typeface="Cambria" pitchFamily="18" charset="0"/>
                <a:cs typeface="Comic Sans MS"/>
              </a:rPr>
              <a:t>c</a:t>
            </a:r>
            <a:r>
              <a:rPr sz="2400" spc="-25" dirty="0">
                <a:solidFill>
                  <a:srgbClr val="001F5F"/>
                </a:solidFill>
                <a:latin typeface="Cambria" pitchFamily="18" charset="0"/>
                <a:cs typeface="Comic Sans MS"/>
              </a:rPr>
              <a:t>om</a:t>
            </a:r>
            <a:r>
              <a:rPr sz="2400" spc="-10" dirty="0">
                <a:solidFill>
                  <a:srgbClr val="001F5F"/>
                </a:solidFill>
                <a:latin typeface="Cambria" pitchFamily="18" charset="0"/>
                <a:cs typeface="Comic Sans MS"/>
              </a:rPr>
              <a:t>u</a:t>
            </a:r>
            <a:r>
              <a:rPr sz="2400" dirty="0">
                <a:solidFill>
                  <a:srgbClr val="001F5F"/>
                </a:solidFill>
                <a:latin typeface="Cambria" pitchFamily="18" charset="0"/>
                <a:cs typeface="Comic Sans MS"/>
              </a:rPr>
              <a:t>n</a:t>
            </a:r>
            <a:r>
              <a:rPr sz="2400" spc="-15" dirty="0">
                <a:solidFill>
                  <a:srgbClr val="001F5F"/>
                </a:solidFill>
                <a:latin typeface="Cambria" pitchFamily="18" charset="0"/>
                <a:cs typeface="Comic Sans MS"/>
              </a:rPr>
              <a:t>e</a:t>
            </a:r>
            <a:r>
              <a:rPr sz="2400" dirty="0">
                <a:solidFill>
                  <a:srgbClr val="001F5F"/>
                </a:solidFill>
                <a:latin typeface="Cambria" pitchFamily="18" charset="0"/>
                <a:cs typeface="Comic Sans MS"/>
              </a:rPr>
              <a:t> </a:t>
            </a:r>
            <a:r>
              <a:rPr sz="2400" spc="-5" dirty="0">
                <a:solidFill>
                  <a:srgbClr val="001F5F"/>
                </a:solidFill>
                <a:latin typeface="Cambria" pitchFamily="18" charset="0"/>
                <a:cs typeface="Comic Sans MS"/>
              </a:rPr>
              <a:t>d</a:t>
            </a:r>
            <a:r>
              <a:rPr sz="2400" dirty="0">
                <a:solidFill>
                  <a:srgbClr val="001F5F"/>
                </a:solidFill>
                <a:latin typeface="Cambria" pitchFamily="18" charset="0"/>
                <a:cs typeface="Comic Sans MS"/>
              </a:rPr>
              <a:t>e</a:t>
            </a:r>
            <a:r>
              <a:rPr sz="2400" spc="-10" dirty="0">
                <a:solidFill>
                  <a:srgbClr val="001F5F"/>
                </a:solidFill>
                <a:latin typeface="Cambria" pitchFamily="18" charset="0"/>
                <a:cs typeface="Comic Sans MS"/>
              </a:rPr>
              <a:t>lla cl</a:t>
            </a:r>
            <a:r>
              <a:rPr sz="2400" spc="-25" dirty="0">
                <a:solidFill>
                  <a:srgbClr val="001F5F"/>
                </a:solidFill>
                <a:latin typeface="Cambria" pitchFamily="18" charset="0"/>
                <a:cs typeface="Comic Sans MS"/>
              </a:rPr>
              <a:t>a</a:t>
            </a:r>
            <a:r>
              <a:rPr sz="2400" spc="-15" dirty="0">
                <a:solidFill>
                  <a:srgbClr val="001F5F"/>
                </a:solidFill>
                <a:latin typeface="Cambria" pitchFamily="18" charset="0"/>
                <a:cs typeface="Comic Sans MS"/>
              </a:rPr>
              <a:t>s</a:t>
            </a:r>
            <a:r>
              <a:rPr sz="2400" spc="-25" dirty="0">
                <a:solidFill>
                  <a:srgbClr val="001F5F"/>
                </a:solidFill>
                <a:latin typeface="Cambria" pitchFamily="18" charset="0"/>
                <a:cs typeface="Comic Sans MS"/>
              </a:rPr>
              <a:t>s</a:t>
            </a:r>
            <a:r>
              <a:rPr sz="2400" spc="-15" dirty="0">
                <a:solidFill>
                  <a:srgbClr val="001F5F"/>
                </a:solidFill>
                <a:latin typeface="Cambria" pitchFamily="18" charset="0"/>
                <a:cs typeface="Comic Sans MS"/>
              </a:rPr>
              <a:t>e</a:t>
            </a:r>
            <a:endParaRPr sz="2400" dirty="0">
              <a:latin typeface="Cambria" pitchFamily="18" charset="0"/>
              <a:cs typeface="Comic Sans MS"/>
            </a:endParaRPr>
          </a:p>
          <a:p>
            <a:pPr>
              <a:lnSpc>
                <a:spcPct val="100000"/>
              </a:lnSpc>
              <a:spcBef>
                <a:spcPts val="27"/>
              </a:spcBef>
            </a:pPr>
            <a:endParaRPr sz="1950" dirty="0">
              <a:latin typeface="Cambria" pitchFamily="18" charset="0"/>
              <a:cs typeface="Times New Roman"/>
            </a:endParaRPr>
          </a:p>
          <a:p>
            <a:pPr marL="1026160" marR="1073785" algn="ctr">
              <a:lnSpc>
                <a:spcPct val="135700"/>
              </a:lnSpc>
            </a:pPr>
            <a:r>
              <a:rPr sz="1400" spc="-15" dirty="0">
                <a:solidFill>
                  <a:srgbClr val="001F5F"/>
                </a:solidFill>
                <a:latin typeface="Cambria" pitchFamily="18" charset="0"/>
                <a:cs typeface="Comic Sans MS"/>
              </a:rPr>
              <a:t>DP</a:t>
            </a:r>
            <a:r>
              <a:rPr sz="1400" spc="-5" dirty="0">
                <a:solidFill>
                  <a:srgbClr val="001F5F"/>
                </a:solidFill>
                <a:latin typeface="Cambria" pitchFamily="18" charset="0"/>
                <a:cs typeface="Comic Sans MS"/>
              </a:rPr>
              <a:t>R</a:t>
            </a:r>
            <a:r>
              <a:rPr sz="1400" spc="5" dirty="0">
                <a:solidFill>
                  <a:srgbClr val="001F5F"/>
                </a:solidFill>
                <a:latin typeface="Cambria" pitchFamily="18" charset="0"/>
                <a:cs typeface="Comic Sans MS"/>
              </a:rPr>
              <a:t>1</a:t>
            </a:r>
            <a:r>
              <a:rPr sz="1400" spc="-5" dirty="0">
                <a:solidFill>
                  <a:srgbClr val="001F5F"/>
                </a:solidFill>
                <a:latin typeface="Cambria" pitchFamily="18" charset="0"/>
                <a:cs typeface="Comic Sans MS"/>
              </a:rPr>
              <a:t>2</a:t>
            </a:r>
            <a:r>
              <a:rPr sz="1400" dirty="0">
                <a:solidFill>
                  <a:srgbClr val="001F5F"/>
                </a:solidFill>
                <a:latin typeface="Cambria" pitchFamily="18" charset="0"/>
                <a:cs typeface="Comic Sans MS"/>
              </a:rPr>
              <a:t>2</a:t>
            </a:r>
            <a:r>
              <a:rPr sz="1400" spc="-5" dirty="0">
                <a:solidFill>
                  <a:srgbClr val="001F5F"/>
                </a:solidFill>
                <a:latin typeface="Cambria" pitchFamily="18" charset="0"/>
                <a:cs typeface="Comic Sans MS"/>
              </a:rPr>
              <a:t> gi</a:t>
            </a:r>
            <a:r>
              <a:rPr sz="1400" spc="-10" dirty="0">
                <a:solidFill>
                  <a:srgbClr val="001F5F"/>
                </a:solidFill>
                <a:latin typeface="Cambria" pitchFamily="18" charset="0"/>
                <a:cs typeface="Comic Sans MS"/>
              </a:rPr>
              <a:t>u</a:t>
            </a:r>
            <a:r>
              <a:rPr sz="1400" spc="-5" dirty="0">
                <a:solidFill>
                  <a:srgbClr val="001F5F"/>
                </a:solidFill>
                <a:latin typeface="Cambria" pitchFamily="18" charset="0"/>
                <a:cs typeface="Comic Sans MS"/>
              </a:rPr>
              <a:t>gn</a:t>
            </a:r>
            <a:r>
              <a:rPr sz="1400" spc="-10" dirty="0">
                <a:solidFill>
                  <a:srgbClr val="001F5F"/>
                </a:solidFill>
                <a:latin typeface="Cambria" pitchFamily="18" charset="0"/>
                <a:cs typeface="Comic Sans MS"/>
              </a:rPr>
              <a:t>o</a:t>
            </a:r>
            <a:r>
              <a:rPr sz="1400" spc="10" dirty="0">
                <a:solidFill>
                  <a:srgbClr val="001F5F"/>
                </a:solidFill>
                <a:latin typeface="Cambria" pitchFamily="18" charset="0"/>
                <a:cs typeface="Comic Sans MS"/>
              </a:rPr>
              <a:t> </a:t>
            </a:r>
            <a:r>
              <a:rPr sz="1400" spc="-5" dirty="0">
                <a:solidFill>
                  <a:srgbClr val="001F5F"/>
                </a:solidFill>
                <a:latin typeface="Cambria" pitchFamily="18" charset="0"/>
                <a:cs typeface="Comic Sans MS"/>
              </a:rPr>
              <a:t>09</a:t>
            </a:r>
            <a:r>
              <a:rPr sz="1400" dirty="0">
                <a:solidFill>
                  <a:srgbClr val="001F5F"/>
                </a:solidFill>
                <a:latin typeface="Cambria" pitchFamily="18" charset="0"/>
                <a:cs typeface="Comic Sans MS"/>
              </a:rPr>
              <a:t>. </a:t>
            </a:r>
            <a:r>
              <a:rPr sz="1400" spc="-10" dirty="0">
                <a:solidFill>
                  <a:srgbClr val="001F5F"/>
                </a:solidFill>
                <a:latin typeface="Cambria" pitchFamily="18" charset="0"/>
                <a:cs typeface="Comic Sans MS"/>
              </a:rPr>
              <a:t>a</a:t>
            </a:r>
            <a:r>
              <a:rPr sz="1400" spc="-5" dirty="0">
                <a:solidFill>
                  <a:srgbClr val="001F5F"/>
                </a:solidFill>
                <a:latin typeface="Cambria" pitchFamily="18" charset="0"/>
                <a:cs typeface="Comic Sans MS"/>
              </a:rPr>
              <a:t>r</a:t>
            </a:r>
            <a:r>
              <a:rPr sz="1400" dirty="0">
                <a:solidFill>
                  <a:srgbClr val="001F5F"/>
                </a:solidFill>
                <a:latin typeface="Cambria" pitchFamily="18" charset="0"/>
                <a:cs typeface="Comic Sans MS"/>
              </a:rPr>
              <a:t>t</a:t>
            </a:r>
            <a:r>
              <a:rPr sz="1400" spc="-5" dirty="0">
                <a:solidFill>
                  <a:srgbClr val="001F5F"/>
                </a:solidFill>
                <a:latin typeface="Cambria" pitchFamily="18" charset="0"/>
                <a:cs typeface="Comic Sans MS"/>
              </a:rPr>
              <a:t> 1</a:t>
            </a:r>
            <a:r>
              <a:rPr sz="1400" dirty="0">
                <a:solidFill>
                  <a:srgbClr val="001F5F"/>
                </a:solidFill>
                <a:latin typeface="Cambria" pitchFamily="18" charset="0"/>
                <a:cs typeface="Comic Sans MS"/>
              </a:rPr>
              <a:t>0 – </a:t>
            </a:r>
            <a:r>
              <a:rPr sz="1400" spc="-15" dirty="0">
                <a:solidFill>
                  <a:srgbClr val="001F5F"/>
                </a:solidFill>
                <a:latin typeface="Cambria" pitchFamily="18" charset="0"/>
                <a:cs typeface="Comic Sans MS"/>
              </a:rPr>
              <a:t>L</a:t>
            </a:r>
            <a:r>
              <a:rPr sz="1400" spc="-10" dirty="0">
                <a:solidFill>
                  <a:srgbClr val="001F5F"/>
                </a:solidFill>
                <a:latin typeface="Cambria" pitchFamily="18" charset="0"/>
                <a:cs typeface="Comic Sans MS"/>
              </a:rPr>
              <a:t>e</a:t>
            </a:r>
            <a:r>
              <a:rPr sz="1400" spc="-15" dirty="0">
                <a:solidFill>
                  <a:srgbClr val="001F5F"/>
                </a:solidFill>
                <a:latin typeface="Cambria" pitchFamily="18" charset="0"/>
                <a:cs typeface="Comic Sans MS"/>
              </a:rPr>
              <a:t>gg</a:t>
            </a:r>
            <a:r>
              <a:rPr sz="1400" spc="-10" dirty="0">
                <a:solidFill>
                  <a:srgbClr val="001F5F"/>
                </a:solidFill>
                <a:latin typeface="Cambria" pitchFamily="18" charset="0"/>
                <a:cs typeface="Comic Sans MS"/>
              </a:rPr>
              <a:t>e</a:t>
            </a:r>
            <a:r>
              <a:rPr sz="1400" dirty="0">
                <a:solidFill>
                  <a:srgbClr val="001F5F"/>
                </a:solidFill>
                <a:latin typeface="Cambria" pitchFamily="18" charset="0"/>
                <a:cs typeface="Comic Sans MS"/>
              </a:rPr>
              <a:t> </a:t>
            </a:r>
            <a:r>
              <a:rPr sz="1400" spc="5" dirty="0">
                <a:solidFill>
                  <a:srgbClr val="001F5F"/>
                </a:solidFill>
                <a:latin typeface="Cambria" pitchFamily="18" charset="0"/>
                <a:cs typeface="Comic Sans MS"/>
              </a:rPr>
              <a:t>1</a:t>
            </a:r>
            <a:r>
              <a:rPr sz="1400" spc="-5" dirty="0">
                <a:solidFill>
                  <a:srgbClr val="001F5F"/>
                </a:solidFill>
                <a:latin typeface="Cambria" pitchFamily="18" charset="0"/>
                <a:cs typeface="Comic Sans MS"/>
              </a:rPr>
              <a:t>70</a:t>
            </a:r>
            <a:r>
              <a:rPr sz="1400" spc="-10" dirty="0">
                <a:solidFill>
                  <a:srgbClr val="001F5F"/>
                </a:solidFill>
                <a:latin typeface="Cambria" pitchFamily="18" charset="0"/>
                <a:cs typeface="Comic Sans MS"/>
              </a:rPr>
              <a:t>/</a:t>
            </a:r>
            <a:r>
              <a:rPr sz="1400" spc="-5" dirty="0">
                <a:solidFill>
                  <a:srgbClr val="001F5F"/>
                </a:solidFill>
                <a:latin typeface="Cambria" pitchFamily="18" charset="0"/>
                <a:cs typeface="Comic Sans MS"/>
              </a:rPr>
              <a:t>2</a:t>
            </a:r>
            <a:r>
              <a:rPr sz="1400" dirty="0">
                <a:solidFill>
                  <a:srgbClr val="001F5F"/>
                </a:solidFill>
                <a:latin typeface="Cambria" pitchFamily="18" charset="0"/>
                <a:cs typeface="Comic Sans MS"/>
              </a:rPr>
              <a:t>0</a:t>
            </a:r>
            <a:r>
              <a:rPr sz="1400" spc="-5" dirty="0">
                <a:solidFill>
                  <a:srgbClr val="001F5F"/>
                </a:solidFill>
                <a:latin typeface="Cambria" pitchFamily="18" charset="0"/>
                <a:cs typeface="Comic Sans MS"/>
              </a:rPr>
              <a:t>10</a:t>
            </a:r>
            <a:endParaRPr sz="1400" dirty="0">
              <a:latin typeface="Cambria" pitchFamily="18" charset="0"/>
              <a:cs typeface="Comic Sans MS"/>
            </a:endParaRPr>
          </a:p>
          <a:p>
            <a:pPr algn="ctr">
              <a:lnSpc>
                <a:spcPct val="100000"/>
              </a:lnSpc>
              <a:spcBef>
                <a:spcPts val="590"/>
              </a:spcBef>
            </a:pPr>
            <a:r>
              <a:rPr sz="1400" spc="-20" dirty="0">
                <a:solidFill>
                  <a:srgbClr val="001F5F"/>
                </a:solidFill>
                <a:latin typeface="Cambria" pitchFamily="18" charset="0"/>
                <a:cs typeface="Comic Sans MS"/>
              </a:rPr>
              <a:t>D</a:t>
            </a:r>
            <a:r>
              <a:rPr sz="1400" spc="-15" dirty="0">
                <a:solidFill>
                  <a:srgbClr val="001F5F"/>
                </a:solidFill>
                <a:latin typeface="Cambria" pitchFamily="18" charset="0"/>
                <a:cs typeface="Comic Sans MS"/>
              </a:rPr>
              <a:t>M</a:t>
            </a:r>
            <a:r>
              <a:rPr sz="1400" dirty="0">
                <a:solidFill>
                  <a:srgbClr val="001F5F"/>
                </a:solidFill>
                <a:latin typeface="Cambria" pitchFamily="18" charset="0"/>
                <a:cs typeface="Comic Sans MS"/>
              </a:rPr>
              <a:t> </a:t>
            </a:r>
            <a:r>
              <a:rPr sz="1400" spc="-5" dirty="0">
                <a:solidFill>
                  <a:srgbClr val="001F5F"/>
                </a:solidFill>
                <a:latin typeface="Cambria" pitchFamily="18" charset="0"/>
                <a:cs typeface="Comic Sans MS"/>
              </a:rPr>
              <a:t>1</a:t>
            </a:r>
            <a:r>
              <a:rPr sz="1400" dirty="0">
                <a:solidFill>
                  <a:srgbClr val="001F5F"/>
                </a:solidFill>
                <a:latin typeface="Cambria" pitchFamily="18" charset="0"/>
                <a:cs typeface="Comic Sans MS"/>
              </a:rPr>
              <a:t>2 </a:t>
            </a:r>
            <a:r>
              <a:rPr sz="1400" spc="-10" dirty="0">
                <a:solidFill>
                  <a:srgbClr val="001F5F"/>
                </a:solidFill>
                <a:latin typeface="Cambria" pitchFamily="18" charset="0"/>
                <a:cs typeface="Comic Sans MS"/>
              </a:rPr>
              <a:t>lu</a:t>
            </a:r>
            <a:r>
              <a:rPr sz="1400" spc="-5" dirty="0">
                <a:solidFill>
                  <a:srgbClr val="001F5F"/>
                </a:solidFill>
                <a:latin typeface="Cambria" pitchFamily="18" charset="0"/>
                <a:cs typeface="Comic Sans MS"/>
              </a:rPr>
              <a:t>g</a:t>
            </a:r>
            <a:r>
              <a:rPr sz="1400" spc="-10" dirty="0">
                <a:solidFill>
                  <a:srgbClr val="001F5F"/>
                </a:solidFill>
                <a:latin typeface="Cambria" pitchFamily="18" charset="0"/>
                <a:cs typeface="Comic Sans MS"/>
              </a:rPr>
              <a:t>l</a:t>
            </a:r>
            <a:r>
              <a:rPr sz="1400" spc="5" dirty="0">
                <a:solidFill>
                  <a:srgbClr val="001F5F"/>
                </a:solidFill>
                <a:latin typeface="Cambria" pitchFamily="18" charset="0"/>
                <a:cs typeface="Comic Sans MS"/>
              </a:rPr>
              <a:t>i</a:t>
            </a:r>
            <a:r>
              <a:rPr sz="1400" spc="-10" dirty="0">
                <a:solidFill>
                  <a:srgbClr val="001F5F"/>
                </a:solidFill>
                <a:latin typeface="Cambria" pitchFamily="18" charset="0"/>
                <a:cs typeface="Comic Sans MS"/>
              </a:rPr>
              <a:t>o</a:t>
            </a:r>
            <a:r>
              <a:rPr sz="1400" dirty="0">
                <a:solidFill>
                  <a:srgbClr val="001F5F"/>
                </a:solidFill>
                <a:latin typeface="Cambria" pitchFamily="18" charset="0"/>
                <a:cs typeface="Comic Sans MS"/>
              </a:rPr>
              <a:t>  </a:t>
            </a:r>
            <a:r>
              <a:rPr sz="1400" spc="-5" dirty="0">
                <a:solidFill>
                  <a:srgbClr val="001F5F"/>
                </a:solidFill>
                <a:latin typeface="Cambria" pitchFamily="18" charset="0"/>
                <a:cs typeface="Comic Sans MS"/>
              </a:rPr>
              <a:t>20</a:t>
            </a:r>
            <a:r>
              <a:rPr sz="1400" spc="5" dirty="0">
                <a:solidFill>
                  <a:srgbClr val="001F5F"/>
                </a:solidFill>
                <a:latin typeface="Cambria" pitchFamily="18" charset="0"/>
                <a:cs typeface="Comic Sans MS"/>
              </a:rPr>
              <a:t>1</a:t>
            </a:r>
            <a:r>
              <a:rPr sz="1400" dirty="0">
                <a:solidFill>
                  <a:srgbClr val="001F5F"/>
                </a:solidFill>
                <a:latin typeface="Cambria" pitchFamily="18" charset="0"/>
                <a:cs typeface="Comic Sans MS"/>
              </a:rPr>
              <a:t>1</a:t>
            </a:r>
            <a:endParaRPr sz="1400" dirty="0">
              <a:latin typeface="Cambria" pitchFamily="18" charset="0"/>
              <a:cs typeface="Comic Sans MS"/>
            </a:endParaRPr>
          </a:p>
        </p:txBody>
      </p:sp>
      <p:sp>
        <p:nvSpPr>
          <p:cNvPr id="5" name="object 5"/>
          <p:cNvSpPr txBox="1"/>
          <p:nvPr/>
        </p:nvSpPr>
        <p:spPr>
          <a:xfrm>
            <a:off x="4643120" y="1214119"/>
            <a:ext cx="4038600" cy="5093970"/>
          </a:xfrm>
          <a:prstGeom prst="rect">
            <a:avLst/>
          </a:prstGeom>
          <a:solidFill>
            <a:srgbClr val="DEE2ED"/>
          </a:solidFill>
          <a:ln w="9344">
            <a:solidFill>
              <a:srgbClr val="000000"/>
            </a:solidFill>
          </a:ln>
        </p:spPr>
        <p:txBody>
          <a:bodyPr vert="horz" wrap="square" lIns="0" tIns="0" rIns="0" bIns="0" rtlCol="0">
            <a:spAutoFit/>
          </a:bodyPr>
          <a:lstStyle/>
          <a:p>
            <a:pPr marL="934719" marR="629285" indent="123189" algn="r">
              <a:lnSpc>
                <a:spcPct val="100000"/>
              </a:lnSpc>
            </a:pPr>
            <a:r>
              <a:rPr sz="2400" b="1" spc="-5" dirty="0">
                <a:solidFill>
                  <a:srgbClr val="FF0000"/>
                </a:solidFill>
                <a:latin typeface="Cambria" pitchFamily="18" charset="0"/>
                <a:cs typeface="Comic Sans MS"/>
              </a:rPr>
              <a:t>Pi</a:t>
            </a:r>
            <a:r>
              <a:rPr sz="2400" b="1" spc="-20" dirty="0">
                <a:solidFill>
                  <a:srgbClr val="FF0000"/>
                </a:solidFill>
                <a:latin typeface="Cambria" pitchFamily="18" charset="0"/>
                <a:cs typeface="Comic Sans MS"/>
              </a:rPr>
              <a:t>a</a:t>
            </a:r>
            <a:r>
              <a:rPr sz="2400" b="1" dirty="0">
                <a:solidFill>
                  <a:srgbClr val="FF0000"/>
                </a:solidFill>
                <a:latin typeface="Cambria" pitchFamily="18" charset="0"/>
                <a:cs typeface="Comic Sans MS"/>
              </a:rPr>
              <a:t>n</a:t>
            </a:r>
            <a:r>
              <a:rPr sz="2400" b="1" spc="-15" dirty="0">
                <a:solidFill>
                  <a:srgbClr val="FF0000"/>
                </a:solidFill>
                <a:latin typeface="Cambria" pitchFamily="18" charset="0"/>
                <a:cs typeface="Comic Sans MS"/>
              </a:rPr>
              <a:t>o</a:t>
            </a:r>
            <a:r>
              <a:rPr sz="2400" b="1" spc="5" dirty="0">
                <a:solidFill>
                  <a:srgbClr val="FF0000"/>
                </a:solidFill>
                <a:latin typeface="Cambria" pitchFamily="18" charset="0"/>
                <a:cs typeface="Comic Sans MS"/>
              </a:rPr>
              <a:t> </a:t>
            </a:r>
            <a:r>
              <a:rPr sz="2400" b="1" spc="-20" dirty="0">
                <a:solidFill>
                  <a:srgbClr val="FF0000"/>
                </a:solidFill>
                <a:latin typeface="Cambria" pitchFamily="18" charset="0"/>
                <a:cs typeface="Comic Sans MS"/>
              </a:rPr>
              <a:t>E</a:t>
            </a:r>
            <a:r>
              <a:rPr sz="2400" b="1" spc="-30" dirty="0">
                <a:solidFill>
                  <a:srgbClr val="FF0000"/>
                </a:solidFill>
                <a:latin typeface="Cambria" pitchFamily="18" charset="0"/>
                <a:cs typeface="Comic Sans MS"/>
              </a:rPr>
              <a:t>d</a:t>
            </a:r>
            <a:r>
              <a:rPr sz="2400" b="1" spc="-15" dirty="0">
                <a:solidFill>
                  <a:srgbClr val="FF0000"/>
                </a:solidFill>
                <a:latin typeface="Cambria" pitchFamily="18" charset="0"/>
                <a:cs typeface="Comic Sans MS"/>
              </a:rPr>
              <a:t>u</a:t>
            </a:r>
            <a:r>
              <a:rPr sz="2400" b="1" spc="-20" dirty="0">
                <a:solidFill>
                  <a:srgbClr val="FF0000"/>
                </a:solidFill>
                <a:latin typeface="Cambria" pitchFamily="18" charset="0"/>
                <a:cs typeface="Comic Sans MS"/>
              </a:rPr>
              <a:t>c</a:t>
            </a:r>
            <a:r>
              <a:rPr sz="2400" b="1" spc="-15" dirty="0">
                <a:solidFill>
                  <a:srgbClr val="FF0000"/>
                </a:solidFill>
                <a:latin typeface="Cambria" pitchFamily="18" charset="0"/>
                <a:cs typeface="Comic Sans MS"/>
              </a:rPr>
              <a:t>a</a:t>
            </a:r>
            <a:r>
              <a:rPr sz="2400" b="1" spc="-5" dirty="0">
                <a:solidFill>
                  <a:srgbClr val="FF0000"/>
                </a:solidFill>
                <a:latin typeface="Cambria" pitchFamily="18" charset="0"/>
                <a:cs typeface="Comic Sans MS"/>
              </a:rPr>
              <a:t>ti</a:t>
            </a:r>
            <a:r>
              <a:rPr sz="2400" b="1" spc="-10" dirty="0">
                <a:solidFill>
                  <a:srgbClr val="FF0000"/>
                </a:solidFill>
                <a:latin typeface="Cambria" pitchFamily="18" charset="0"/>
                <a:cs typeface="Comic Sans MS"/>
              </a:rPr>
              <a:t>v</a:t>
            </a:r>
            <a:r>
              <a:rPr sz="2400" b="1" spc="-15" dirty="0">
                <a:solidFill>
                  <a:srgbClr val="FF0000"/>
                </a:solidFill>
                <a:latin typeface="Cambria" pitchFamily="18" charset="0"/>
                <a:cs typeface="Comic Sans MS"/>
              </a:rPr>
              <a:t>o </a:t>
            </a:r>
            <a:r>
              <a:rPr sz="2400" b="1" spc="-5" dirty="0">
                <a:solidFill>
                  <a:srgbClr val="FF0000"/>
                </a:solidFill>
                <a:latin typeface="Cambria" pitchFamily="18" charset="0"/>
                <a:cs typeface="Comic Sans MS"/>
              </a:rPr>
              <a:t>I</a:t>
            </a:r>
            <a:r>
              <a:rPr sz="2400" b="1" dirty="0">
                <a:solidFill>
                  <a:srgbClr val="FF0000"/>
                </a:solidFill>
                <a:latin typeface="Cambria" pitchFamily="18" charset="0"/>
                <a:cs typeface="Comic Sans MS"/>
              </a:rPr>
              <a:t>n</a:t>
            </a:r>
            <a:r>
              <a:rPr sz="2400" b="1" spc="-15" dirty="0">
                <a:solidFill>
                  <a:srgbClr val="FF0000"/>
                </a:solidFill>
                <a:latin typeface="Cambria" pitchFamily="18" charset="0"/>
                <a:cs typeface="Comic Sans MS"/>
              </a:rPr>
              <a:t>d</a:t>
            </a:r>
            <a:r>
              <a:rPr sz="2400" b="1" spc="-5" dirty="0">
                <a:solidFill>
                  <a:srgbClr val="FF0000"/>
                </a:solidFill>
                <a:latin typeface="Cambria" pitchFamily="18" charset="0"/>
                <a:cs typeface="Comic Sans MS"/>
              </a:rPr>
              <a:t>i</a:t>
            </a:r>
            <a:r>
              <a:rPr sz="2400" b="1" dirty="0">
                <a:solidFill>
                  <a:srgbClr val="FF0000"/>
                </a:solidFill>
                <a:latin typeface="Cambria" pitchFamily="18" charset="0"/>
                <a:cs typeface="Comic Sans MS"/>
              </a:rPr>
              <a:t>v</a:t>
            </a:r>
            <a:r>
              <a:rPr sz="2400" b="1" spc="-5" dirty="0">
                <a:solidFill>
                  <a:srgbClr val="FF0000"/>
                </a:solidFill>
                <a:latin typeface="Cambria" pitchFamily="18" charset="0"/>
                <a:cs typeface="Comic Sans MS"/>
              </a:rPr>
              <a:t>i</a:t>
            </a:r>
            <a:r>
              <a:rPr sz="2400" b="1" spc="-15" dirty="0">
                <a:solidFill>
                  <a:srgbClr val="FF0000"/>
                </a:solidFill>
                <a:latin typeface="Cambria" pitchFamily="18" charset="0"/>
                <a:cs typeface="Comic Sans MS"/>
              </a:rPr>
              <a:t>du</a:t>
            </a:r>
            <a:r>
              <a:rPr sz="2400" b="1" spc="-20" dirty="0">
                <a:solidFill>
                  <a:srgbClr val="FF0000"/>
                </a:solidFill>
                <a:latin typeface="Cambria" pitchFamily="18" charset="0"/>
                <a:cs typeface="Comic Sans MS"/>
              </a:rPr>
              <a:t>a</a:t>
            </a:r>
            <a:r>
              <a:rPr sz="2400" b="1" spc="-10" dirty="0">
                <a:solidFill>
                  <a:srgbClr val="FF0000"/>
                </a:solidFill>
                <a:latin typeface="Cambria" pitchFamily="18" charset="0"/>
                <a:cs typeface="Comic Sans MS"/>
              </a:rPr>
              <a:t>l</a:t>
            </a:r>
            <a:r>
              <a:rPr sz="2400" b="1" spc="-5" dirty="0">
                <a:solidFill>
                  <a:srgbClr val="FF0000"/>
                </a:solidFill>
                <a:latin typeface="Cambria" pitchFamily="18" charset="0"/>
                <a:cs typeface="Comic Sans MS"/>
              </a:rPr>
              <a:t>i</a:t>
            </a:r>
            <a:r>
              <a:rPr sz="2400" b="1" spc="5" dirty="0">
                <a:solidFill>
                  <a:srgbClr val="FF0000"/>
                </a:solidFill>
                <a:latin typeface="Cambria" pitchFamily="18" charset="0"/>
                <a:cs typeface="Comic Sans MS"/>
              </a:rPr>
              <a:t>zz</a:t>
            </a:r>
            <a:r>
              <a:rPr sz="2400" b="1" spc="-20" dirty="0">
                <a:solidFill>
                  <a:srgbClr val="FF0000"/>
                </a:solidFill>
                <a:latin typeface="Cambria" pitchFamily="18" charset="0"/>
                <a:cs typeface="Comic Sans MS"/>
              </a:rPr>
              <a:t>a</a:t>
            </a:r>
            <a:r>
              <a:rPr sz="2400" b="1" spc="-5" dirty="0">
                <a:solidFill>
                  <a:srgbClr val="FF0000"/>
                </a:solidFill>
                <a:latin typeface="Cambria" pitchFamily="18" charset="0"/>
                <a:cs typeface="Comic Sans MS"/>
              </a:rPr>
              <a:t>to</a:t>
            </a:r>
            <a:endParaRPr sz="2400" dirty="0">
              <a:latin typeface="Cambria" pitchFamily="18" charset="0"/>
              <a:cs typeface="Comic Sans MS"/>
            </a:endParaRPr>
          </a:p>
          <a:p>
            <a:pPr marL="995680" indent="551180">
              <a:lnSpc>
                <a:spcPct val="100000"/>
              </a:lnSpc>
              <a:spcBef>
                <a:spcPts val="600"/>
              </a:spcBef>
            </a:pPr>
            <a:r>
              <a:rPr sz="2400" b="1" u="heavy" spc="-15" dirty="0">
                <a:solidFill>
                  <a:srgbClr val="001F5F"/>
                </a:solidFill>
                <a:latin typeface="Cambria" pitchFamily="18" charset="0"/>
                <a:cs typeface="Comic Sans MS"/>
              </a:rPr>
              <a:t>d</a:t>
            </a:r>
            <a:r>
              <a:rPr sz="2400" b="1" u="heavy" dirty="0">
                <a:solidFill>
                  <a:srgbClr val="001F5F"/>
                </a:solidFill>
                <a:latin typeface="Cambria" pitchFamily="18" charset="0"/>
                <a:cs typeface="Comic Sans MS"/>
              </a:rPr>
              <a:t>i</a:t>
            </a:r>
            <a:r>
              <a:rPr sz="2400" b="1" u="heavy" spc="-5" dirty="0">
                <a:solidFill>
                  <a:srgbClr val="001F5F"/>
                </a:solidFill>
                <a:latin typeface="Cambria" pitchFamily="18" charset="0"/>
                <a:cs typeface="Comic Sans MS"/>
              </a:rPr>
              <a:t>f</a:t>
            </a:r>
            <a:r>
              <a:rPr sz="2400" b="1" u="heavy" spc="5" dirty="0">
                <a:solidFill>
                  <a:srgbClr val="001F5F"/>
                </a:solidFill>
                <a:latin typeface="Cambria" pitchFamily="18" charset="0"/>
                <a:cs typeface="Comic Sans MS"/>
              </a:rPr>
              <a:t>f</a:t>
            </a:r>
            <a:r>
              <a:rPr sz="2400" b="1" u="heavy" spc="-5" dirty="0">
                <a:solidFill>
                  <a:srgbClr val="001F5F"/>
                </a:solidFill>
                <a:latin typeface="Cambria" pitchFamily="18" charset="0"/>
                <a:cs typeface="Comic Sans MS"/>
              </a:rPr>
              <a:t>er</a:t>
            </a:r>
            <a:r>
              <a:rPr sz="2400" b="1" u="heavy" spc="5" dirty="0">
                <a:solidFill>
                  <a:srgbClr val="001F5F"/>
                </a:solidFill>
                <a:latin typeface="Cambria" pitchFamily="18" charset="0"/>
                <a:cs typeface="Comic Sans MS"/>
              </a:rPr>
              <a:t>e</a:t>
            </a:r>
            <a:r>
              <a:rPr sz="2400" b="1" u="heavy" dirty="0">
                <a:solidFill>
                  <a:srgbClr val="001F5F"/>
                </a:solidFill>
                <a:latin typeface="Cambria" pitchFamily="18" charset="0"/>
                <a:cs typeface="Comic Sans MS"/>
              </a:rPr>
              <a:t>n</a:t>
            </a:r>
            <a:r>
              <a:rPr sz="2400" b="1" u="heavy" spc="-5" dirty="0">
                <a:solidFill>
                  <a:srgbClr val="001F5F"/>
                </a:solidFill>
                <a:latin typeface="Cambria" pitchFamily="18" charset="0"/>
                <a:cs typeface="Comic Sans MS"/>
              </a:rPr>
              <a:t>zi</a:t>
            </a:r>
            <a:r>
              <a:rPr sz="2400" b="1" u="heavy" spc="-20" dirty="0">
                <a:solidFill>
                  <a:srgbClr val="001F5F"/>
                </a:solidFill>
                <a:latin typeface="Cambria" pitchFamily="18" charset="0"/>
                <a:cs typeface="Comic Sans MS"/>
              </a:rPr>
              <a:t>a</a:t>
            </a:r>
            <a:r>
              <a:rPr sz="2400" b="1" u="heavy" dirty="0">
                <a:solidFill>
                  <a:srgbClr val="001F5F"/>
                </a:solidFill>
                <a:latin typeface="Cambria" pitchFamily="18" charset="0"/>
                <a:cs typeface="Comic Sans MS"/>
              </a:rPr>
              <a:t>…</a:t>
            </a:r>
            <a:endParaRPr sz="2400" dirty="0">
              <a:latin typeface="Cambria" pitchFamily="18" charset="0"/>
              <a:cs typeface="Comic Sans MS"/>
            </a:endParaRPr>
          </a:p>
          <a:p>
            <a:pPr>
              <a:lnSpc>
                <a:spcPct val="100000"/>
              </a:lnSpc>
              <a:spcBef>
                <a:spcPts val="45"/>
              </a:spcBef>
            </a:pPr>
            <a:endParaRPr sz="3500" dirty="0">
              <a:latin typeface="Cambria" pitchFamily="18" charset="0"/>
              <a:cs typeface="Times New Roman"/>
            </a:endParaRPr>
          </a:p>
          <a:p>
            <a:pPr marL="501650" marR="224790" indent="494030">
              <a:lnSpc>
                <a:spcPct val="100000"/>
              </a:lnSpc>
            </a:pPr>
            <a:r>
              <a:rPr sz="2400" b="1" spc="-20" dirty="0">
                <a:solidFill>
                  <a:srgbClr val="557F4F"/>
                </a:solidFill>
                <a:latin typeface="Cambria" pitchFamily="18" charset="0"/>
                <a:cs typeface="Comic Sans MS"/>
              </a:rPr>
              <a:t>c</a:t>
            </a:r>
            <a:r>
              <a:rPr sz="2400" b="1" spc="-10" dirty="0">
                <a:solidFill>
                  <a:srgbClr val="557F4F"/>
                </a:solidFill>
                <a:latin typeface="Cambria" pitchFamily="18" charset="0"/>
                <a:cs typeface="Comic Sans MS"/>
              </a:rPr>
              <a:t>on</a:t>
            </a:r>
            <a:r>
              <a:rPr sz="2400" b="1" spc="-5" dirty="0">
                <a:solidFill>
                  <a:srgbClr val="557F4F"/>
                </a:solidFill>
                <a:latin typeface="Cambria" pitchFamily="18" charset="0"/>
                <a:cs typeface="Comic Sans MS"/>
              </a:rPr>
              <a:t>t</a:t>
            </a:r>
            <a:r>
              <a:rPr sz="2400" b="1" spc="5" dirty="0">
                <a:solidFill>
                  <a:srgbClr val="557F4F"/>
                </a:solidFill>
                <a:latin typeface="Cambria" pitchFamily="18" charset="0"/>
                <a:cs typeface="Comic Sans MS"/>
              </a:rPr>
              <a:t>e</a:t>
            </a:r>
            <a:r>
              <a:rPr sz="2400" b="1" dirty="0">
                <a:solidFill>
                  <a:srgbClr val="557F4F"/>
                </a:solidFill>
                <a:latin typeface="Cambria" pitchFamily="18" charset="0"/>
                <a:cs typeface="Comic Sans MS"/>
              </a:rPr>
              <a:t>nu</a:t>
            </a:r>
            <a:r>
              <a:rPr sz="2400" b="1" spc="-10" dirty="0">
                <a:solidFill>
                  <a:srgbClr val="557F4F"/>
                </a:solidFill>
                <a:latin typeface="Cambria" pitchFamily="18" charset="0"/>
                <a:cs typeface="Comic Sans MS"/>
              </a:rPr>
              <a:t>t</a:t>
            </a:r>
            <a:r>
              <a:rPr sz="2400" b="1" dirty="0">
                <a:solidFill>
                  <a:srgbClr val="557F4F"/>
                </a:solidFill>
                <a:latin typeface="Cambria" pitchFamily="18" charset="0"/>
                <a:cs typeface="Comic Sans MS"/>
              </a:rPr>
              <a:t>i e </a:t>
            </a:r>
            <a:r>
              <a:rPr sz="2400" b="1" spc="-10" dirty="0">
                <a:solidFill>
                  <a:srgbClr val="557F4F"/>
                </a:solidFill>
                <a:latin typeface="Cambria" pitchFamily="18" charset="0"/>
                <a:cs typeface="Comic Sans MS"/>
              </a:rPr>
              <a:t>c</a:t>
            </a:r>
            <a:r>
              <a:rPr sz="2400" b="1" spc="-20" dirty="0">
                <a:solidFill>
                  <a:srgbClr val="557F4F"/>
                </a:solidFill>
                <a:latin typeface="Cambria" pitchFamily="18" charset="0"/>
                <a:cs typeface="Comic Sans MS"/>
              </a:rPr>
              <a:t>omp</a:t>
            </a:r>
            <a:r>
              <a:rPr sz="2400" b="1" spc="-5" dirty="0">
                <a:solidFill>
                  <a:srgbClr val="557F4F"/>
                </a:solidFill>
                <a:latin typeface="Cambria" pitchFamily="18" charset="0"/>
                <a:cs typeface="Comic Sans MS"/>
              </a:rPr>
              <a:t>et</a:t>
            </a:r>
            <a:r>
              <a:rPr sz="2400" b="1" spc="5" dirty="0">
                <a:solidFill>
                  <a:srgbClr val="557F4F"/>
                </a:solidFill>
                <a:latin typeface="Cambria" pitchFamily="18" charset="0"/>
                <a:cs typeface="Comic Sans MS"/>
              </a:rPr>
              <a:t>e</a:t>
            </a:r>
            <a:r>
              <a:rPr sz="2400" b="1" spc="-10" dirty="0">
                <a:solidFill>
                  <a:srgbClr val="557F4F"/>
                </a:solidFill>
                <a:latin typeface="Cambria" pitchFamily="18" charset="0"/>
                <a:cs typeface="Comic Sans MS"/>
              </a:rPr>
              <a:t>n</a:t>
            </a:r>
            <a:r>
              <a:rPr sz="2400" b="1" spc="5" dirty="0">
                <a:solidFill>
                  <a:srgbClr val="557F4F"/>
                </a:solidFill>
                <a:latin typeface="Cambria" pitchFamily="18" charset="0"/>
                <a:cs typeface="Comic Sans MS"/>
              </a:rPr>
              <a:t>z</a:t>
            </a:r>
            <a:r>
              <a:rPr sz="2400" b="1" dirty="0">
                <a:solidFill>
                  <a:srgbClr val="557F4F"/>
                </a:solidFill>
                <a:latin typeface="Cambria" pitchFamily="18" charset="0"/>
                <a:cs typeface="Comic Sans MS"/>
              </a:rPr>
              <a:t>e </a:t>
            </a:r>
            <a:r>
              <a:rPr sz="2400" b="1" spc="-25" dirty="0">
                <a:solidFill>
                  <a:srgbClr val="557F4F"/>
                </a:solidFill>
                <a:latin typeface="Cambria" pitchFamily="18" charset="0"/>
                <a:cs typeface="Comic Sans MS"/>
              </a:rPr>
              <a:t>s</a:t>
            </a:r>
            <a:r>
              <a:rPr sz="2400" b="1" spc="-10" dirty="0">
                <a:solidFill>
                  <a:srgbClr val="557F4F"/>
                </a:solidFill>
                <a:latin typeface="Cambria" pitchFamily="18" charset="0"/>
                <a:cs typeface="Comic Sans MS"/>
              </a:rPr>
              <a:t>p</a:t>
            </a:r>
            <a:r>
              <a:rPr sz="2400" b="1" spc="-5" dirty="0">
                <a:solidFill>
                  <a:srgbClr val="557F4F"/>
                </a:solidFill>
                <a:latin typeface="Cambria" pitchFamily="18" charset="0"/>
                <a:cs typeface="Comic Sans MS"/>
              </a:rPr>
              <a:t>e</a:t>
            </a:r>
            <a:r>
              <a:rPr sz="2400" b="1" spc="-10" dirty="0">
                <a:solidFill>
                  <a:srgbClr val="557F4F"/>
                </a:solidFill>
                <a:latin typeface="Cambria" pitchFamily="18" charset="0"/>
                <a:cs typeface="Comic Sans MS"/>
              </a:rPr>
              <a:t>c</a:t>
            </a:r>
            <a:r>
              <a:rPr sz="2400" b="1" spc="-5" dirty="0">
                <a:solidFill>
                  <a:srgbClr val="557F4F"/>
                </a:solidFill>
                <a:latin typeface="Cambria" pitchFamily="18" charset="0"/>
                <a:cs typeface="Comic Sans MS"/>
              </a:rPr>
              <a:t>if</a:t>
            </a:r>
            <a:r>
              <a:rPr sz="2400" b="1" dirty="0">
                <a:solidFill>
                  <a:srgbClr val="557F4F"/>
                </a:solidFill>
                <a:latin typeface="Cambria" pitchFamily="18" charset="0"/>
                <a:cs typeface="Comic Sans MS"/>
              </a:rPr>
              <a:t>i</a:t>
            </a:r>
            <a:r>
              <a:rPr sz="2400" b="1" spc="-20" dirty="0">
                <a:solidFill>
                  <a:srgbClr val="557F4F"/>
                </a:solidFill>
                <a:latin typeface="Cambria" pitchFamily="18" charset="0"/>
                <a:cs typeface="Comic Sans MS"/>
              </a:rPr>
              <a:t>c</a:t>
            </a:r>
            <a:r>
              <a:rPr sz="2400" b="1" spc="-15" dirty="0">
                <a:solidFill>
                  <a:srgbClr val="557F4F"/>
                </a:solidFill>
                <a:latin typeface="Cambria" pitchFamily="18" charset="0"/>
                <a:cs typeface="Comic Sans MS"/>
              </a:rPr>
              <a:t>h</a:t>
            </a:r>
            <a:r>
              <a:rPr sz="2400" b="1" dirty="0">
                <a:solidFill>
                  <a:srgbClr val="557F4F"/>
                </a:solidFill>
                <a:latin typeface="Cambria" pitchFamily="18" charset="0"/>
                <a:cs typeface="Comic Sans MS"/>
              </a:rPr>
              <a:t>e</a:t>
            </a:r>
            <a:endParaRPr sz="2400" dirty="0">
              <a:latin typeface="Cambria" pitchFamily="18" charset="0"/>
              <a:cs typeface="Comic Sans MS"/>
            </a:endParaRPr>
          </a:p>
          <a:p>
            <a:pPr>
              <a:lnSpc>
                <a:spcPct val="100000"/>
              </a:lnSpc>
              <a:spcBef>
                <a:spcPts val="0"/>
              </a:spcBef>
            </a:pPr>
            <a:endParaRPr sz="2400" dirty="0">
              <a:latin typeface="Cambria" pitchFamily="18" charset="0"/>
              <a:cs typeface="Times New Roman"/>
            </a:endParaRPr>
          </a:p>
          <a:p>
            <a:pPr marL="1376680" marR="1288415" indent="80010">
              <a:lnSpc>
                <a:spcPct val="135700"/>
              </a:lnSpc>
            </a:pPr>
            <a:r>
              <a:rPr sz="1400" spc="-5" dirty="0">
                <a:solidFill>
                  <a:srgbClr val="001F5F"/>
                </a:solidFill>
                <a:latin typeface="Cambria" pitchFamily="18" charset="0"/>
                <a:cs typeface="Comic Sans MS"/>
              </a:rPr>
              <a:t>(</a:t>
            </a:r>
            <a:r>
              <a:rPr sz="1400" spc="-15" dirty="0">
                <a:solidFill>
                  <a:srgbClr val="001F5F"/>
                </a:solidFill>
                <a:latin typeface="Cambria" pitchFamily="18" charset="0"/>
                <a:cs typeface="Comic Sans MS"/>
              </a:rPr>
              <a:t>L</a:t>
            </a:r>
            <a:r>
              <a:rPr sz="1400" spc="-10" dirty="0">
                <a:solidFill>
                  <a:srgbClr val="001F5F"/>
                </a:solidFill>
                <a:latin typeface="Cambria" pitchFamily="18" charset="0"/>
                <a:cs typeface="Comic Sans MS"/>
              </a:rPr>
              <a:t>e</a:t>
            </a:r>
            <a:r>
              <a:rPr sz="1400" spc="-15" dirty="0">
                <a:solidFill>
                  <a:srgbClr val="001F5F"/>
                </a:solidFill>
                <a:latin typeface="Cambria" pitchFamily="18" charset="0"/>
                <a:cs typeface="Comic Sans MS"/>
              </a:rPr>
              <a:t>g</a:t>
            </a:r>
            <a:r>
              <a:rPr sz="1400" spc="-5" dirty="0">
                <a:solidFill>
                  <a:srgbClr val="001F5F"/>
                </a:solidFill>
                <a:latin typeface="Cambria" pitchFamily="18" charset="0"/>
                <a:cs typeface="Comic Sans MS"/>
              </a:rPr>
              <a:t>g</a:t>
            </a:r>
            <a:r>
              <a:rPr sz="1400" spc="-10" dirty="0">
                <a:solidFill>
                  <a:srgbClr val="001F5F"/>
                </a:solidFill>
                <a:latin typeface="Cambria" pitchFamily="18" charset="0"/>
                <a:cs typeface="Comic Sans MS"/>
              </a:rPr>
              <a:t>e</a:t>
            </a:r>
            <a:r>
              <a:rPr sz="1400" dirty="0">
                <a:solidFill>
                  <a:srgbClr val="001F5F"/>
                </a:solidFill>
                <a:latin typeface="Cambria" pitchFamily="18" charset="0"/>
                <a:cs typeface="Comic Sans MS"/>
              </a:rPr>
              <a:t> </a:t>
            </a:r>
            <a:r>
              <a:rPr sz="1400" spc="-5" dirty="0">
                <a:solidFill>
                  <a:srgbClr val="001F5F"/>
                </a:solidFill>
                <a:latin typeface="Cambria" pitchFamily="18" charset="0"/>
                <a:cs typeface="Comic Sans MS"/>
              </a:rPr>
              <a:t>104\</a:t>
            </a:r>
            <a:r>
              <a:rPr sz="1400" dirty="0">
                <a:solidFill>
                  <a:srgbClr val="001F5F"/>
                </a:solidFill>
                <a:latin typeface="Cambria" pitchFamily="18" charset="0"/>
                <a:cs typeface="Comic Sans MS"/>
              </a:rPr>
              <a:t>9</a:t>
            </a:r>
            <a:r>
              <a:rPr sz="1400" spc="-5" dirty="0">
                <a:solidFill>
                  <a:srgbClr val="001F5F"/>
                </a:solidFill>
                <a:latin typeface="Cambria" pitchFamily="18" charset="0"/>
                <a:cs typeface="Comic Sans MS"/>
              </a:rPr>
              <a:t>2</a:t>
            </a:r>
            <a:r>
              <a:rPr sz="1400" dirty="0">
                <a:solidFill>
                  <a:srgbClr val="001F5F"/>
                </a:solidFill>
                <a:latin typeface="Cambria" pitchFamily="18" charset="0"/>
                <a:cs typeface="Comic Sans MS"/>
              </a:rPr>
              <a:t>) </a:t>
            </a:r>
            <a:r>
              <a:rPr sz="1400" spc="-20" dirty="0">
                <a:solidFill>
                  <a:srgbClr val="001F5F"/>
                </a:solidFill>
                <a:latin typeface="Cambria" pitchFamily="18" charset="0"/>
                <a:cs typeface="Comic Sans MS"/>
              </a:rPr>
              <a:t>D</a:t>
            </a:r>
            <a:r>
              <a:rPr sz="1400" dirty="0">
                <a:solidFill>
                  <a:srgbClr val="001F5F"/>
                </a:solidFill>
                <a:latin typeface="Cambria" pitchFamily="18" charset="0"/>
                <a:cs typeface="Comic Sans MS"/>
              </a:rPr>
              <a:t>pr</a:t>
            </a:r>
            <a:r>
              <a:rPr sz="1400" spc="-5" dirty="0">
                <a:solidFill>
                  <a:srgbClr val="001F5F"/>
                </a:solidFill>
                <a:latin typeface="Cambria" pitchFamily="18" charset="0"/>
                <a:cs typeface="Comic Sans MS"/>
              </a:rPr>
              <a:t> 24</a:t>
            </a:r>
            <a:r>
              <a:rPr sz="1400" spc="-10" dirty="0">
                <a:solidFill>
                  <a:srgbClr val="001F5F"/>
                </a:solidFill>
                <a:latin typeface="Cambria" pitchFamily="18" charset="0"/>
                <a:cs typeface="Comic Sans MS"/>
              </a:rPr>
              <a:t>/</a:t>
            </a:r>
            <a:r>
              <a:rPr sz="1400" spc="-5" dirty="0">
                <a:solidFill>
                  <a:srgbClr val="001F5F"/>
                </a:solidFill>
                <a:latin typeface="Cambria" pitchFamily="18" charset="0"/>
                <a:cs typeface="Comic Sans MS"/>
              </a:rPr>
              <a:t>2</a:t>
            </a:r>
            <a:r>
              <a:rPr sz="1400" spc="-10" dirty="0">
                <a:solidFill>
                  <a:srgbClr val="001F5F"/>
                </a:solidFill>
                <a:latin typeface="Cambria" pitchFamily="18" charset="0"/>
                <a:cs typeface="Comic Sans MS"/>
              </a:rPr>
              <a:t>/</a:t>
            </a:r>
            <a:r>
              <a:rPr sz="1400" spc="5" dirty="0">
                <a:solidFill>
                  <a:srgbClr val="001F5F"/>
                </a:solidFill>
                <a:latin typeface="Cambria" pitchFamily="18" charset="0"/>
                <a:cs typeface="Comic Sans MS"/>
              </a:rPr>
              <a:t>1</a:t>
            </a:r>
            <a:r>
              <a:rPr sz="1400" spc="-5" dirty="0">
                <a:solidFill>
                  <a:srgbClr val="001F5F"/>
                </a:solidFill>
                <a:latin typeface="Cambria" pitchFamily="18" charset="0"/>
                <a:cs typeface="Comic Sans MS"/>
              </a:rPr>
              <a:t>9</a:t>
            </a:r>
            <a:r>
              <a:rPr sz="1400" dirty="0">
                <a:solidFill>
                  <a:srgbClr val="001F5F"/>
                </a:solidFill>
                <a:latin typeface="Cambria" pitchFamily="18" charset="0"/>
                <a:cs typeface="Comic Sans MS"/>
              </a:rPr>
              <a:t>94</a:t>
            </a:r>
            <a:endParaRPr sz="1400" dirty="0">
              <a:latin typeface="Cambria" pitchFamily="18" charset="0"/>
              <a:cs typeface="Comic Sans MS"/>
            </a:endParaRPr>
          </a:p>
          <a:p>
            <a:pPr>
              <a:lnSpc>
                <a:spcPct val="100000"/>
              </a:lnSpc>
            </a:pPr>
            <a:endParaRPr sz="1400" dirty="0">
              <a:latin typeface="Cambria" pitchFamily="18" charset="0"/>
              <a:cs typeface="Times New Roman"/>
            </a:endParaRPr>
          </a:p>
          <a:p>
            <a:pPr>
              <a:lnSpc>
                <a:spcPct val="100000"/>
              </a:lnSpc>
            </a:pPr>
            <a:endParaRPr sz="1400" dirty="0">
              <a:latin typeface="Cambria" pitchFamily="18" charset="0"/>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pPr>
            <a:endParaRPr sz="1400" dirty="0">
              <a:latin typeface="Times New Roman"/>
              <a:cs typeface="Times New Roman"/>
            </a:endParaRPr>
          </a:p>
          <a:p>
            <a:pPr>
              <a:lnSpc>
                <a:spcPct val="100000"/>
              </a:lnSpc>
              <a:spcBef>
                <a:spcPts val="45"/>
              </a:spcBef>
            </a:pPr>
            <a:endParaRPr sz="1700" dirty="0">
              <a:latin typeface="Times New Roman"/>
              <a:cs typeface="Times New Roman"/>
            </a:endParaRPr>
          </a:p>
          <a:p>
            <a:pPr marR="146050" algn="r">
              <a:lnSpc>
                <a:spcPct val="100000"/>
              </a:lnSpc>
            </a:pPr>
            <a:r>
              <a:rPr sz="1400" b="1" spc="5" dirty="0">
                <a:solidFill>
                  <a:srgbClr val="FFFFFF"/>
                </a:solidFill>
                <a:latin typeface="Times New Roman"/>
                <a:cs typeface="Times New Roman"/>
              </a:rPr>
              <a:t>2</a:t>
            </a:r>
            <a:r>
              <a:rPr sz="1400" b="1" dirty="0">
                <a:solidFill>
                  <a:srgbClr val="FFFFFF"/>
                </a:solidFill>
                <a:latin typeface="Times New Roman"/>
                <a:cs typeface="Times New Roman"/>
              </a:rPr>
              <a:t>0</a:t>
            </a:r>
            <a:endParaRPr sz="1400" dirty="0">
              <a:latin typeface="Times New Roman"/>
              <a:cs typeface="Times New Roman"/>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egnaposto numero diapositiva 1"/>
          <p:cNvSpPr>
            <a:spLocks noGrp="1"/>
          </p:cNvSpPr>
          <p:nvPr>
            <p:ph type="sldNum" sz="quarter" idx="12"/>
          </p:nvPr>
        </p:nvSpPr>
        <p:spPr bwMode="auto">
          <a:noFill/>
          <a:ln>
            <a:miter lim="800000"/>
            <a:headEnd/>
            <a:tailEnd/>
          </a:ln>
        </p:spPr>
        <p:txBody>
          <a:bodyPr wrap="square" lIns="91440" tIns="45720" rIns="91440" bIns="45720" numCol="1" anchorCtr="0" compatLnSpc="1">
            <a:prstTxWarp prst="textNoShape">
              <a:avLst/>
            </a:prstTxWarp>
          </a:bodyPr>
          <a:lstStyle/>
          <a:p>
            <a:fld id="{4A52846C-7CC8-4751-AA37-81634248F702}" type="slidenum">
              <a:rPr lang="it-IT" smtClean="0"/>
              <a:pPr/>
              <a:t>19</a:t>
            </a:fld>
            <a:endParaRPr lang="it-IT" smtClean="0"/>
          </a:p>
        </p:txBody>
      </p:sp>
      <p:sp>
        <p:nvSpPr>
          <p:cNvPr id="39939" name="Rettangolo 2"/>
          <p:cNvSpPr>
            <a:spLocks noChangeArrowheads="1"/>
          </p:cNvSpPr>
          <p:nvPr/>
        </p:nvSpPr>
        <p:spPr bwMode="auto">
          <a:xfrm>
            <a:off x="539552" y="836712"/>
            <a:ext cx="8064500" cy="5386090"/>
          </a:xfrm>
          <a:prstGeom prst="rect">
            <a:avLst/>
          </a:prstGeom>
          <a:noFill/>
          <a:ln w="9525">
            <a:noFill/>
            <a:miter lim="800000"/>
            <a:headEnd/>
            <a:tailEnd/>
          </a:ln>
        </p:spPr>
        <p:txBody>
          <a:bodyPr wrap="square">
            <a:spAutoFit/>
          </a:bodyPr>
          <a:lstStyle/>
          <a:p>
            <a:pPr algn="just"/>
            <a:r>
              <a:rPr lang="it-IT" sz="2800" b="1" dirty="0">
                <a:latin typeface="Cambria" pitchFamily="18" charset="0"/>
              </a:rPr>
              <a:t>La DIDATTICA </a:t>
            </a:r>
            <a:r>
              <a:rPr lang="it-IT" sz="2800" b="1" dirty="0" smtClean="0">
                <a:latin typeface="Cambria" pitchFamily="18" charset="0"/>
              </a:rPr>
              <a:t>INDIVIDUALIZZATA</a:t>
            </a:r>
          </a:p>
          <a:p>
            <a:pPr algn="just"/>
            <a:r>
              <a:rPr lang="it-IT" sz="2800" b="1" i="1" dirty="0" smtClean="0">
                <a:latin typeface="Comic Sans MS" pitchFamily="66" charset="0"/>
              </a:rPr>
              <a:t> </a:t>
            </a:r>
            <a:r>
              <a:rPr lang="it-IT" sz="2800" dirty="0">
                <a:latin typeface="Cambria" pitchFamily="18" charset="0"/>
              </a:rPr>
              <a:t>consiste nelle </a:t>
            </a:r>
            <a:r>
              <a:rPr lang="it-IT" sz="2800" b="1" dirty="0">
                <a:solidFill>
                  <a:srgbClr val="FF0000"/>
                </a:solidFill>
                <a:latin typeface="Cambria" pitchFamily="18" charset="0"/>
              </a:rPr>
              <a:t>attività di recupero individuale che può svolgere l’alunno per potenziare determinate abilità o per acquisire specifiche competenze, anche nell’ambito delle strategie compensative e del metodo di studio</a:t>
            </a:r>
            <a:r>
              <a:rPr lang="it-IT" sz="2800" dirty="0">
                <a:latin typeface="Cambria" pitchFamily="18" charset="0"/>
              </a:rPr>
              <a:t>; tali attività individualizzate possono essere realizzate nelle fasi di lavoro individuale in classe o in momenti ad esse dedicati, secondo tutte le forme di flessibilità del lavoro scolastico consentite dalla normativa vigente.</a:t>
            </a:r>
          </a:p>
          <a:p>
            <a:pPr algn="just"/>
            <a:endParaRPr lang="it-IT" sz="1800" dirty="0">
              <a:latin typeface="Comic Sans MS" pitchFamily="66" charset="0"/>
            </a:endParaRPr>
          </a:p>
          <a:p>
            <a:pPr algn="just"/>
            <a:r>
              <a:rPr lang="it-IT" sz="1800" dirty="0" smtClean="0">
                <a:latin typeface="Comic Sans MS" pitchFamily="66" charset="0"/>
              </a:rPr>
              <a:t>.</a:t>
            </a:r>
            <a:endParaRPr lang="it-IT" sz="1800" dirty="0">
              <a:latin typeface="Comic Sans MS" pitchFamily="66"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xfrm>
            <a:off x="428596" y="214290"/>
            <a:ext cx="8229600" cy="553998"/>
          </a:xfrm>
          <a:prstGeom prst="rect">
            <a:avLst/>
          </a:prstGeom>
        </p:spPr>
        <p:txBody>
          <a:bodyPr vert="horz" wrap="square" lIns="0" tIns="0" rIns="0" bIns="0" rtlCol="0">
            <a:spAutoFit/>
          </a:bodyPr>
          <a:lstStyle/>
          <a:p>
            <a:pPr marL="917575">
              <a:lnSpc>
                <a:spcPct val="100000"/>
              </a:lnSpc>
            </a:pPr>
            <a:r>
              <a:rPr sz="3600" spc="-25" dirty="0">
                <a:solidFill>
                  <a:srgbClr val="1CACE3"/>
                </a:solidFill>
              </a:rPr>
              <a:t>Are</a:t>
            </a:r>
            <a:r>
              <a:rPr sz="3600" spc="-20" dirty="0">
                <a:solidFill>
                  <a:srgbClr val="1CACE3"/>
                </a:solidFill>
              </a:rPr>
              <a:t>a</a:t>
            </a:r>
            <a:r>
              <a:rPr sz="3600" spc="-5" dirty="0">
                <a:solidFill>
                  <a:srgbClr val="1CACE3"/>
                </a:solidFill>
              </a:rPr>
              <a:t> </a:t>
            </a:r>
            <a:r>
              <a:rPr sz="3600" spc="-20" dirty="0">
                <a:solidFill>
                  <a:srgbClr val="1CACE3"/>
                </a:solidFill>
              </a:rPr>
              <a:t>del</a:t>
            </a:r>
            <a:r>
              <a:rPr sz="3600" spc="-25" dirty="0">
                <a:solidFill>
                  <a:srgbClr val="1CACE3"/>
                </a:solidFill>
              </a:rPr>
              <a:t>lo</a:t>
            </a:r>
            <a:r>
              <a:rPr sz="3600" spc="-5" dirty="0">
                <a:solidFill>
                  <a:srgbClr val="1CACE3"/>
                </a:solidFill>
              </a:rPr>
              <a:t> </a:t>
            </a:r>
            <a:r>
              <a:rPr sz="3600" spc="-25" dirty="0">
                <a:solidFill>
                  <a:srgbClr val="1CACE3"/>
                </a:solidFill>
              </a:rPr>
              <a:t>svantaggio</a:t>
            </a:r>
            <a:r>
              <a:rPr sz="3600" spc="40" dirty="0">
                <a:solidFill>
                  <a:srgbClr val="1CACE3"/>
                </a:solidFill>
              </a:rPr>
              <a:t> </a:t>
            </a:r>
            <a:r>
              <a:rPr sz="3600" spc="-25" dirty="0">
                <a:solidFill>
                  <a:srgbClr val="1CACE3"/>
                </a:solidFill>
              </a:rPr>
              <a:t>scolas</a:t>
            </a:r>
            <a:r>
              <a:rPr sz="3600" spc="-5" dirty="0">
                <a:solidFill>
                  <a:srgbClr val="1CACE3"/>
                </a:solidFill>
              </a:rPr>
              <a:t>t</a:t>
            </a:r>
            <a:r>
              <a:rPr sz="3600" dirty="0">
                <a:solidFill>
                  <a:srgbClr val="1CACE3"/>
                </a:solidFill>
              </a:rPr>
              <a:t>ico</a:t>
            </a:r>
          </a:p>
        </p:txBody>
      </p:sp>
      <p:sp>
        <p:nvSpPr>
          <p:cNvPr id="4" name="object 4"/>
          <p:cNvSpPr/>
          <p:nvPr/>
        </p:nvSpPr>
        <p:spPr>
          <a:xfrm>
            <a:off x="2815970" y="2024126"/>
            <a:ext cx="3018790" cy="2760980"/>
          </a:xfrm>
          <a:custGeom>
            <a:avLst/>
            <a:gdLst/>
            <a:ahLst/>
            <a:cxnLst/>
            <a:rect l="l" t="t" r="r" b="b"/>
            <a:pathLst>
              <a:path w="3018790" h="2760979">
                <a:moveTo>
                  <a:pt x="1509395" y="0"/>
                </a:moveTo>
                <a:lnTo>
                  <a:pt x="1385599" y="4575"/>
                </a:lnTo>
                <a:lnTo>
                  <a:pt x="1264560" y="18065"/>
                </a:lnTo>
                <a:lnTo>
                  <a:pt x="1146665" y="40115"/>
                </a:lnTo>
                <a:lnTo>
                  <a:pt x="1032304" y="70368"/>
                </a:lnTo>
                <a:lnTo>
                  <a:pt x="921865" y="108469"/>
                </a:lnTo>
                <a:lnTo>
                  <a:pt x="815735" y="154064"/>
                </a:lnTo>
                <a:lnTo>
                  <a:pt x="714304" y="206798"/>
                </a:lnTo>
                <a:lnTo>
                  <a:pt x="617960" y="266313"/>
                </a:lnTo>
                <a:lnTo>
                  <a:pt x="527091" y="332257"/>
                </a:lnTo>
                <a:lnTo>
                  <a:pt x="442086" y="404272"/>
                </a:lnTo>
                <a:lnTo>
                  <a:pt x="363334" y="482005"/>
                </a:lnTo>
                <a:lnTo>
                  <a:pt x="291222" y="565099"/>
                </a:lnTo>
                <a:lnTo>
                  <a:pt x="226139" y="653199"/>
                </a:lnTo>
                <a:lnTo>
                  <a:pt x="168473" y="745951"/>
                </a:lnTo>
                <a:lnTo>
                  <a:pt x="118614" y="842998"/>
                </a:lnTo>
                <a:lnTo>
                  <a:pt x="76948" y="943985"/>
                </a:lnTo>
                <a:lnTo>
                  <a:pt x="43866" y="1048558"/>
                </a:lnTo>
                <a:lnTo>
                  <a:pt x="19755" y="1156361"/>
                </a:lnTo>
                <a:lnTo>
                  <a:pt x="5003" y="1267039"/>
                </a:lnTo>
                <a:lnTo>
                  <a:pt x="0" y="1380236"/>
                </a:lnTo>
                <a:lnTo>
                  <a:pt x="5003" y="1493432"/>
                </a:lnTo>
                <a:lnTo>
                  <a:pt x="19755" y="1604110"/>
                </a:lnTo>
                <a:lnTo>
                  <a:pt x="43866" y="1711913"/>
                </a:lnTo>
                <a:lnTo>
                  <a:pt x="76948" y="1816486"/>
                </a:lnTo>
                <a:lnTo>
                  <a:pt x="118614" y="1917473"/>
                </a:lnTo>
                <a:lnTo>
                  <a:pt x="168473" y="2014520"/>
                </a:lnTo>
                <a:lnTo>
                  <a:pt x="226139" y="2107272"/>
                </a:lnTo>
                <a:lnTo>
                  <a:pt x="291222" y="2195372"/>
                </a:lnTo>
                <a:lnTo>
                  <a:pt x="363334" y="2278466"/>
                </a:lnTo>
                <a:lnTo>
                  <a:pt x="442086" y="2356199"/>
                </a:lnTo>
                <a:lnTo>
                  <a:pt x="527091" y="2428214"/>
                </a:lnTo>
                <a:lnTo>
                  <a:pt x="617960" y="2494158"/>
                </a:lnTo>
                <a:lnTo>
                  <a:pt x="714304" y="2553673"/>
                </a:lnTo>
                <a:lnTo>
                  <a:pt x="815735" y="2606407"/>
                </a:lnTo>
                <a:lnTo>
                  <a:pt x="921865" y="2652002"/>
                </a:lnTo>
                <a:lnTo>
                  <a:pt x="1032304" y="2690103"/>
                </a:lnTo>
                <a:lnTo>
                  <a:pt x="1146665" y="2720356"/>
                </a:lnTo>
                <a:lnTo>
                  <a:pt x="1264560" y="2742406"/>
                </a:lnTo>
                <a:lnTo>
                  <a:pt x="1385599" y="2755896"/>
                </a:lnTo>
                <a:lnTo>
                  <a:pt x="1509395" y="2760472"/>
                </a:lnTo>
                <a:lnTo>
                  <a:pt x="1633190" y="2755896"/>
                </a:lnTo>
                <a:lnTo>
                  <a:pt x="1754229" y="2742406"/>
                </a:lnTo>
                <a:lnTo>
                  <a:pt x="1872124" y="2720356"/>
                </a:lnTo>
                <a:lnTo>
                  <a:pt x="1986485" y="2690103"/>
                </a:lnTo>
                <a:lnTo>
                  <a:pt x="2096924" y="2652002"/>
                </a:lnTo>
                <a:lnTo>
                  <a:pt x="2203054" y="2606407"/>
                </a:lnTo>
                <a:lnTo>
                  <a:pt x="2304485" y="2553673"/>
                </a:lnTo>
                <a:lnTo>
                  <a:pt x="2400829" y="2494158"/>
                </a:lnTo>
                <a:lnTo>
                  <a:pt x="2491698" y="2428214"/>
                </a:lnTo>
                <a:lnTo>
                  <a:pt x="2576703" y="2356199"/>
                </a:lnTo>
                <a:lnTo>
                  <a:pt x="2655455" y="2278466"/>
                </a:lnTo>
                <a:lnTo>
                  <a:pt x="2727567" y="2195372"/>
                </a:lnTo>
                <a:lnTo>
                  <a:pt x="2792650" y="2107272"/>
                </a:lnTo>
                <a:lnTo>
                  <a:pt x="2850316" y="2014520"/>
                </a:lnTo>
                <a:lnTo>
                  <a:pt x="2900175" y="1917473"/>
                </a:lnTo>
                <a:lnTo>
                  <a:pt x="2941841" y="1816486"/>
                </a:lnTo>
                <a:lnTo>
                  <a:pt x="2974923" y="1711913"/>
                </a:lnTo>
                <a:lnTo>
                  <a:pt x="2999034" y="1604110"/>
                </a:lnTo>
                <a:lnTo>
                  <a:pt x="3013786" y="1493432"/>
                </a:lnTo>
                <a:lnTo>
                  <a:pt x="3018790" y="1380236"/>
                </a:lnTo>
                <a:lnTo>
                  <a:pt x="3013786" y="1267039"/>
                </a:lnTo>
                <a:lnTo>
                  <a:pt x="2999034" y="1156361"/>
                </a:lnTo>
                <a:lnTo>
                  <a:pt x="2974923" y="1048558"/>
                </a:lnTo>
                <a:lnTo>
                  <a:pt x="2941841" y="943985"/>
                </a:lnTo>
                <a:lnTo>
                  <a:pt x="2900175" y="842998"/>
                </a:lnTo>
                <a:lnTo>
                  <a:pt x="2850316" y="745951"/>
                </a:lnTo>
                <a:lnTo>
                  <a:pt x="2792650" y="653199"/>
                </a:lnTo>
                <a:lnTo>
                  <a:pt x="2727567" y="565099"/>
                </a:lnTo>
                <a:lnTo>
                  <a:pt x="2655455" y="482005"/>
                </a:lnTo>
                <a:lnTo>
                  <a:pt x="2576702" y="404272"/>
                </a:lnTo>
                <a:lnTo>
                  <a:pt x="2491698" y="332257"/>
                </a:lnTo>
                <a:lnTo>
                  <a:pt x="2400829" y="266313"/>
                </a:lnTo>
                <a:lnTo>
                  <a:pt x="2304485" y="206798"/>
                </a:lnTo>
                <a:lnTo>
                  <a:pt x="2203054" y="154064"/>
                </a:lnTo>
                <a:lnTo>
                  <a:pt x="2096924" y="108469"/>
                </a:lnTo>
                <a:lnTo>
                  <a:pt x="1986485" y="70368"/>
                </a:lnTo>
                <a:lnTo>
                  <a:pt x="1872124" y="40115"/>
                </a:lnTo>
                <a:lnTo>
                  <a:pt x="1754229" y="18065"/>
                </a:lnTo>
                <a:lnTo>
                  <a:pt x="1633190" y="4575"/>
                </a:lnTo>
                <a:lnTo>
                  <a:pt x="1509395" y="0"/>
                </a:lnTo>
                <a:close/>
              </a:path>
            </a:pathLst>
          </a:custGeom>
          <a:solidFill>
            <a:srgbClr val="FFFFFF"/>
          </a:solidFill>
        </p:spPr>
        <p:txBody>
          <a:bodyPr wrap="square" lIns="0" tIns="0" rIns="0" bIns="0" rtlCol="0"/>
          <a:lstStyle/>
          <a:p>
            <a:endParaRPr/>
          </a:p>
        </p:txBody>
      </p:sp>
      <p:sp>
        <p:nvSpPr>
          <p:cNvPr id="5" name="object 5"/>
          <p:cNvSpPr/>
          <p:nvPr/>
        </p:nvSpPr>
        <p:spPr>
          <a:xfrm>
            <a:off x="2815970" y="2024126"/>
            <a:ext cx="3018790" cy="2760980"/>
          </a:xfrm>
          <a:custGeom>
            <a:avLst/>
            <a:gdLst/>
            <a:ahLst/>
            <a:cxnLst/>
            <a:rect l="l" t="t" r="r" b="b"/>
            <a:pathLst>
              <a:path w="3018790" h="2760979">
                <a:moveTo>
                  <a:pt x="0" y="1380236"/>
                </a:moveTo>
                <a:lnTo>
                  <a:pt x="5003" y="1267039"/>
                </a:lnTo>
                <a:lnTo>
                  <a:pt x="19755" y="1156361"/>
                </a:lnTo>
                <a:lnTo>
                  <a:pt x="43866" y="1048558"/>
                </a:lnTo>
                <a:lnTo>
                  <a:pt x="76948" y="943985"/>
                </a:lnTo>
                <a:lnTo>
                  <a:pt x="118614" y="842998"/>
                </a:lnTo>
                <a:lnTo>
                  <a:pt x="168473" y="745951"/>
                </a:lnTo>
                <a:lnTo>
                  <a:pt x="226139" y="653199"/>
                </a:lnTo>
                <a:lnTo>
                  <a:pt x="291222" y="565099"/>
                </a:lnTo>
                <a:lnTo>
                  <a:pt x="363334" y="482005"/>
                </a:lnTo>
                <a:lnTo>
                  <a:pt x="442086" y="404272"/>
                </a:lnTo>
                <a:lnTo>
                  <a:pt x="527091" y="332257"/>
                </a:lnTo>
                <a:lnTo>
                  <a:pt x="617960" y="266313"/>
                </a:lnTo>
                <a:lnTo>
                  <a:pt x="714304" y="206798"/>
                </a:lnTo>
                <a:lnTo>
                  <a:pt x="815735" y="154064"/>
                </a:lnTo>
                <a:lnTo>
                  <a:pt x="921865" y="108469"/>
                </a:lnTo>
                <a:lnTo>
                  <a:pt x="1032304" y="70368"/>
                </a:lnTo>
                <a:lnTo>
                  <a:pt x="1146665" y="40115"/>
                </a:lnTo>
                <a:lnTo>
                  <a:pt x="1264560" y="18065"/>
                </a:lnTo>
                <a:lnTo>
                  <a:pt x="1385599" y="4575"/>
                </a:lnTo>
                <a:lnTo>
                  <a:pt x="1509395" y="0"/>
                </a:lnTo>
                <a:lnTo>
                  <a:pt x="1633190" y="4575"/>
                </a:lnTo>
                <a:lnTo>
                  <a:pt x="1754229" y="18065"/>
                </a:lnTo>
                <a:lnTo>
                  <a:pt x="1872124" y="40115"/>
                </a:lnTo>
                <a:lnTo>
                  <a:pt x="1986485" y="70368"/>
                </a:lnTo>
                <a:lnTo>
                  <a:pt x="2096924" y="108469"/>
                </a:lnTo>
                <a:lnTo>
                  <a:pt x="2203054" y="154064"/>
                </a:lnTo>
                <a:lnTo>
                  <a:pt x="2304485" y="206798"/>
                </a:lnTo>
                <a:lnTo>
                  <a:pt x="2400829" y="266313"/>
                </a:lnTo>
                <a:lnTo>
                  <a:pt x="2491698" y="332257"/>
                </a:lnTo>
                <a:lnTo>
                  <a:pt x="2576702" y="404272"/>
                </a:lnTo>
                <a:lnTo>
                  <a:pt x="2655455" y="482005"/>
                </a:lnTo>
                <a:lnTo>
                  <a:pt x="2727567" y="565099"/>
                </a:lnTo>
                <a:lnTo>
                  <a:pt x="2792650" y="653199"/>
                </a:lnTo>
                <a:lnTo>
                  <a:pt x="2850316" y="745951"/>
                </a:lnTo>
                <a:lnTo>
                  <a:pt x="2900175" y="842998"/>
                </a:lnTo>
                <a:lnTo>
                  <a:pt x="2941841" y="943985"/>
                </a:lnTo>
                <a:lnTo>
                  <a:pt x="2974923" y="1048558"/>
                </a:lnTo>
                <a:lnTo>
                  <a:pt x="2999034" y="1156361"/>
                </a:lnTo>
                <a:lnTo>
                  <a:pt x="3013786" y="1267039"/>
                </a:lnTo>
                <a:lnTo>
                  <a:pt x="3018790" y="1380236"/>
                </a:lnTo>
                <a:lnTo>
                  <a:pt x="3013786" y="1493432"/>
                </a:lnTo>
                <a:lnTo>
                  <a:pt x="2999034" y="1604110"/>
                </a:lnTo>
                <a:lnTo>
                  <a:pt x="2974923" y="1711913"/>
                </a:lnTo>
                <a:lnTo>
                  <a:pt x="2941841" y="1816486"/>
                </a:lnTo>
                <a:lnTo>
                  <a:pt x="2900175" y="1917473"/>
                </a:lnTo>
                <a:lnTo>
                  <a:pt x="2850316" y="2014520"/>
                </a:lnTo>
                <a:lnTo>
                  <a:pt x="2792650" y="2107272"/>
                </a:lnTo>
                <a:lnTo>
                  <a:pt x="2727567" y="2195372"/>
                </a:lnTo>
                <a:lnTo>
                  <a:pt x="2655455" y="2278466"/>
                </a:lnTo>
                <a:lnTo>
                  <a:pt x="2576703" y="2356199"/>
                </a:lnTo>
                <a:lnTo>
                  <a:pt x="2491698" y="2428214"/>
                </a:lnTo>
                <a:lnTo>
                  <a:pt x="2400829" y="2494158"/>
                </a:lnTo>
                <a:lnTo>
                  <a:pt x="2304485" y="2553673"/>
                </a:lnTo>
                <a:lnTo>
                  <a:pt x="2203054" y="2606407"/>
                </a:lnTo>
                <a:lnTo>
                  <a:pt x="2096924" y="2652002"/>
                </a:lnTo>
                <a:lnTo>
                  <a:pt x="1986485" y="2690103"/>
                </a:lnTo>
                <a:lnTo>
                  <a:pt x="1872124" y="2720356"/>
                </a:lnTo>
                <a:lnTo>
                  <a:pt x="1754229" y="2742406"/>
                </a:lnTo>
                <a:lnTo>
                  <a:pt x="1633190" y="2755896"/>
                </a:lnTo>
                <a:lnTo>
                  <a:pt x="1509395" y="2760472"/>
                </a:lnTo>
                <a:lnTo>
                  <a:pt x="1385599" y="2755896"/>
                </a:lnTo>
                <a:lnTo>
                  <a:pt x="1264560" y="2742406"/>
                </a:lnTo>
                <a:lnTo>
                  <a:pt x="1146665" y="2720356"/>
                </a:lnTo>
                <a:lnTo>
                  <a:pt x="1032304" y="2690103"/>
                </a:lnTo>
                <a:lnTo>
                  <a:pt x="921865" y="2652002"/>
                </a:lnTo>
                <a:lnTo>
                  <a:pt x="815735" y="2606407"/>
                </a:lnTo>
                <a:lnTo>
                  <a:pt x="714304" y="2553673"/>
                </a:lnTo>
                <a:lnTo>
                  <a:pt x="617960" y="2494158"/>
                </a:lnTo>
                <a:lnTo>
                  <a:pt x="527091" y="2428214"/>
                </a:lnTo>
                <a:lnTo>
                  <a:pt x="442086" y="2356199"/>
                </a:lnTo>
                <a:lnTo>
                  <a:pt x="363334" y="2278466"/>
                </a:lnTo>
                <a:lnTo>
                  <a:pt x="291222" y="2195372"/>
                </a:lnTo>
                <a:lnTo>
                  <a:pt x="226139" y="2107272"/>
                </a:lnTo>
                <a:lnTo>
                  <a:pt x="168473" y="2014520"/>
                </a:lnTo>
                <a:lnTo>
                  <a:pt x="118614" y="1917473"/>
                </a:lnTo>
                <a:lnTo>
                  <a:pt x="76948" y="1816486"/>
                </a:lnTo>
                <a:lnTo>
                  <a:pt x="43866" y="1711913"/>
                </a:lnTo>
                <a:lnTo>
                  <a:pt x="19755" y="1604110"/>
                </a:lnTo>
                <a:lnTo>
                  <a:pt x="5003" y="1493432"/>
                </a:lnTo>
                <a:lnTo>
                  <a:pt x="0" y="1380236"/>
                </a:lnTo>
                <a:close/>
              </a:path>
            </a:pathLst>
          </a:custGeom>
          <a:ln w="57150">
            <a:solidFill>
              <a:srgbClr val="C00000"/>
            </a:solidFill>
          </a:ln>
        </p:spPr>
        <p:txBody>
          <a:bodyPr wrap="square" lIns="0" tIns="0" rIns="0" bIns="0" rtlCol="0"/>
          <a:lstStyle/>
          <a:p>
            <a:endParaRPr/>
          </a:p>
        </p:txBody>
      </p:sp>
      <p:sp>
        <p:nvSpPr>
          <p:cNvPr id="6" name="object 6"/>
          <p:cNvSpPr txBox="1"/>
          <p:nvPr/>
        </p:nvSpPr>
        <p:spPr>
          <a:xfrm>
            <a:off x="3726307" y="2975159"/>
            <a:ext cx="1201420" cy="330835"/>
          </a:xfrm>
          <a:prstGeom prst="rect">
            <a:avLst/>
          </a:prstGeom>
        </p:spPr>
        <p:txBody>
          <a:bodyPr vert="horz" wrap="square" lIns="0" tIns="0" rIns="0" bIns="0" rtlCol="0">
            <a:spAutoFit/>
          </a:bodyPr>
          <a:lstStyle/>
          <a:p>
            <a:pPr marL="12700">
              <a:lnSpc>
                <a:spcPct val="100000"/>
              </a:lnSpc>
            </a:pPr>
            <a:r>
              <a:rPr sz="2400" dirty="0">
                <a:solidFill>
                  <a:srgbClr val="C00000"/>
                </a:solidFill>
                <a:latin typeface="Corbel"/>
                <a:cs typeface="Corbel"/>
              </a:rPr>
              <a:t>D</a:t>
            </a:r>
            <a:r>
              <a:rPr sz="2400" spc="-10" dirty="0">
                <a:solidFill>
                  <a:srgbClr val="C00000"/>
                </a:solidFill>
                <a:latin typeface="Corbel"/>
                <a:cs typeface="Corbel"/>
              </a:rPr>
              <a:t>i</a:t>
            </a:r>
            <a:r>
              <a:rPr sz="2400" spc="-5" dirty="0">
                <a:solidFill>
                  <a:srgbClr val="C00000"/>
                </a:solidFill>
                <a:latin typeface="Corbel"/>
                <a:cs typeface="Corbel"/>
              </a:rPr>
              <a:t>sab</a:t>
            </a:r>
            <a:r>
              <a:rPr sz="2400" spc="-10" dirty="0">
                <a:solidFill>
                  <a:srgbClr val="C00000"/>
                </a:solidFill>
                <a:latin typeface="Corbel"/>
                <a:cs typeface="Corbel"/>
              </a:rPr>
              <a:t>i</a:t>
            </a:r>
            <a:r>
              <a:rPr sz="2400" dirty="0">
                <a:solidFill>
                  <a:srgbClr val="C00000"/>
                </a:solidFill>
                <a:latin typeface="Corbel"/>
                <a:cs typeface="Corbel"/>
              </a:rPr>
              <a:t>l</a:t>
            </a:r>
            <a:r>
              <a:rPr sz="2400" spc="-10" dirty="0">
                <a:solidFill>
                  <a:srgbClr val="C00000"/>
                </a:solidFill>
                <a:latin typeface="Corbel"/>
                <a:cs typeface="Corbel"/>
              </a:rPr>
              <a:t>i</a:t>
            </a:r>
            <a:r>
              <a:rPr sz="2400" spc="-5" dirty="0">
                <a:solidFill>
                  <a:srgbClr val="C00000"/>
                </a:solidFill>
                <a:latin typeface="Corbel"/>
                <a:cs typeface="Corbel"/>
              </a:rPr>
              <a:t>tà</a:t>
            </a:r>
            <a:endParaRPr sz="2400">
              <a:latin typeface="Corbel"/>
              <a:cs typeface="Corbel"/>
            </a:endParaRPr>
          </a:p>
        </p:txBody>
      </p:sp>
      <p:sp>
        <p:nvSpPr>
          <p:cNvPr id="7" name="object 7"/>
          <p:cNvSpPr/>
          <p:nvPr/>
        </p:nvSpPr>
        <p:spPr>
          <a:xfrm>
            <a:off x="4067936" y="3552316"/>
            <a:ext cx="2955925" cy="2760980"/>
          </a:xfrm>
          <a:custGeom>
            <a:avLst/>
            <a:gdLst/>
            <a:ahLst/>
            <a:cxnLst/>
            <a:rect l="l" t="t" r="r" b="b"/>
            <a:pathLst>
              <a:path w="2955925" h="2760979">
                <a:moveTo>
                  <a:pt x="1477772" y="0"/>
                </a:moveTo>
                <a:lnTo>
                  <a:pt x="1356578" y="4575"/>
                </a:lnTo>
                <a:lnTo>
                  <a:pt x="1238081" y="18065"/>
                </a:lnTo>
                <a:lnTo>
                  <a:pt x="1122662" y="40115"/>
                </a:lnTo>
                <a:lnTo>
                  <a:pt x="1010700" y="70368"/>
                </a:lnTo>
                <a:lnTo>
                  <a:pt x="902577" y="108469"/>
                </a:lnTo>
                <a:lnTo>
                  <a:pt x="798672" y="154064"/>
                </a:lnTo>
                <a:lnTo>
                  <a:pt x="699366" y="206798"/>
                </a:lnTo>
                <a:lnTo>
                  <a:pt x="605040" y="266313"/>
                </a:lnTo>
                <a:lnTo>
                  <a:pt x="516073" y="332257"/>
                </a:lnTo>
                <a:lnTo>
                  <a:pt x="432847" y="404272"/>
                </a:lnTo>
                <a:lnTo>
                  <a:pt x="355742" y="482005"/>
                </a:lnTo>
                <a:lnTo>
                  <a:pt x="285138" y="565099"/>
                </a:lnTo>
                <a:lnTo>
                  <a:pt x="221415" y="653199"/>
                </a:lnTo>
                <a:lnTo>
                  <a:pt x="164955" y="745951"/>
                </a:lnTo>
                <a:lnTo>
                  <a:pt x="116137" y="842998"/>
                </a:lnTo>
                <a:lnTo>
                  <a:pt x="75342" y="943985"/>
                </a:lnTo>
                <a:lnTo>
                  <a:pt x="42950" y="1048558"/>
                </a:lnTo>
                <a:lnTo>
                  <a:pt x="19342" y="1156361"/>
                </a:lnTo>
                <a:lnTo>
                  <a:pt x="4899" y="1267039"/>
                </a:lnTo>
                <a:lnTo>
                  <a:pt x="0" y="1380236"/>
                </a:lnTo>
                <a:lnTo>
                  <a:pt x="4899" y="1493438"/>
                </a:lnTo>
                <a:lnTo>
                  <a:pt x="19342" y="1604119"/>
                </a:lnTo>
                <a:lnTo>
                  <a:pt x="42950" y="1711925"/>
                </a:lnTo>
                <a:lnTo>
                  <a:pt x="75342" y="1816500"/>
                </a:lnTo>
                <a:lnTo>
                  <a:pt x="116137" y="1917489"/>
                </a:lnTo>
                <a:lnTo>
                  <a:pt x="164955" y="2014537"/>
                </a:lnTo>
                <a:lnTo>
                  <a:pt x="221415" y="2107289"/>
                </a:lnTo>
                <a:lnTo>
                  <a:pt x="285138" y="2195389"/>
                </a:lnTo>
                <a:lnTo>
                  <a:pt x="355742" y="2278482"/>
                </a:lnTo>
                <a:lnTo>
                  <a:pt x="432847" y="2356213"/>
                </a:lnTo>
                <a:lnTo>
                  <a:pt x="516073" y="2428227"/>
                </a:lnTo>
                <a:lnTo>
                  <a:pt x="605040" y="2494169"/>
                </a:lnTo>
                <a:lnTo>
                  <a:pt x="699366" y="2553683"/>
                </a:lnTo>
                <a:lnTo>
                  <a:pt x="798672" y="2606414"/>
                </a:lnTo>
                <a:lnTo>
                  <a:pt x="902577" y="2652007"/>
                </a:lnTo>
                <a:lnTo>
                  <a:pt x="1010700" y="2690107"/>
                </a:lnTo>
                <a:lnTo>
                  <a:pt x="1122662" y="2720359"/>
                </a:lnTo>
                <a:lnTo>
                  <a:pt x="1238081" y="2742407"/>
                </a:lnTo>
                <a:lnTo>
                  <a:pt x="1356578" y="2755896"/>
                </a:lnTo>
                <a:lnTo>
                  <a:pt x="1477772" y="2760472"/>
                </a:lnTo>
                <a:lnTo>
                  <a:pt x="1598982" y="2755896"/>
                </a:lnTo>
                <a:lnTo>
                  <a:pt x="1717493" y="2742407"/>
                </a:lnTo>
                <a:lnTo>
                  <a:pt x="1832923" y="2720359"/>
                </a:lnTo>
                <a:lnTo>
                  <a:pt x="1944892" y="2690107"/>
                </a:lnTo>
                <a:lnTo>
                  <a:pt x="2053020" y="2652007"/>
                </a:lnTo>
                <a:lnTo>
                  <a:pt x="2156927" y="2606414"/>
                </a:lnTo>
                <a:lnTo>
                  <a:pt x="2256233" y="2553683"/>
                </a:lnTo>
                <a:lnTo>
                  <a:pt x="2350558" y="2494169"/>
                </a:lnTo>
                <a:lnTo>
                  <a:pt x="2439522" y="2428227"/>
                </a:lnTo>
                <a:lnTo>
                  <a:pt x="2522743" y="2356213"/>
                </a:lnTo>
                <a:lnTo>
                  <a:pt x="2599843" y="2278482"/>
                </a:lnTo>
                <a:lnTo>
                  <a:pt x="2670442" y="2195389"/>
                </a:lnTo>
                <a:lnTo>
                  <a:pt x="2734158" y="2107289"/>
                </a:lnTo>
                <a:lnTo>
                  <a:pt x="2790612" y="2014537"/>
                </a:lnTo>
                <a:lnTo>
                  <a:pt x="2839424" y="1917489"/>
                </a:lnTo>
                <a:lnTo>
                  <a:pt x="2880213" y="1816500"/>
                </a:lnTo>
                <a:lnTo>
                  <a:pt x="2912600" y="1711925"/>
                </a:lnTo>
                <a:lnTo>
                  <a:pt x="2936204" y="1604119"/>
                </a:lnTo>
                <a:lnTo>
                  <a:pt x="2950645" y="1493438"/>
                </a:lnTo>
                <a:lnTo>
                  <a:pt x="2955543" y="1380236"/>
                </a:lnTo>
                <a:lnTo>
                  <a:pt x="2950645" y="1267039"/>
                </a:lnTo>
                <a:lnTo>
                  <a:pt x="2936204" y="1156361"/>
                </a:lnTo>
                <a:lnTo>
                  <a:pt x="2912600" y="1048558"/>
                </a:lnTo>
                <a:lnTo>
                  <a:pt x="2880213" y="943985"/>
                </a:lnTo>
                <a:lnTo>
                  <a:pt x="2839424" y="842998"/>
                </a:lnTo>
                <a:lnTo>
                  <a:pt x="2790612" y="745951"/>
                </a:lnTo>
                <a:lnTo>
                  <a:pt x="2734158" y="653199"/>
                </a:lnTo>
                <a:lnTo>
                  <a:pt x="2670442" y="565099"/>
                </a:lnTo>
                <a:lnTo>
                  <a:pt x="2599843" y="482005"/>
                </a:lnTo>
                <a:lnTo>
                  <a:pt x="2522743" y="404272"/>
                </a:lnTo>
                <a:lnTo>
                  <a:pt x="2439522" y="332257"/>
                </a:lnTo>
                <a:lnTo>
                  <a:pt x="2350558" y="266313"/>
                </a:lnTo>
                <a:lnTo>
                  <a:pt x="2256233" y="206798"/>
                </a:lnTo>
                <a:lnTo>
                  <a:pt x="2156927" y="154064"/>
                </a:lnTo>
                <a:lnTo>
                  <a:pt x="2053020" y="108469"/>
                </a:lnTo>
                <a:lnTo>
                  <a:pt x="1944892" y="70368"/>
                </a:lnTo>
                <a:lnTo>
                  <a:pt x="1832923" y="40115"/>
                </a:lnTo>
                <a:lnTo>
                  <a:pt x="1717493" y="18065"/>
                </a:lnTo>
                <a:lnTo>
                  <a:pt x="1598982" y="4575"/>
                </a:lnTo>
                <a:lnTo>
                  <a:pt x="1477772" y="0"/>
                </a:lnTo>
                <a:close/>
              </a:path>
            </a:pathLst>
          </a:custGeom>
          <a:solidFill>
            <a:srgbClr val="FFFFFF"/>
          </a:solidFill>
        </p:spPr>
        <p:txBody>
          <a:bodyPr wrap="square" lIns="0" tIns="0" rIns="0" bIns="0" rtlCol="0"/>
          <a:lstStyle/>
          <a:p>
            <a:endParaRPr/>
          </a:p>
        </p:txBody>
      </p:sp>
      <p:sp>
        <p:nvSpPr>
          <p:cNvPr id="8" name="object 8"/>
          <p:cNvSpPr/>
          <p:nvPr/>
        </p:nvSpPr>
        <p:spPr>
          <a:xfrm>
            <a:off x="4067936" y="3552316"/>
            <a:ext cx="2955925" cy="2760980"/>
          </a:xfrm>
          <a:custGeom>
            <a:avLst/>
            <a:gdLst/>
            <a:ahLst/>
            <a:cxnLst/>
            <a:rect l="l" t="t" r="r" b="b"/>
            <a:pathLst>
              <a:path w="2955925" h="2760979">
                <a:moveTo>
                  <a:pt x="0" y="1380236"/>
                </a:moveTo>
                <a:lnTo>
                  <a:pt x="4899" y="1267039"/>
                </a:lnTo>
                <a:lnTo>
                  <a:pt x="19342" y="1156361"/>
                </a:lnTo>
                <a:lnTo>
                  <a:pt x="42950" y="1048558"/>
                </a:lnTo>
                <a:lnTo>
                  <a:pt x="75342" y="943985"/>
                </a:lnTo>
                <a:lnTo>
                  <a:pt x="116137" y="842998"/>
                </a:lnTo>
                <a:lnTo>
                  <a:pt x="164955" y="745951"/>
                </a:lnTo>
                <a:lnTo>
                  <a:pt x="221415" y="653199"/>
                </a:lnTo>
                <a:lnTo>
                  <a:pt x="285138" y="565099"/>
                </a:lnTo>
                <a:lnTo>
                  <a:pt x="355742" y="482005"/>
                </a:lnTo>
                <a:lnTo>
                  <a:pt x="432847" y="404272"/>
                </a:lnTo>
                <a:lnTo>
                  <a:pt x="516073" y="332257"/>
                </a:lnTo>
                <a:lnTo>
                  <a:pt x="605040" y="266313"/>
                </a:lnTo>
                <a:lnTo>
                  <a:pt x="699366" y="206798"/>
                </a:lnTo>
                <a:lnTo>
                  <a:pt x="798672" y="154064"/>
                </a:lnTo>
                <a:lnTo>
                  <a:pt x="902577" y="108469"/>
                </a:lnTo>
                <a:lnTo>
                  <a:pt x="1010700" y="70368"/>
                </a:lnTo>
                <a:lnTo>
                  <a:pt x="1122662" y="40115"/>
                </a:lnTo>
                <a:lnTo>
                  <a:pt x="1238081" y="18065"/>
                </a:lnTo>
                <a:lnTo>
                  <a:pt x="1356578" y="4575"/>
                </a:lnTo>
                <a:lnTo>
                  <a:pt x="1477772" y="0"/>
                </a:lnTo>
                <a:lnTo>
                  <a:pt x="1598982" y="4575"/>
                </a:lnTo>
                <a:lnTo>
                  <a:pt x="1717493" y="18065"/>
                </a:lnTo>
                <a:lnTo>
                  <a:pt x="1832923" y="40115"/>
                </a:lnTo>
                <a:lnTo>
                  <a:pt x="1944892" y="70368"/>
                </a:lnTo>
                <a:lnTo>
                  <a:pt x="2053020" y="108469"/>
                </a:lnTo>
                <a:lnTo>
                  <a:pt x="2156927" y="154064"/>
                </a:lnTo>
                <a:lnTo>
                  <a:pt x="2256233" y="206798"/>
                </a:lnTo>
                <a:lnTo>
                  <a:pt x="2350558" y="266313"/>
                </a:lnTo>
                <a:lnTo>
                  <a:pt x="2439522" y="332257"/>
                </a:lnTo>
                <a:lnTo>
                  <a:pt x="2522743" y="404272"/>
                </a:lnTo>
                <a:lnTo>
                  <a:pt x="2599843" y="482005"/>
                </a:lnTo>
                <a:lnTo>
                  <a:pt x="2670442" y="565099"/>
                </a:lnTo>
                <a:lnTo>
                  <a:pt x="2734158" y="653199"/>
                </a:lnTo>
                <a:lnTo>
                  <a:pt x="2790612" y="745951"/>
                </a:lnTo>
                <a:lnTo>
                  <a:pt x="2839424" y="842998"/>
                </a:lnTo>
                <a:lnTo>
                  <a:pt x="2880213" y="943985"/>
                </a:lnTo>
                <a:lnTo>
                  <a:pt x="2912600" y="1048558"/>
                </a:lnTo>
                <a:lnTo>
                  <a:pt x="2936204" y="1156361"/>
                </a:lnTo>
                <a:lnTo>
                  <a:pt x="2950645" y="1267039"/>
                </a:lnTo>
                <a:lnTo>
                  <a:pt x="2955543" y="1380236"/>
                </a:lnTo>
                <a:lnTo>
                  <a:pt x="2950645" y="1493438"/>
                </a:lnTo>
                <a:lnTo>
                  <a:pt x="2936204" y="1604119"/>
                </a:lnTo>
                <a:lnTo>
                  <a:pt x="2912600" y="1711925"/>
                </a:lnTo>
                <a:lnTo>
                  <a:pt x="2880213" y="1816500"/>
                </a:lnTo>
                <a:lnTo>
                  <a:pt x="2839424" y="1917489"/>
                </a:lnTo>
                <a:lnTo>
                  <a:pt x="2790612" y="2014537"/>
                </a:lnTo>
                <a:lnTo>
                  <a:pt x="2734158" y="2107289"/>
                </a:lnTo>
                <a:lnTo>
                  <a:pt x="2670442" y="2195389"/>
                </a:lnTo>
                <a:lnTo>
                  <a:pt x="2599843" y="2278482"/>
                </a:lnTo>
                <a:lnTo>
                  <a:pt x="2522743" y="2356213"/>
                </a:lnTo>
                <a:lnTo>
                  <a:pt x="2439522" y="2428227"/>
                </a:lnTo>
                <a:lnTo>
                  <a:pt x="2350558" y="2494169"/>
                </a:lnTo>
                <a:lnTo>
                  <a:pt x="2256233" y="2553683"/>
                </a:lnTo>
                <a:lnTo>
                  <a:pt x="2156927" y="2606414"/>
                </a:lnTo>
                <a:lnTo>
                  <a:pt x="2053020" y="2652007"/>
                </a:lnTo>
                <a:lnTo>
                  <a:pt x="1944892" y="2690107"/>
                </a:lnTo>
                <a:lnTo>
                  <a:pt x="1832923" y="2720359"/>
                </a:lnTo>
                <a:lnTo>
                  <a:pt x="1717493" y="2742407"/>
                </a:lnTo>
                <a:lnTo>
                  <a:pt x="1598982" y="2755896"/>
                </a:lnTo>
                <a:lnTo>
                  <a:pt x="1477772" y="2760472"/>
                </a:lnTo>
                <a:lnTo>
                  <a:pt x="1356578" y="2755896"/>
                </a:lnTo>
                <a:lnTo>
                  <a:pt x="1238081" y="2742407"/>
                </a:lnTo>
                <a:lnTo>
                  <a:pt x="1122662" y="2720359"/>
                </a:lnTo>
                <a:lnTo>
                  <a:pt x="1010700" y="2690107"/>
                </a:lnTo>
                <a:lnTo>
                  <a:pt x="902577" y="2652007"/>
                </a:lnTo>
                <a:lnTo>
                  <a:pt x="798672" y="2606414"/>
                </a:lnTo>
                <a:lnTo>
                  <a:pt x="699366" y="2553683"/>
                </a:lnTo>
                <a:lnTo>
                  <a:pt x="605040" y="2494169"/>
                </a:lnTo>
                <a:lnTo>
                  <a:pt x="516073" y="2428227"/>
                </a:lnTo>
                <a:lnTo>
                  <a:pt x="432847" y="2356213"/>
                </a:lnTo>
                <a:lnTo>
                  <a:pt x="355742" y="2278482"/>
                </a:lnTo>
                <a:lnTo>
                  <a:pt x="285138" y="2195389"/>
                </a:lnTo>
                <a:lnTo>
                  <a:pt x="221415" y="2107289"/>
                </a:lnTo>
                <a:lnTo>
                  <a:pt x="164955" y="2014537"/>
                </a:lnTo>
                <a:lnTo>
                  <a:pt x="116137" y="1917489"/>
                </a:lnTo>
                <a:lnTo>
                  <a:pt x="75342" y="1816500"/>
                </a:lnTo>
                <a:lnTo>
                  <a:pt x="42950" y="1711925"/>
                </a:lnTo>
                <a:lnTo>
                  <a:pt x="19342" y="1604119"/>
                </a:lnTo>
                <a:lnTo>
                  <a:pt x="4899" y="1493438"/>
                </a:lnTo>
                <a:lnTo>
                  <a:pt x="0" y="1380236"/>
                </a:lnTo>
                <a:close/>
              </a:path>
            </a:pathLst>
          </a:custGeom>
          <a:ln w="38100">
            <a:solidFill>
              <a:srgbClr val="FF6600"/>
            </a:solidFill>
          </a:ln>
        </p:spPr>
        <p:txBody>
          <a:bodyPr wrap="square" lIns="0" tIns="0" rIns="0" bIns="0" rtlCol="0"/>
          <a:lstStyle/>
          <a:p>
            <a:endParaRPr/>
          </a:p>
        </p:txBody>
      </p:sp>
      <p:sp>
        <p:nvSpPr>
          <p:cNvPr id="9" name="object 9"/>
          <p:cNvSpPr txBox="1"/>
          <p:nvPr/>
        </p:nvSpPr>
        <p:spPr>
          <a:xfrm>
            <a:off x="5109464" y="4202205"/>
            <a:ext cx="1500505" cy="1670685"/>
          </a:xfrm>
          <a:prstGeom prst="rect">
            <a:avLst/>
          </a:prstGeom>
        </p:spPr>
        <p:txBody>
          <a:bodyPr vert="horz" wrap="square" lIns="0" tIns="0" rIns="0" bIns="0" rtlCol="0">
            <a:spAutoFit/>
          </a:bodyPr>
          <a:lstStyle/>
          <a:p>
            <a:pPr marL="12700" marR="5080" indent="1270" algn="ctr">
              <a:lnSpc>
                <a:spcPct val="91600"/>
              </a:lnSpc>
            </a:pPr>
            <a:r>
              <a:rPr sz="2400" spc="-15" dirty="0">
                <a:solidFill>
                  <a:srgbClr val="FF6600"/>
                </a:solidFill>
                <a:latin typeface="Corbel"/>
                <a:cs typeface="Corbel"/>
              </a:rPr>
              <a:t>Svan</a:t>
            </a:r>
            <a:r>
              <a:rPr sz="2400" spc="-25" dirty="0">
                <a:solidFill>
                  <a:srgbClr val="FF6600"/>
                </a:solidFill>
                <a:latin typeface="Corbel"/>
                <a:cs typeface="Corbel"/>
              </a:rPr>
              <a:t>t</a:t>
            </a:r>
            <a:r>
              <a:rPr sz="2400" spc="-15" dirty="0">
                <a:solidFill>
                  <a:srgbClr val="FF6600"/>
                </a:solidFill>
                <a:latin typeface="Corbel"/>
                <a:cs typeface="Corbel"/>
              </a:rPr>
              <a:t>aggio</a:t>
            </a:r>
            <a:r>
              <a:rPr sz="2400" spc="-5" dirty="0">
                <a:solidFill>
                  <a:srgbClr val="FF6600"/>
                </a:solidFill>
                <a:latin typeface="Corbel"/>
                <a:cs typeface="Corbel"/>
              </a:rPr>
              <a:t> s</a:t>
            </a:r>
            <a:r>
              <a:rPr sz="2400" spc="5" dirty="0">
                <a:solidFill>
                  <a:srgbClr val="FF6600"/>
                </a:solidFill>
                <a:latin typeface="Corbel"/>
                <a:cs typeface="Corbel"/>
              </a:rPr>
              <a:t>o</a:t>
            </a:r>
            <a:r>
              <a:rPr sz="2400" spc="-5" dirty="0">
                <a:solidFill>
                  <a:srgbClr val="FF6600"/>
                </a:solidFill>
                <a:latin typeface="Corbel"/>
                <a:cs typeface="Corbel"/>
              </a:rPr>
              <a:t>ci</a:t>
            </a:r>
            <a:r>
              <a:rPr sz="2400" dirty="0">
                <a:solidFill>
                  <a:srgbClr val="FF6600"/>
                </a:solidFill>
                <a:latin typeface="Corbel"/>
                <a:cs typeface="Corbel"/>
              </a:rPr>
              <a:t>o</a:t>
            </a:r>
            <a:r>
              <a:rPr sz="2400" spc="-10" dirty="0">
                <a:solidFill>
                  <a:srgbClr val="FF6600"/>
                </a:solidFill>
                <a:latin typeface="Corbel"/>
                <a:cs typeface="Corbel"/>
              </a:rPr>
              <a:t>-</a:t>
            </a:r>
            <a:r>
              <a:rPr sz="2400" spc="-5" dirty="0">
                <a:solidFill>
                  <a:srgbClr val="FF6600"/>
                </a:solidFill>
                <a:latin typeface="Corbel"/>
                <a:cs typeface="Corbel"/>
              </a:rPr>
              <a:t> </a:t>
            </a:r>
            <a:r>
              <a:rPr sz="2400" dirty="0">
                <a:solidFill>
                  <a:srgbClr val="FF6600"/>
                </a:solidFill>
                <a:latin typeface="Corbel"/>
                <a:cs typeface="Corbel"/>
              </a:rPr>
              <a:t>e</a:t>
            </a:r>
            <a:r>
              <a:rPr sz="2400" spc="10" dirty="0">
                <a:solidFill>
                  <a:srgbClr val="FF6600"/>
                </a:solidFill>
                <a:latin typeface="Corbel"/>
                <a:cs typeface="Corbel"/>
              </a:rPr>
              <a:t>c</a:t>
            </a:r>
            <a:r>
              <a:rPr sz="2400" dirty="0">
                <a:solidFill>
                  <a:srgbClr val="FF6600"/>
                </a:solidFill>
                <a:latin typeface="Corbel"/>
                <a:cs typeface="Corbel"/>
              </a:rPr>
              <a:t>o</a:t>
            </a:r>
            <a:r>
              <a:rPr sz="2400" spc="-5" dirty="0">
                <a:solidFill>
                  <a:srgbClr val="FF6600"/>
                </a:solidFill>
                <a:latin typeface="Corbel"/>
                <a:cs typeface="Corbel"/>
              </a:rPr>
              <a:t>no</a:t>
            </a:r>
            <a:r>
              <a:rPr sz="2400" spc="5" dirty="0">
                <a:solidFill>
                  <a:srgbClr val="FF6600"/>
                </a:solidFill>
                <a:latin typeface="Corbel"/>
                <a:cs typeface="Corbel"/>
              </a:rPr>
              <a:t>m</a:t>
            </a:r>
            <a:r>
              <a:rPr sz="2400" dirty="0">
                <a:solidFill>
                  <a:srgbClr val="FF6600"/>
                </a:solidFill>
                <a:latin typeface="Corbel"/>
                <a:cs typeface="Corbel"/>
              </a:rPr>
              <a:t>ic</a:t>
            </a:r>
            <a:r>
              <a:rPr sz="2400" spc="5" dirty="0">
                <a:solidFill>
                  <a:srgbClr val="FF6600"/>
                </a:solidFill>
                <a:latin typeface="Corbel"/>
                <a:cs typeface="Corbel"/>
              </a:rPr>
              <a:t>o</a:t>
            </a:r>
            <a:r>
              <a:rPr sz="2400" spc="-10" dirty="0">
                <a:solidFill>
                  <a:srgbClr val="FF6600"/>
                </a:solidFill>
                <a:latin typeface="Corbel"/>
                <a:cs typeface="Corbel"/>
              </a:rPr>
              <a:t>,</a:t>
            </a:r>
            <a:r>
              <a:rPr sz="2400" spc="-5" dirty="0">
                <a:solidFill>
                  <a:srgbClr val="FF6600"/>
                </a:solidFill>
                <a:latin typeface="Corbel"/>
                <a:cs typeface="Corbel"/>
              </a:rPr>
              <a:t> </a:t>
            </a:r>
            <a:r>
              <a:rPr sz="2400" dirty="0">
                <a:solidFill>
                  <a:srgbClr val="FF6600"/>
                </a:solidFill>
                <a:latin typeface="Corbel"/>
                <a:cs typeface="Corbel"/>
              </a:rPr>
              <a:t>l</a:t>
            </a:r>
            <a:r>
              <a:rPr sz="2400" spc="-10" dirty="0">
                <a:solidFill>
                  <a:srgbClr val="FF6600"/>
                </a:solidFill>
                <a:latin typeface="Corbel"/>
                <a:cs typeface="Corbel"/>
              </a:rPr>
              <a:t>i</a:t>
            </a:r>
            <a:r>
              <a:rPr sz="2400" spc="-5" dirty="0">
                <a:solidFill>
                  <a:srgbClr val="FF6600"/>
                </a:solidFill>
                <a:latin typeface="Corbel"/>
                <a:cs typeface="Corbel"/>
              </a:rPr>
              <a:t>nguist</a:t>
            </a:r>
            <a:r>
              <a:rPr sz="2400" spc="-10" dirty="0">
                <a:solidFill>
                  <a:srgbClr val="FF6600"/>
                </a:solidFill>
                <a:latin typeface="Corbel"/>
                <a:cs typeface="Corbel"/>
              </a:rPr>
              <a:t>i</a:t>
            </a:r>
            <a:r>
              <a:rPr sz="2400" spc="-5" dirty="0">
                <a:solidFill>
                  <a:srgbClr val="FF6600"/>
                </a:solidFill>
                <a:latin typeface="Corbel"/>
                <a:cs typeface="Corbel"/>
              </a:rPr>
              <a:t>c</a:t>
            </a:r>
            <a:r>
              <a:rPr sz="2400" spc="5" dirty="0">
                <a:solidFill>
                  <a:srgbClr val="FF6600"/>
                </a:solidFill>
                <a:latin typeface="Corbel"/>
                <a:cs typeface="Corbel"/>
              </a:rPr>
              <a:t>o</a:t>
            </a:r>
            <a:r>
              <a:rPr sz="2400" spc="-10" dirty="0">
                <a:solidFill>
                  <a:srgbClr val="FF6600"/>
                </a:solidFill>
                <a:latin typeface="Corbel"/>
                <a:cs typeface="Corbel"/>
              </a:rPr>
              <a:t>,</a:t>
            </a:r>
            <a:r>
              <a:rPr sz="2400" spc="-5" dirty="0">
                <a:solidFill>
                  <a:srgbClr val="FF6600"/>
                </a:solidFill>
                <a:latin typeface="Corbel"/>
                <a:cs typeface="Corbel"/>
              </a:rPr>
              <a:t> c</a:t>
            </a:r>
            <a:r>
              <a:rPr sz="2400" spc="10" dirty="0">
                <a:solidFill>
                  <a:srgbClr val="FF6600"/>
                </a:solidFill>
                <a:latin typeface="Corbel"/>
                <a:cs typeface="Corbel"/>
              </a:rPr>
              <a:t>u</a:t>
            </a:r>
            <a:r>
              <a:rPr sz="2400" dirty="0">
                <a:solidFill>
                  <a:srgbClr val="FF6600"/>
                </a:solidFill>
                <a:latin typeface="Corbel"/>
                <a:cs typeface="Corbel"/>
              </a:rPr>
              <a:t>l</a:t>
            </a:r>
            <a:r>
              <a:rPr sz="2400" spc="-10" dirty="0">
                <a:solidFill>
                  <a:srgbClr val="FF6600"/>
                </a:solidFill>
                <a:latin typeface="Corbel"/>
                <a:cs typeface="Corbel"/>
              </a:rPr>
              <a:t>t</a:t>
            </a:r>
            <a:r>
              <a:rPr sz="2400" spc="-15" dirty="0">
                <a:solidFill>
                  <a:srgbClr val="FF6600"/>
                </a:solidFill>
                <a:latin typeface="Corbel"/>
                <a:cs typeface="Corbel"/>
              </a:rPr>
              <a:t>ur</a:t>
            </a:r>
            <a:r>
              <a:rPr sz="2400" spc="-10" dirty="0">
                <a:solidFill>
                  <a:srgbClr val="FF6600"/>
                </a:solidFill>
                <a:latin typeface="Corbel"/>
                <a:cs typeface="Corbel"/>
              </a:rPr>
              <a:t>ale</a:t>
            </a:r>
            <a:endParaRPr sz="2400">
              <a:latin typeface="Corbel"/>
              <a:cs typeface="Corbel"/>
            </a:endParaRPr>
          </a:p>
        </p:txBody>
      </p:sp>
      <p:sp>
        <p:nvSpPr>
          <p:cNvPr id="10" name="object 10"/>
          <p:cNvSpPr/>
          <p:nvPr/>
        </p:nvSpPr>
        <p:spPr>
          <a:xfrm>
            <a:off x="1979676" y="3492372"/>
            <a:ext cx="2893060" cy="2760980"/>
          </a:xfrm>
          <a:custGeom>
            <a:avLst/>
            <a:gdLst/>
            <a:ahLst/>
            <a:cxnLst/>
            <a:rect l="l" t="t" r="r" b="b"/>
            <a:pathLst>
              <a:path w="2893060" h="2760979">
                <a:moveTo>
                  <a:pt x="1446402" y="0"/>
                </a:moveTo>
                <a:lnTo>
                  <a:pt x="1327774" y="4575"/>
                </a:lnTo>
                <a:lnTo>
                  <a:pt x="1211788" y="18065"/>
                </a:lnTo>
                <a:lnTo>
                  <a:pt x="1098814" y="40115"/>
                </a:lnTo>
                <a:lnTo>
                  <a:pt x="989226" y="70368"/>
                </a:lnTo>
                <a:lnTo>
                  <a:pt x="883396" y="108469"/>
                </a:lnTo>
                <a:lnTo>
                  <a:pt x="781695" y="154064"/>
                </a:lnTo>
                <a:lnTo>
                  <a:pt x="684497" y="206798"/>
                </a:lnTo>
                <a:lnTo>
                  <a:pt x="592174" y="266313"/>
                </a:lnTo>
                <a:lnTo>
                  <a:pt x="505097" y="332257"/>
                </a:lnTo>
                <a:lnTo>
                  <a:pt x="423640" y="404272"/>
                </a:lnTo>
                <a:lnTo>
                  <a:pt x="348173" y="482005"/>
                </a:lnTo>
                <a:lnTo>
                  <a:pt x="279070" y="565099"/>
                </a:lnTo>
                <a:lnTo>
                  <a:pt x="216703" y="653199"/>
                </a:lnTo>
                <a:lnTo>
                  <a:pt x="161444" y="745951"/>
                </a:lnTo>
                <a:lnTo>
                  <a:pt x="113665" y="842998"/>
                </a:lnTo>
                <a:lnTo>
                  <a:pt x="73738" y="943985"/>
                </a:lnTo>
                <a:lnTo>
                  <a:pt x="42036" y="1048558"/>
                </a:lnTo>
                <a:lnTo>
                  <a:pt x="18930" y="1156361"/>
                </a:lnTo>
                <a:lnTo>
                  <a:pt x="4794" y="1267039"/>
                </a:lnTo>
                <a:lnTo>
                  <a:pt x="0" y="1380235"/>
                </a:lnTo>
                <a:lnTo>
                  <a:pt x="4794" y="1493439"/>
                </a:lnTo>
                <a:lnTo>
                  <a:pt x="18930" y="1604123"/>
                </a:lnTo>
                <a:lnTo>
                  <a:pt x="42036" y="1711930"/>
                </a:lnTo>
                <a:lnTo>
                  <a:pt x="73738" y="1816506"/>
                </a:lnTo>
                <a:lnTo>
                  <a:pt x="113665" y="1917497"/>
                </a:lnTo>
                <a:lnTo>
                  <a:pt x="161444" y="2014546"/>
                </a:lnTo>
                <a:lnTo>
                  <a:pt x="216703" y="2107298"/>
                </a:lnTo>
                <a:lnTo>
                  <a:pt x="279070" y="2195399"/>
                </a:lnTo>
                <a:lnTo>
                  <a:pt x="348173" y="2278492"/>
                </a:lnTo>
                <a:lnTo>
                  <a:pt x="423640" y="2356224"/>
                </a:lnTo>
                <a:lnTo>
                  <a:pt x="505097" y="2428239"/>
                </a:lnTo>
                <a:lnTo>
                  <a:pt x="592174" y="2494180"/>
                </a:lnTo>
                <a:lnTo>
                  <a:pt x="684497" y="2553695"/>
                </a:lnTo>
                <a:lnTo>
                  <a:pt x="781695" y="2606426"/>
                </a:lnTo>
                <a:lnTo>
                  <a:pt x="883396" y="2652019"/>
                </a:lnTo>
                <a:lnTo>
                  <a:pt x="989226" y="2690120"/>
                </a:lnTo>
                <a:lnTo>
                  <a:pt x="1098814" y="2720371"/>
                </a:lnTo>
                <a:lnTo>
                  <a:pt x="1211788" y="2742419"/>
                </a:lnTo>
                <a:lnTo>
                  <a:pt x="1327774" y="2755909"/>
                </a:lnTo>
                <a:lnTo>
                  <a:pt x="1446402" y="2760484"/>
                </a:lnTo>
                <a:lnTo>
                  <a:pt x="1565031" y="2755909"/>
                </a:lnTo>
                <a:lnTo>
                  <a:pt x="1681021" y="2742419"/>
                </a:lnTo>
                <a:lnTo>
                  <a:pt x="1793999" y="2720371"/>
                </a:lnTo>
                <a:lnTo>
                  <a:pt x="1903592" y="2690120"/>
                </a:lnTo>
                <a:lnTo>
                  <a:pt x="2009429" y="2652019"/>
                </a:lnTo>
                <a:lnTo>
                  <a:pt x="2111137" y="2606426"/>
                </a:lnTo>
                <a:lnTo>
                  <a:pt x="2208343" y="2553695"/>
                </a:lnTo>
                <a:lnTo>
                  <a:pt x="2300676" y="2494180"/>
                </a:lnTo>
                <a:lnTo>
                  <a:pt x="2387762" y="2428239"/>
                </a:lnTo>
                <a:lnTo>
                  <a:pt x="2469229" y="2356224"/>
                </a:lnTo>
                <a:lnTo>
                  <a:pt x="2544705" y="2278492"/>
                </a:lnTo>
                <a:lnTo>
                  <a:pt x="2613817" y="2195399"/>
                </a:lnTo>
                <a:lnTo>
                  <a:pt x="2676193" y="2107298"/>
                </a:lnTo>
                <a:lnTo>
                  <a:pt x="2731461" y="2014546"/>
                </a:lnTo>
                <a:lnTo>
                  <a:pt x="2779248" y="1917497"/>
                </a:lnTo>
                <a:lnTo>
                  <a:pt x="2819181" y="1816506"/>
                </a:lnTo>
                <a:lnTo>
                  <a:pt x="2850889" y="1711930"/>
                </a:lnTo>
                <a:lnTo>
                  <a:pt x="2873998" y="1604123"/>
                </a:lnTo>
                <a:lnTo>
                  <a:pt x="2888137" y="1493439"/>
                </a:lnTo>
                <a:lnTo>
                  <a:pt x="2892933" y="1380235"/>
                </a:lnTo>
                <a:lnTo>
                  <a:pt x="2888137" y="1267039"/>
                </a:lnTo>
                <a:lnTo>
                  <a:pt x="2873998" y="1156361"/>
                </a:lnTo>
                <a:lnTo>
                  <a:pt x="2850889" y="1048558"/>
                </a:lnTo>
                <a:lnTo>
                  <a:pt x="2819181" y="943985"/>
                </a:lnTo>
                <a:lnTo>
                  <a:pt x="2779248" y="842998"/>
                </a:lnTo>
                <a:lnTo>
                  <a:pt x="2731461" y="745951"/>
                </a:lnTo>
                <a:lnTo>
                  <a:pt x="2676193" y="653199"/>
                </a:lnTo>
                <a:lnTo>
                  <a:pt x="2613817" y="565099"/>
                </a:lnTo>
                <a:lnTo>
                  <a:pt x="2544705" y="482005"/>
                </a:lnTo>
                <a:lnTo>
                  <a:pt x="2469229" y="404272"/>
                </a:lnTo>
                <a:lnTo>
                  <a:pt x="2387762" y="332257"/>
                </a:lnTo>
                <a:lnTo>
                  <a:pt x="2300676" y="266313"/>
                </a:lnTo>
                <a:lnTo>
                  <a:pt x="2208343" y="206798"/>
                </a:lnTo>
                <a:lnTo>
                  <a:pt x="2111137" y="154064"/>
                </a:lnTo>
                <a:lnTo>
                  <a:pt x="2009429" y="108469"/>
                </a:lnTo>
                <a:lnTo>
                  <a:pt x="1903592" y="70368"/>
                </a:lnTo>
                <a:lnTo>
                  <a:pt x="1793999" y="40115"/>
                </a:lnTo>
                <a:lnTo>
                  <a:pt x="1681021" y="18065"/>
                </a:lnTo>
                <a:lnTo>
                  <a:pt x="1565031" y="4575"/>
                </a:lnTo>
                <a:lnTo>
                  <a:pt x="1446402" y="0"/>
                </a:lnTo>
                <a:close/>
              </a:path>
            </a:pathLst>
          </a:custGeom>
          <a:solidFill>
            <a:srgbClr val="FFFFFF"/>
          </a:solidFill>
        </p:spPr>
        <p:txBody>
          <a:bodyPr wrap="square" lIns="0" tIns="0" rIns="0" bIns="0" rtlCol="0"/>
          <a:lstStyle/>
          <a:p>
            <a:endParaRPr/>
          </a:p>
        </p:txBody>
      </p:sp>
      <p:sp>
        <p:nvSpPr>
          <p:cNvPr id="11" name="object 11"/>
          <p:cNvSpPr/>
          <p:nvPr/>
        </p:nvSpPr>
        <p:spPr>
          <a:xfrm>
            <a:off x="1979676" y="3492372"/>
            <a:ext cx="2893060" cy="2760980"/>
          </a:xfrm>
          <a:custGeom>
            <a:avLst/>
            <a:gdLst/>
            <a:ahLst/>
            <a:cxnLst/>
            <a:rect l="l" t="t" r="r" b="b"/>
            <a:pathLst>
              <a:path w="2893060" h="2760979">
                <a:moveTo>
                  <a:pt x="0" y="1380235"/>
                </a:moveTo>
                <a:lnTo>
                  <a:pt x="4794" y="1267039"/>
                </a:lnTo>
                <a:lnTo>
                  <a:pt x="18930" y="1156361"/>
                </a:lnTo>
                <a:lnTo>
                  <a:pt x="42036" y="1048558"/>
                </a:lnTo>
                <a:lnTo>
                  <a:pt x="73738" y="943985"/>
                </a:lnTo>
                <a:lnTo>
                  <a:pt x="113665" y="842998"/>
                </a:lnTo>
                <a:lnTo>
                  <a:pt x="161444" y="745951"/>
                </a:lnTo>
                <a:lnTo>
                  <a:pt x="216703" y="653199"/>
                </a:lnTo>
                <a:lnTo>
                  <a:pt x="279070" y="565099"/>
                </a:lnTo>
                <a:lnTo>
                  <a:pt x="348173" y="482005"/>
                </a:lnTo>
                <a:lnTo>
                  <a:pt x="423640" y="404272"/>
                </a:lnTo>
                <a:lnTo>
                  <a:pt x="505097" y="332257"/>
                </a:lnTo>
                <a:lnTo>
                  <a:pt x="592174" y="266313"/>
                </a:lnTo>
                <a:lnTo>
                  <a:pt x="684497" y="206798"/>
                </a:lnTo>
                <a:lnTo>
                  <a:pt x="781695" y="154064"/>
                </a:lnTo>
                <a:lnTo>
                  <a:pt x="883396" y="108469"/>
                </a:lnTo>
                <a:lnTo>
                  <a:pt x="989226" y="70368"/>
                </a:lnTo>
                <a:lnTo>
                  <a:pt x="1098814" y="40115"/>
                </a:lnTo>
                <a:lnTo>
                  <a:pt x="1211788" y="18065"/>
                </a:lnTo>
                <a:lnTo>
                  <a:pt x="1327774" y="4575"/>
                </a:lnTo>
                <a:lnTo>
                  <a:pt x="1446402" y="0"/>
                </a:lnTo>
                <a:lnTo>
                  <a:pt x="1565031" y="4575"/>
                </a:lnTo>
                <a:lnTo>
                  <a:pt x="1681021" y="18065"/>
                </a:lnTo>
                <a:lnTo>
                  <a:pt x="1793999" y="40115"/>
                </a:lnTo>
                <a:lnTo>
                  <a:pt x="1903592" y="70368"/>
                </a:lnTo>
                <a:lnTo>
                  <a:pt x="2009429" y="108469"/>
                </a:lnTo>
                <a:lnTo>
                  <a:pt x="2111137" y="154064"/>
                </a:lnTo>
                <a:lnTo>
                  <a:pt x="2208343" y="206798"/>
                </a:lnTo>
                <a:lnTo>
                  <a:pt x="2300676" y="266313"/>
                </a:lnTo>
                <a:lnTo>
                  <a:pt x="2387762" y="332257"/>
                </a:lnTo>
                <a:lnTo>
                  <a:pt x="2469229" y="404272"/>
                </a:lnTo>
                <a:lnTo>
                  <a:pt x="2544705" y="482005"/>
                </a:lnTo>
                <a:lnTo>
                  <a:pt x="2613817" y="565099"/>
                </a:lnTo>
                <a:lnTo>
                  <a:pt x="2676193" y="653199"/>
                </a:lnTo>
                <a:lnTo>
                  <a:pt x="2731461" y="745951"/>
                </a:lnTo>
                <a:lnTo>
                  <a:pt x="2779248" y="842998"/>
                </a:lnTo>
                <a:lnTo>
                  <a:pt x="2819181" y="943985"/>
                </a:lnTo>
                <a:lnTo>
                  <a:pt x="2850889" y="1048558"/>
                </a:lnTo>
                <a:lnTo>
                  <a:pt x="2873998" y="1156361"/>
                </a:lnTo>
                <a:lnTo>
                  <a:pt x="2888137" y="1267039"/>
                </a:lnTo>
                <a:lnTo>
                  <a:pt x="2892933" y="1380235"/>
                </a:lnTo>
                <a:lnTo>
                  <a:pt x="2888137" y="1493439"/>
                </a:lnTo>
                <a:lnTo>
                  <a:pt x="2873998" y="1604123"/>
                </a:lnTo>
                <a:lnTo>
                  <a:pt x="2850889" y="1711930"/>
                </a:lnTo>
                <a:lnTo>
                  <a:pt x="2819181" y="1816506"/>
                </a:lnTo>
                <a:lnTo>
                  <a:pt x="2779248" y="1917497"/>
                </a:lnTo>
                <a:lnTo>
                  <a:pt x="2731461" y="2014546"/>
                </a:lnTo>
                <a:lnTo>
                  <a:pt x="2676193" y="2107298"/>
                </a:lnTo>
                <a:lnTo>
                  <a:pt x="2613817" y="2195399"/>
                </a:lnTo>
                <a:lnTo>
                  <a:pt x="2544705" y="2278492"/>
                </a:lnTo>
                <a:lnTo>
                  <a:pt x="2469229" y="2356224"/>
                </a:lnTo>
                <a:lnTo>
                  <a:pt x="2387762" y="2428239"/>
                </a:lnTo>
                <a:lnTo>
                  <a:pt x="2300676" y="2494180"/>
                </a:lnTo>
                <a:lnTo>
                  <a:pt x="2208343" y="2553695"/>
                </a:lnTo>
                <a:lnTo>
                  <a:pt x="2111137" y="2606426"/>
                </a:lnTo>
                <a:lnTo>
                  <a:pt x="2009429" y="2652019"/>
                </a:lnTo>
                <a:lnTo>
                  <a:pt x="1903592" y="2690120"/>
                </a:lnTo>
                <a:lnTo>
                  <a:pt x="1793999" y="2720371"/>
                </a:lnTo>
                <a:lnTo>
                  <a:pt x="1681021" y="2742419"/>
                </a:lnTo>
                <a:lnTo>
                  <a:pt x="1565031" y="2755909"/>
                </a:lnTo>
                <a:lnTo>
                  <a:pt x="1446402" y="2760484"/>
                </a:lnTo>
                <a:lnTo>
                  <a:pt x="1327774" y="2755909"/>
                </a:lnTo>
                <a:lnTo>
                  <a:pt x="1211788" y="2742419"/>
                </a:lnTo>
                <a:lnTo>
                  <a:pt x="1098814" y="2720371"/>
                </a:lnTo>
                <a:lnTo>
                  <a:pt x="989226" y="2690120"/>
                </a:lnTo>
                <a:lnTo>
                  <a:pt x="883396" y="2652019"/>
                </a:lnTo>
                <a:lnTo>
                  <a:pt x="781695" y="2606426"/>
                </a:lnTo>
                <a:lnTo>
                  <a:pt x="684497" y="2553695"/>
                </a:lnTo>
                <a:lnTo>
                  <a:pt x="592174" y="2494180"/>
                </a:lnTo>
                <a:lnTo>
                  <a:pt x="505097" y="2428239"/>
                </a:lnTo>
                <a:lnTo>
                  <a:pt x="423640" y="2356224"/>
                </a:lnTo>
                <a:lnTo>
                  <a:pt x="348173" y="2278492"/>
                </a:lnTo>
                <a:lnTo>
                  <a:pt x="279070" y="2195399"/>
                </a:lnTo>
                <a:lnTo>
                  <a:pt x="216703" y="2107298"/>
                </a:lnTo>
                <a:lnTo>
                  <a:pt x="161444" y="2014546"/>
                </a:lnTo>
                <a:lnTo>
                  <a:pt x="113665" y="1917497"/>
                </a:lnTo>
                <a:lnTo>
                  <a:pt x="73738" y="1816506"/>
                </a:lnTo>
                <a:lnTo>
                  <a:pt x="42036" y="1711930"/>
                </a:lnTo>
                <a:lnTo>
                  <a:pt x="18930" y="1604123"/>
                </a:lnTo>
                <a:lnTo>
                  <a:pt x="4794" y="1493439"/>
                </a:lnTo>
                <a:lnTo>
                  <a:pt x="0" y="1380235"/>
                </a:lnTo>
                <a:close/>
              </a:path>
            </a:pathLst>
          </a:custGeom>
          <a:ln w="38100">
            <a:solidFill>
              <a:srgbClr val="00AF50"/>
            </a:solidFill>
          </a:ln>
        </p:spPr>
        <p:txBody>
          <a:bodyPr wrap="square" lIns="0" tIns="0" rIns="0" bIns="0" rtlCol="0"/>
          <a:lstStyle/>
          <a:p>
            <a:endParaRPr/>
          </a:p>
        </p:txBody>
      </p:sp>
      <p:sp>
        <p:nvSpPr>
          <p:cNvPr id="12" name="object 12"/>
          <p:cNvSpPr txBox="1"/>
          <p:nvPr/>
        </p:nvSpPr>
        <p:spPr>
          <a:xfrm>
            <a:off x="2890773" y="4309548"/>
            <a:ext cx="1112520" cy="1334770"/>
          </a:xfrm>
          <a:prstGeom prst="rect">
            <a:avLst/>
          </a:prstGeom>
        </p:spPr>
        <p:txBody>
          <a:bodyPr vert="horz" wrap="square" lIns="0" tIns="0" rIns="0" bIns="0" rtlCol="0">
            <a:spAutoFit/>
          </a:bodyPr>
          <a:lstStyle/>
          <a:p>
            <a:pPr marL="318770">
              <a:lnSpc>
                <a:spcPts val="2760"/>
              </a:lnSpc>
            </a:pPr>
            <a:r>
              <a:rPr sz="2400" dirty="0">
                <a:solidFill>
                  <a:srgbClr val="339933"/>
                </a:solidFill>
                <a:latin typeface="Corbel"/>
                <a:cs typeface="Corbel"/>
              </a:rPr>
              <a:t>D</a:t>
            </a:r>
            <a:r>
              <a:rPr sz="2400" spc="-10" dirty="0">
                <a:solidFill>
                  <a:srgbClr val="339933"/>
                </a:solidFill>
                <a:latin typeface="Corbel"/>
                <a:cs typeface="Corbel"/>
              </a:rPr>
              <a:t>S</a:t>
            </a:r>
            <a:r>
              <a:rPr sz="2400" dirty="0">
                <a:solidFill>
                  <a:srgbClr val="339933"/>
                </a:solidFill>
                <a:latin typeface="Corbel"/>
                <a:cs typeface="Corbel"/>
              </a:rPr>
              <a:t>A</a:t>
            </a:r>
            <a:r>
              <a:rPr sz="2400" spc="-5" dirty="0">
                <a:solidFill>
                  <a:srgbClr val="339933"/>
                </a:solidFill>
                <a:latin typeface="Corbel"/>
                <a:cs typeface="Corbel"/>
              </a:rPr>
              <a:t> </a:t>
            </a:r>
            <a:r>
              <a:rPr sz="2400" dirty="0">
                <a:solidFill>
                  <a:srgbClr val="339933"/>
                </a:solidFill>
                <a:latin typeface="Corbel"/>
                <a:cs typeface="Corbel"/>
              </a:rPr>
              <a:t>e</a:t>
            </a:r>
            <a:endParaRPr sz="2400">
              <a:latin typeface="Corbel"/>
              <a:cs typeface="Corbel"/>
            </a:endParaRPr>
          </a:p>
          <a:p>
            <a:pPr marL="12700" marR="5080" indent="88265" algn="just">
              <a:lnSpc>
                <a:spcPct val="91500"/>
              </a:lnSpc>
              <a:spcBef>
                <a:spcPts val="125"/>
              </a:spcBef>
            </a:pPr>
            <a:r>
              <a:rPr sz="2400" dirty="0">
                <a:solidFill>
                  <a:srgbClr val="339933"/>
                </a:solidFill>
                <a:latin typeface="Corbel"/>
                <a:cs typeface="Corbel"/>
              </a:rPr>
              <a:t>Dis</a:t>
            </a:r>
            <a:r>
              <a:rPr sz="2400" spc="-15" dirty="0">
                <a:solidFill>
                  <a:srgbClr val="339933"/>
                </a:solidFill>
                <a:latin typeface="Corbel"/>
                <a:cs typeface="Corbel"/>
              </a:rPr>
              <a:t>t</a:t>
            </a:r>
            <a:r>
              <a:rPr sz="2400" spc="-10" dirty="0">
                <a:solidFill>
                  <a:srgbClr val="339933"/>
                </a:solidFill>
                <a:latin typeface="Corbel"/>
                <a:cs typeface="Corbel"/>
              </a:rPr>
              <a:t>urbi</a:t>
            </a:r>
            <a:r>
              <a:rPr sz="2400" spc="-5" dirty="0">
                <a:solidFill>
                  <a:srgbClr val="339933"/>
                </a:solidFill>
                <a:latin typeface="Corbel"/>
                <a:cs typeface="Corbel"/>
              </a:rPr>
              <a:t> E</a:t>
            </a:r>
            <a:r>
              <a:rPr sz="2400" spc="-10" dirty="0">
                <a:solidFill>
                  <a:srgbClr val="339933"/>
                </a:solidFill>
                <a:latin typeface="Corbel"/>
                <a:cs typeface="Corbel"/>
              </a:rPr>
              <a:t>v</a:t>
            </a:r>
            <a:r>
              <a:rPr sz="2400" spc="-15" dirty="0">
                <a:solidFill>
                  <a:srgbClr val="339933"/>
                </a:solidFill>
                <a:latin typeface="Corbel"/>
                <a:cs typeface="Corbel"/>
              </a:rPr>
              <a:t>oluti</a:t>
            </a:r>
            <a:r>
              <a:rPr sz="2400" spc="-25" dirty="0">
                <a:solidFill>
                  <a:srgbClr val="339933"/>
                </a:solidFill>
                <a:latin typeface="Corbel"/>
                <a:cs typeface="Corbel"/>
              </a:rPr>
              <a:t>v</a:t>
            </a:r>
            <a:r>
              <a:rPr sz="2400" spc="-10" dirty="0">
                <a:solidFill>
                  <a:srgbClr val="339933"/>
                </a:solidFill>
                <a:latin typeface="Corbel"/>
                <a:cs typeface="Corbel"/>
              </a:rPr>
              <a:t>i Specifici</a:t>
            </a:r>
            <a:endParaRPr sz="2400">
              <a:latin typeface="Corbel"/>
              <a:cs typeface="Corbel"/>
            </a:endParaRPr>
          </a:p>
        </p:txBody>
      </p:sp>
      <p:sp>
        <p:nvSpPr>
          <p:cNvPr id="13" name="object 13"/>
          <p:cNvSpPr txBox="1"/>
          <p:nvPr/>
        </p:nvSpPr>
        <p:spPr>
          <a:xfrm>
            <a:off x="8102854" y="6339856"/>
            <a:ext cx="95885" cy="152400"/>
          </a:xfrm>
          <a:prstGeom prst="rect">
            <a:avLst/>
          </a:prstGeom>
        </p:spPr>
        <p:txBody>
          <a:bodyPr vert="horz" wrap="square" lIns="0" tIns="0" rIns="0" bIns="0" rtlCol="0">
            <a:spAutoFit/>
          </a:bodyPr>
          <a:lstStyle/>
          <a:p>
            <a:pPr marL="12700">
              <a:lnSpc>
                <a:spcPct val="100000"/>
              </a:lnSpc>
            </a:pPr>
            <a:r>
              <a:rPr sz="1000" spc="-10" dirty="0">
                <a:solidFill>
                  <a:srgbClr val="1CACE3"/>
                </a:solidFill>
                <a:latin typeface="Arial"/>
                <a:cs typeface="Arial"/>
              </a:rPr>
              <a:t>6</a:t>
            </a:r>
            <a:endParaRPr sz="1000">
              <a:latin typeface="Arial"/>
              <a:cs typeface="Arial"/>
            </a:endParaRPr>
          </a:p>
        </p:txBody>
      </p:sp>
      <p:sp>
        <p:nvSpPr>
          <p:cNvPr id="14" name="object 14"/>
          <p:cNvSpPr/>
          <p:nvPr/>
        </p:nvSpPr>
        <p:spPr>
          <a:xfrm>
            <a:off x="1115618" y="1844801"/>
            <a:ext cx="6985000" cy="4608830"/>
          </a:xfrm>
          <a:custGeom>
            <a:avLst/>
            <a:gdLst/>
            <a:ahLst/>
            <a:cxnLst/>
            <a:rect l="l" t="t" r="r" b="b"/>
            <a:pathLst>
              <a:path w="6985000" h="4608830">
                <a:moveTo>
                  <a:pt x="0" y="2304288"/>
                </a:moveTo>
                <a:lnTo>
                  <a:pt x="11577" y="2115294"/>
                </a:lnTo>
                <a:lnTo>
                  <a:pt x="45708" y="1930509"/>
                </a:lnTo>
                <a:lnTo>
                  <a:pt x="101497" y="1750526"/>
                </a:lnTo>
                <a:lnTo>
                  <a:pt x="178042" y="1575937"/>
                </a:lnTo>
                <a:lnTo>
                  <a:pt x="274447" y="1407336"/>
                </a:lnTo>
                <a:lnTo>
                  <a:pt x="389811" y="1245315"/>
                </a:lnTo>
                <a:lnTo>
                  <a:pt x="523237" y="1090467"/>
                </a:lnTo>
                <a:lnTo>
                  <a:pt x="673825" y="943386"/>
                </a:lnTo>
                <a:lnTo>
                  <a:pt x="840678" y="804664"/>
                </a:lnTo>
                <a:lnTo>
                  <a:pt x="1022896" y="674893"/>
                </a:lnTo>
                <a:lnTo>
                  <a:pt x="1219580" y="554668"/>
                </a:lnTo>
                <a:lnTo>
                  <a:pt x="1429832" y="444581"/>
                </a:lnTo>
                <a:lnTo>
                  <a:pt x="1652754" y="345224"/>
                </a:lnTo>
                <a:lnTo>
                  <a:pt x="1887445" y="257192"/>
                </a:lnTo>
                <a:lnTo>
                  <a:pt x="2133009" y="181076"/>
                </a:lnTo>
                <a:lnTo>
                  <a:pt x="2388546" y="117469"/>
                </a:lnTo>
                <a:lnTo>
                  <a:pt x="2653157" y="66966"/>
                </a:lnTo>
                <a:lnTo>
                  <a:pt x="2925943" y="30158"/>
                </a:lnTo>
                <a:lnTo>
                  <a:pt x="3206007" y="7638"/>
                </a:lnTo>
                <a:lnTo>
                  <a:pt x="3492449" y="0"/>
                </a:lnTo>
                <a:lnTo>
                  <a:pt x="3778873" y="7638"/>
                </a:lnTo>
                <a:lnTo>
                  <a:pt x="4058921" y="30158"/>
                </a:lnTo>
                <a:lnTo>
                  <a:pt x="4331695" y="66966"/>
                </a:lnTo>
                <a:lnTo>
                  <a:pt x="4596295" y="117469"/>
                </a:lnTo>
                <a:lnTo>
                  <a:pt x="4851823" y="181076"/>
                </a:lnTo>
                <a:lnTo>
                  <a:pt x="5097380" y="257192"/>
                </a:lnTo>
                <a:lnTo>
                  <a:pt x="5332066" y="345224"/>
                </a:lnTo>
                <a:lnTo>
                  <a:pt x="5554984" y="444581"/>
                </a:lnTo>
                <a:lnTo>
                  <a:pt x="5765233" y="554668"/>
                </a:lnTo>
                <a:lnTo>
                  <a:pt x="5961916" y="674893"/>
                </a:lnTo>
                <a:lnTo>
                  <a:pt x="6144133" y="804664"/>
                </a:lnTo>
                <a:lnTo>
                  <a:pt x="6310986" y="943386"/>
                </a:lnTo>
                <a:lnTo>
                  <a:pt x="6461576" y="1090467"/>
                </a:lnTo>
                <a:lnTo>
                  <a:pt x="6595003" y="1245315"/>
                </a:lnTo>
                <a:lnTo>
                  <a:pt x="6710369" y="1407336"/>
                </a:lnTo>
                <a:lnTo>
                  <a:pt x="6806775" y="1575937"/>
                </a:lnTo>
                <a:lnTo>
                  <a:pt x="6883322" y="1750526"/>
                </a:lnTo>
                <a:lnTo>
                  <a:pt x="6939111" y="1930509"/>
                </a:lnTo>
                <a:lnTo>
                  <a:pt x="6973244" y="2115294"/>
                </a:lnTo>
                <a:lnTo>
                  <a:pt x="6984822" y="2304288"/>
                </a:lnTo>
                <a:lnTo>
                  <a:pt x="6973244" y="2493281"/>
                </a:lnTo>
                <a:lnTo>
                  <a:pt x="6939111" y="2678065"/>
                </a:lnTo>
                <a:lnTo>
                  <a:pt x="6883322" y="2858047"/>
                </a:lnTo>
                <a:lnTo>
                  <a:pt x="6806775" y="3032634"/>
                </a:lnTo>
                <a:lnTo>
                  <a:pt x="6710369" y="3201233"/>
                </a:lnTo>
                <a:lnTo>
                  <a:pt x="6595003" y="3363252"/>
                </a:lnTo>
                <a:lnTo>
                  <a:pt x="6461576" y="3518097"/>
                </a:lnTo>
                <a:lnTo>
                  <a:pt x="6310986" y="3665176"/>
                </a:lnTo>
                <a:lnTo>
                  <a:pt x="6144133" y="3803895"/>
                </a:lnTo>
                <a:lnTo>
                  <a:pt x="5961916" y="3933663"/>
                </a:lnTo>
                <a:lnTo>
                  <a:pt x="5765233" y="4053885"/>
                </a:lnTo>
                <a:lnTo>
                  <a:pt x="5554984" y="4163970"/>
                </a:lnTo>
                <a:lnTo>
                  <a:pt x="5332066" y="4263323"/>
                </a:lnTo>
                <a:lnTo>
                  <a:pt x="5097380" y="4351353"/>
                </a:lnTo>
                <a:lnTo>
                  <a:pt x="4851823" y="4427467"/>
                </a:lnTo>
                <a:lnTo>
                  <a:pt x="4596295" y="4491071"/>
                </a:lnTo>
                <a:lnTo>
                  <a:pt x="4331695" y="4541573"/>
                </a:lnTo>
                <a:lnTo>
                  <a:pt x="4058921" y="4578380"/>
                </a:lnTo>
                <a:lnTo>
                  <a:pt x="3778873" y="4600899"/>
                </a:lnTo>
                <a:lnTo>
                  <a:pt x="3492449" y="4608537"/>
                </a:lnTo>
                <a:lnTo>
                  <a:pt x="3205898" y="4600899"/>
                </a:lnTo>
                <a:lnTo>
                  <a:pt x="2925851" y="4578380"/>
                </a:lnTo>
                <a:lnTo>
                  <a:pt x="2653079" y="4541573"/>
                </a:lnTo>
                <a:lnTo>
                  <a:pt x="2388481" y="4491071"/>
                </a:lnTo>
                <a:lnTo>
                  <a:pt x="2132955" y="4427467"/>
                </a:lnTo>
                <a:lnTo>
                  <a:pt x="1887402" y="4351353"/>
                </a:lnTo>
                <a:lnTo>
                  <a:pt x="1652719" y="4263323"/>
                </a:lnTo>
                <a:lnTo>
                  <a:pt x="1429805" y="4163970"/>
                </a:lnTo>
                <a:lnTo>
                  <a:pt x="1219559" y="4053885"/>
                </a:lnTo>
                <a:lnTo>
                  <a:pt x="1022880" y="3933663"/>
                </a:lnTo>
                <a:lnTo>
                  <a:pt x="840666" y="3803895"/>
                </a:lnTo>
                <a:lnTo>
                  <a:pt x="673817" y="3665176"/>
                </a:lnTo>
                <a:lnTo>
                  <a:pt x="523231" y="3518097"/>
                </a:lnTo>
                <a:lnTo>
                  <a:pt x="389808" y="3363252"/>
                </a:lnTo>
                <a:lnTo>
                  <a:pt x="274445" y="3201233"/>
                </a:lnTo>
                <a:lnTo>
                  <a:pt x="178041" y="3032634"/>
                </a:lnTo>
                <a:lnTo>
                  <a:pt x="101496" y="2858047"/>
                </a:lnTo>
                <a:lnTo>
                  <a:pt x="45708" y="2678065"/>
                </a:lnTo>
                <a:lnTo>
                  <a:pt x="11576" y="2493281"/>
                </a:lnTo>
                <a:lnTo>
                  <a:pt x="0" y="2304288"/>
                </a:lnTo>
                <a:close/>
              </a:path>
            </a:pathLst>
          </a:custGeom>
          <a:ln w="38100">
            <a:solidFill>
              <a:srgbClr val="117DA7"/>
            </a:solidFill>
          </a:ln>
        </p:spPr>
        <p:txBody>
          <a:bodyPr wrap="square" lIns="0" tIns="0" rIns="0" bIns="0" rtlCol="0"/>
          <a:lstStyle/>
          <a:p>
            <a:endParaRPr/>
          </a:p>
        </p:txBody>
      </p:sp>
      <p:sp>
        <p:nvSpPr>
          <p:cNvPr id="15" name="object 15"/>
          <p:cNvSpPr/>
          <p:nvPr/>
        </p:nvSpPr>
        <p:spPr>
          <a:xfrm>
            <a:off x="6326123" y="2974848"/>
            <a:ext cx="2246376" cy="1178052"/>
          </a:xfrm>
          <a:prstGeom prst="rect">
            <a:avLst/>
          </a:prstGeom>
          <a:blipFill>
            <a:blip r:embed="rId3" cstate="print"/>
            <a:stretch>
              <a:fillRect/>
            </a:stretch>
          </a:blipFill>
        </p:spPr>
        <p:txBody>
          <a:bodyPr wrap="square" lIns="0" tIns="0" rIns="0" bIns="0" rtlCol="0"/>
          <a:lstStyle/>
          <a:p>
            <a:endParaRPr/>
          </a:p>
        </p:txBody>
      </p:sp>
      <p:sp>
        <p:nvSpPr>
          <p:cNvPr id="16" name="object 16"/>
          <p:cNvSpPr/>
          <p:nvPr/>
        </p:nvSpPr>
        <p:spPr>
          <a:xfrm>
            <a:off x="6224922" y="1864342"/>
            <a:ext cx="2244102" cy="1140953"/>
          </a:xfrm>
          <a:prstGeom prst="rect">
            <a:avLst/>
          </a:prstGeom>
          <a:blipFill>
            <a:blip r:embed="rId4" cstate="print"/>
            <a:stretch>
              <a:fillRect/>
            </a:stretch>
          </a:blipFill>
        </p:spPr>
        <p:txBody>
          <a:bodyPr wrap="square" lIns="0" tIns="0" rIns="0" bIns="0" rtlCol="0"/>
          <a:lstStyle/>
          <a:p>
            <a:endParaRPr/>
          </a:p>
        </p:txBody>
      </p:sp>
      <p:sp>
        <p:nvSpPr>
          <p:cNvPr id="17" name="object 17"/>
          <p:cNvSpPr/>
          <p:nvPr/>
        </p:nvSpPr>
        <p:spPr>
          <a:xfrm>
            <a:off x="6048628" y="3282086"/>
            <a:ext cx="2844165" cy="339090"/>
          </a:xfrm>
          <a:custGeom>
            <a:avLst/>
            <a:gdLst/>
            <a:ahLst/>
            <a:cxnLst/>
            <a:rect l="l" t="t" r="r" b="b"/>
            <a:pathLst>
              <a:path w="2844165" h="339089">
                <a:moveTo>
                  <a:pt x="0" y="338556"/>
                </a:moveTo>
                <a:lnTo>
                  <a:pt x="2843783" y="338556"/>
                </a:lnTo>
                <a:lnTo>
                  <a:pt x="2843783" y="0"/>
                </a:lnTo>
                <a:lnTo>
                  <a:pt x="0" y="0"/>
                </a:lnTo>
                <a:lnTo>
                  <a:pt x="0" y="338556"/>
                </a:lnTo>
                <a:close/>
              </a:path>
            </a:pathLst>
          </a:custGeom>
          <a:solidFill>
            <a:srgbClr val="FFFFFF"/>
          </a:solidFill>
        </p:spPr>
        <p:txBody>
          <a:bodyPr wrap="square" lIns="0" tIns="0" rIns="0" bIns="0" rtlCol="0"/>
          <a:lstStyle/>
          <a:p>
            <a:endParaRPr/>
          </a:p>
        </p:txBody>
      </p:sp>
      <p:sp>
        <p:nvSpPr>
          <p:cNvPr id="18" name="object 18"/>
          <p:cNvSpPr txBox="1"/>
          <p:nvPr/>
        </p:nvSpPr>
        <p:spPr>
          <a:xfrm>
            <a:off x="6326885" y="3355511"/>
            <a:ext cx="2288540" cy="228600"/>
          </a:xfrm>
          <a:prstGeom prst="rect">
            <a:avLst/>
          </a:prstGeom>
        </p:spPr>
        <p:txBody>
          <a:bodyPr vert="horz" wrap="square" lIns="0" tIns="0" rIns="0" bIns="0" rtlCol="0">
            <a:spAutoFit/>
          </a:bodyPr>
          <a:lstStyle/>
          <a:p>
            <a:pPr marL="12700">
              <a:lnSpc>
                <a:spcPct val="100000"/>
              </a:lnSpc>
            </a:pPr>
            <a:r>
              <a:rPr sz="1600" b="1" i="1" spc="-10" dirty="0">
                <a:latin typeface="Corbel"/>
                <a:cs typeface="Corbel"/>
              </a:rPr>
              <a:t>Sp</a:t>
            </a:r>
            <a:r>
              <a:rPr sz="1600" b="1" i="1" spc="-20" dirty="0">
                <a:latin typeface="Corbel"/>
                <a:cs typeface="Corbel"/>
              </a:rPr>
              <a:t>e</a:t>
            </a:r>
            <a:r>
              <a:rPr sz="1600" b="1" i="1" spc="-10" dirty="0">
                <a:latin typeface="Corbel"/>
                <a:cs typeface="Corbel"/>
              </a:rPr>
              <a:t>ci</a:t>
            </a:r>
            <a:r>
              <a:rPr sz="1600" b="1" i="1" spc="-15" dirty="0">
                <a:latin typeface="Corbel"/>
                <a:cs typeface="Corbel"/>
              </a:rPr>
              <a:t>a</a:t>
            </a:r>
            <a:r>
              <a:rPr sz="1600" b="1" i="1" spc="-5" dirty="0">
                <a:latin typeface="Corbel"/>
                <a:cs typeface="Corbel"/>
              </a:rPr>
              <a:t>l </a:t>
            </a:r>
            <a:r>
              <a:rPr sz="1600" b="1" i="1" spc="-20" dirty="0">
                <a:latin typeface="Corbel"/>
                <a:cs typeface="Corbel"/>
              </a:rPr>
              <a:t>E</a:t>
            </a:r>
            <a:r>
              <a:rPr sz="1600" b="1" i="1" spc="-10" dirty="0">
                <a:latin typeface="Corbel"/>
                <a:cs typeface="Corbel"/>
              </a:rPr>
              <a:t>ducational</a:t>
            </a:r>
            <a:r>
              <a:rPr sz="1600" b="1" i="1" spc="20" dirty="0">
                <a:latin typeface="Corbel"/>
                <a:cs typeface="Corbel"/>
              </a:rPr>
              <a:t> </a:t>
            </a:r>
            <a:r>
              <a:rPr sz="1600" b="1" i="1" spc="-20" dirty="0">
                <a:latin typeface="Corbel"/>
                <a:cs typeface="Corbel"/>
              </a:rPr>
              <a:t>Nee</a:t>
            </a:r>
            <a:r>
              <a:rPr sz="1600" b="1" i="1" spc="-10" dirty="0">
                <a:latin typeface="Corbel"/>
                <a:cs typeface="Corbel"/>
              </a:rPr>
              <a:t>ds</a:t>
            </a:r>
            <a:endParaRPr sz="1600">
              <a:latin typeface="Corbel"/>
              <a:cs typeface="Corbel"/>
            </a:endParaRPr>
          </a:p>
        </p:txBody>
      </p:sp>
      <p:sp>
        <p:nvSpPr>
          <p:cNvPr id="19" name="object 19"/>
          <p:cNvSpPr/>
          <p:nvPr/>
        </p:nvSpPr>
        <p:spPr>
          <a:xfrm>
            <a:off x="3635883" y="2276881"/>
            <a:ext cx="1368425" cy="339090"/>
          </a:xfrm>
          <a:custGeom>
            <a:avLst/>
            <a:gdLst/>
            <a:ahLst/>
            <a:cxnLst/>
            <a:rect l="l" t="t" r="r" b="b"/>
            <a:pathLst>
              <a:path w="1368425" h="339089">
                <a:moveTo>
                  <a:pt x="0" y="338556"/>
                </a:moveTo>
                <a:lnTo>
                  <a:pt x="1368171" y="338556"/>
                </a:lnTo>
                <a:lnTo>
                  <a:pt x="1368171" y="0"/>
                </a:lnTo>
                <a:lnTo>
                  <a:pt x="0" y="0"/>
                </a:lnTo>
                <a:lnTo>
                  <a:pt x="0" y="338556"/>
                </a:lnTo>
                <a:close/>
              </a:path>
            </a:pathLst>
          </a:custGeom>
          <a:solidFill>
            <a:srgbClr val="FFFFFF"/>
          </a:solidFill>
        </p:spPr>
        <p:txBody>
          <a:bodyPr wrap="square" lIns="0" tIns="0" rIns="0" bIns="0" rtlCol="0"/>
          <a:lstStyle/>
          <a:p>
            <a:endParaRPr/>
          </a:p>
        </p:txBody>
      </p:sp>
      <p:sp>
        <p:nvSpPr>
          <p:cNvPr id="20" name="object 20"/>
          <p:cNvSpPr txBox="1"/>
          <p:nvPr/>
        </p:nvSpPr>
        <p:spPr>
          <a:xfrm>
            <a:off x="3635883" y="2276881"/>
            <a:ext cx="1368425" cy="339090"/>
          </a:xfrm>
          <a:prstGeom prst="rect">
            <a:avLst/>
          </a:prstGeom>
          <a:solidFill>
            <a:srgbClr val="FFFFFF"/>
          </a:solidFill>
          <a:ln w="19050">
            <a:solidFill>
              <a:srgbClr val="000000"/>
            </a:solidFill>
          </a:ln>
        </p:spPr>
        <p:txBody>
          <a:bodyPr vert="horz" wrap="square" lIns="0" tIns="0" rIns="0" bIns="0" rtlCol="0">
            <a:spAutoFit/>
          </a:bodyPr>
          <a:lstStyle/>
          <a:p>
            <a:pPr marL="165100">
              <a:lnSpc>
                <a:spcPct val="100000"/>
              </a:lnSpc>
            </a:pPr>
            <a:r>
              <a:rPr sz="1600" spc="-10" dirty="0">
                <a:latin typeface="Corbel"/>
                <a:cs typeface="Corbel"/>
              </a:rPr>
              <a:t>Lg 104/</a:t>
            </a:r>
            <a:r>
              <a:rPr sz="1600" spc="-5" dirty="0">
                <a:latin typeface="Corbel"/>
                <a:cs typeface="Corbel"/>
              </a:rPr>
              <a:t>1</a:t>
            </a:r>
            <a:r>
              <a:rPr sz="1600" spc="-15" dirty="0">
                <a:latin typeface="Corbel"/>
                <a:cs typeface="Corbel"/>
              </a:rPr>
              <a:t>9</a:t>
            </a:r>
            <a:r>
              <a:rPr sz="1600" spc="-5" dirty="0">
                <a:latin typeface="Corbel"/>
                <a:cs typeface="Corbel"/>
              </a:rPr>
              <a:t>9</a:t>
            </a:r>
            <a:r>
              <a:rPr sz="1600" spc="-10" dirty="0">
                <a:latin typeface="Corbel"/>
                <a:cs typeface="Corbel"/>
              </a:rPr>
              <a:t>2</a:t>
            </a:r>
            <a:endParaRPr sz="1600">
              <a:latin typeface="Corbel"/>
              <a:cs typeface="Corbel"/>
            </a:endParaRPr>
          </a:p>
        </p:txBody>
      </p:sp>
      <p:sp>
        <p:nvSpPr>
          <p:cNvPr id="21" name="object 21"/>
          <p:cNvSpPr/>
          <p:nvPr/>
        </p:nvSpPr>
        <p:spPr>
          <a:xfrm>
            <a:off x="1979676" y="5805271"/>
            <a:ext cx="2232660" cy="584835"/>
          </a:xfrm>
          <a:custGeom>
            <a:avLst/>
            <a:gdLst/>
            <a:ahLst/>
            <a:cxnLst/>
            <a:rect l="l" t="t" r="r" b="b"/>
            <a:pathLst>
              <a:path w="2232660" h="584835">
                <a:moveTo>
                  <a:pt x="0" y="584771"/>
                </a:moveTo>
                <a:lnTo>
                  <a:pt x="2232279" y="584771"/>
                </a:lnTo>
                <a:lnTo>
                  <a:pt x="2232279" y="0"/>
                </a:lnTo>
                <a:lnTo>
                  <a:pt x="0" y="0"/>
                </a:lnTo>
                <a:lnTo>
                  <a:pt x="0" y="584771"/>
                </a:lnTo>
                <a:close/>
              </a:path>
            </a:pathLst>
          </a:custGeom>
          <a:solidFill>
            <a:srgbClr val="FFFFFF"/>
          </a:solidFill>
        </p:spPr>
        <p:txBody>
          <a:bodyPr wrap="square" lIns="0" tIns="0" rIns="0" bIns="0" rtlCol="0"/>
          <a:lstStyle/>
          <a:p>
            <a:endParaRPr/>
          </a:p>
        </p:txBody>
      </p:sp>
      <p:sp>
        <p:nvSpPr>
          <p:cNvPr id="22" name="object 22"/>
          <p:cNvSpPr txBox="1"/>
          <p:nvPr/>
        </p:nvSpPr>
        <p:spPr>
          <a:xfrm>
            <a:off x="1979676" y="5805271"/>
            <a:ext cx="2232660" cy="584835"/>
          </a:xfrm>
          <a:prstGeom prst="rect">
            <a:avLst/>
          </a:prstGeom>
          <a:solidFill>
            <a:srgbClr val="FFFFFF"/>
          </a:solidFill>
          <a:ln w="19050">
            <a:solidFill>
              <a:srgbClr val="000000"/>
            </a:solidFill>
          </a:ln>
        </p:spPr>
        <p:txBody>
          <a:bodyPr vert="horz" wrap="square" lIns="0" tIns="0" rIns="0" bIns="0" rtlCol="0">
            <a:spAutoFit/>
          </a:bodyPr>
          <a:lstStyle/>
          <a:p>
            <a:pPr marL="443865" marR="437515" indent="168910">
              <a:lnSpc>
                <a:spcPct val="100000"/>
              </a:lnSpc>
            </a:pPr>
            <a:r>
              <a:rPr sz="1600" spc="-15" dirty="0">
                <a:latin typeface="Corbel"/>
                <a:cs typeface="Corbel"/>
              </a:rPr>
              <a:t>L</a:t>
            </a:r>
            <a:r>
              <a:rPr sz="1600" spc="-10" dirty="0">
                <a:latin typeface="Corbel"/>
                <a:cs typeface="Corbel"/>
              </a:rPr>
              <a:t>g</a:t>
            </a:r>
            <a:r>
              <a:rPr sz="1600" spc="5" dirty="0">
                <a:latin typeface="Corbel"/>
                <a:cs typeface="Corbel"/>
              </a:rPr>
              <a:t> </a:t>
            </a:r>
            <a:r>
              <a:rPr sz="1600" spc="-45" dirty="0">
                <a:latin typeface="Corbel"/>
                <a:cs typeface="Corbel"/>
              </a:rPr>
              <a:t>1</a:t>
            </a:r>
            <a:r>
              <a:rPr sz="1600" spc="-10" dirty="0">
                <a:latin typeface="Corbel"/>
                <a:cs typeface="Corbel"/>
              </a:rPr>
              <a:t>70/</a:t>
            </a:r>
            <a:r>
              <a:rPr sz="1600" spc="-45" dirty="0">
                <a:latin typeface="Corbel"/>
                <a:cs typeface="Corbel"/>
              </a:rPr>
              <a:t>2</a:t>
            </a:r>
            <a:r>
              <a:rPr sz="1600" spc="-10" dirty="0">
                <a:latin typeface="Corbel"/>
                <a:cs typeface="Corbel"/>
              </a:rPr>
              <a:t>010 (DM</a:t>
            </a:r>
            <a:r>
              <a:rPr sz="1600" spc="-5" dirty="0">
                <a:latin typeface="Corbel"/>
                <a:cs typeface="Corbel"/>
              </a:rPr>
              <a:t> </a:t>
            </a:r>
            <a:r>
              <a:rPr sz="1600" spc="-10" dirty="0">
                <a:latin typeface="Corbel"/>
                <a:cs typeface="Corbel"/>
              </a:rPr>
              <a:t>56</a:t>
            </a:r>
            <a:r>
              <a:rPr sz="1600" spc="-15" dirty="0">
                <a:latin typeface="Corbel"/>
                <a:cs typeface="Corbel"/>
              </a:rPr>
              <a:t>6</a:t>
            </a:r>
            <a:r>
              <a:rPr sz="1600" spc="-5" dirty="0">
                <a:latin typeface="Corbel"/>
                <a:cs typeface="Corbel"/>
              </a:rPr>
              <a:t>9/</a:t>
            </a:r>
            <a:r>
              <a:rPr sz="1600" spc="-45" dirty="0">
                <a:latin typeface="Corbel"/>
                <a:cs typeface="Corbel"/>
              </a:rPr>
              <a:t>2</a:t>
            </a:r>
            <a:r>
              <a:rPr sz="1600" spc="-10" dirty="0">
                <a:latin typeface="Corbel"/>
                <a:cs typeface="Corbel"/>
              </a:rPr>
              <a:t>011)</a:t>
            </a:r>
            <a:endParaRPr sz="1600">
              <a:latin typeface="Corbel"/>
              <a:cs typeface="Corbel"/>
            </a:endParaRPr>
          </a:p>
        </p:txBody>
      </p:sp>
      <p:sp>
        <p:nvSpPr>
          <p:cNvPr id="23" name="object 23"/>
          <p:cNvSpPr/>
          <p:nvPr/>
        </p:nvSpPr>
        <p:spPr>
          <a:xfrm>
            <a:off x="6444234" y="5933884"/>
            <a:ext cx="1512570" cy="339090"/>
          </a:xfrm>
          <a:custGeom>
            <a:avLst/>
            <a:gdLst/>
            <a:ahLst/>
            <a:cxnLst/>
            <a:rect l="l" t="t" r="r" b="b"/>
            <a:pathLst>
              <a:path w="1512570" h="339089">
                <a:moveTo>
                  <a:pt x="0" y="338556"/>
                </a:moveTo>
                <a:lnTo>
                  <a:pt x="1512189" y="338556"/>
                </a:lnTo>
                <a:lnTo>
                  <a:pt x="1512189" y="0"/>
                </a:lnTo>
                <a:lnTo>
                  <a:pt x="0" y="0"/>
                </a:lnTo>
                <a:lnTo>
                  <a:pt x="0" y="338556"/>
                </a:lnTo>
                <a:close/>
              </a:path>
            </a:pathLst>
          </a:custGeom>
          <a:solidFill>
            <a:srgbClr val="FFFFFF"/>
          </a:solidFill>
        </p:spPr>
        <p:txBody>
          <a:bodyPr wrap="square" lIns="0" tIns="0" rIns="0" bIns="0" rtlCol="0"/>
          <a:lstStyle/>
          <a:p>
            <a:endParaRPr/>
          </a:p>
        </p:txBody>
      </p:sp>
      <p:sp>
        <p:nvSpPr>
          <p:cNvPr id="24" name="object 24"/>
          <p:cNvSpPr txBox="1"/>
          <p:nvPr/>
        </p:nvSpPr>
        <p:spPr>
          <a:xfrm>
            <a:off x="6444234" y="5933884"/>
            <a:ext cx="1512570" cy="339090"/>
          </a:xfrm>
          <a:prstGeom prst="rect">
            <a:avLst/>
          </a:prstGeom>
          <a:solidFill>
            <a:srgbClr val="FFFFFF"/>
          </a:solidFill>
          <a:ln w="19050">
            <a:solidFill>
              <a:srgbClr val="000000"/>
            </a:solidFill>
          </a:ln>
        </p:spPr>
        <p:txBody>
          <a:bodyPr vert="horz" wrap="square" lIns="0" tIns="0" rIns="0" bIns="0" rtlCol="0">
            <a:spAutoFit/>
          </a:bodyPr>
          <a:lstStyle/>
          <a:p>
            <a:pPr marL="300990">
              <a:lnSpc>
                <a:spcPct val="100000"/>
              </a:lnSpc>
            </a:pPr>
            <a:r>
              <a:rPr sz="1600" spc="-15" dirty="0">
                <a:latin typeface="Corbel"/>
                <a:cs typeface="Corbel"/>
              </a:rPr>
              <a:t>L</a:t>
            </a:r>
            <a:r>
              <a:rPr sz="1600" spc="-10" dirty="0">
                <a:latin typeface="Corbel"/>
                <a:cs typeface="Corbel"/>
              </a:rPr>
              <a:t>g</a:t>
            </a:r>
            <a:r>
              <a:rPr sz="1600" spc="5" dirty="0">
                <a:latin typeface="Corbel"/>
                <a:cs typeface="Corbel"/>
              </a:rPr>
              <a:t> </a:t>
            </a:r>
            <a:r>
              <a:rPr sz="1600" spc="-10" dirty="0">
                <a:latin typeface="Corbel"/>
                <a:cs typeface="Corbel"/>
              </a:rPr>
              <a:t>53/</a:t>
            </a:r>
            <a:r>
              <a:rPr sz="1600" spc="-45" dirty="0">
                <a:latin typeface="Corbel"/>
                <a:cs typeface="Corbel"/>
              </a:rPr>
              <a:t>2</a:t>
            </a:r>
            <a:r>
              <a:rPr sz="1600" spc="-10" dirty="0">
                <a:latin typeface="Corbel"/>
                <a:cs typeface="Corbel"/>
              </a:rPr>
              <a:t>0</a:t>
            </a:r>
            <a:r>
              <a:rPr sz="1600" spc="-55" dirty="0">
                <a:latin typeface="Corbel"/>
                <a:cs typeface="Corbel"/>
              </a:rPr>
              <a:t>0</a:t>
            </a:r>
            <a:r>
              <a:rPr sz="1600" spc="-10" dirty="0">
                <a:latin typeface="Corbel"/>
                <a:cs typeface="Corbel"/>
              </a:rPr>
              <a:t>3</a:t>
            </a:r>
            <a:endParaRPr sz="1600">
              <a:latin typeface="Corbel"/>
              <a:cs typeface="Corbel"/>
            </a:endParaRPr>
          </a:p>
        </p:txBody>
      </p:sp>
      <p:sp>
        <p:nvSpPr>
          <p:cNvPr id="25" name="object 25"/>
          <p:cNvSpPr txBox="1"/>
          <p:nvPr/>
        </p:nvSpPr>
        <p:spPr>
          <a:xfrm>
            <a:off x="1032459" y="990997"/>
            <a:ext cx="7157720" cy="447040"/>
          </a:xfrm>
          <a:prstGeom prst="rect">
            <a:avLst/>
          </a:prstGeom>
        </p:spPr>
        <p:txBody>
          <a:bodyPr vert="horz" wrap="square" lIns="0" tIns="0" rIns="0" bIns="0" rtlCol="0">
            <a:spAutoFit/>
          </a:bodyPr>
          <a:lstStyle/>
          <a:p>
            <a:pPr algn="ctr">
              <a:lnSpc>
                <a:spcPct val="100000"/>
              </a:lnSpc>
            </a:pPr>
            <a:r>
              <a:rPr sz="1600" b="1" spc="-10" dirty="0">
                <a:solidFill>
                  <a:srgbClr val="C00000"/>
                </a:solidFill>
                <a:latin typeface="Corbel"/>
                <a:cs typeface="Corbel"/>
              </a:rPr>
              <a:t>Di</a:t>
            </a:r>
            <a:r>
              <a:rPr sz="1600" b="1" spc="-5" dirty="0">
                <a:solidFill>
                  <a:srgbClr val="C00000"/>
                </a:solidFill>
                <a:latin typeface="Corbel"/>
                <a:cs typeface="Corbel"/>
              </a:rPr>
              <a:t>r</a:t>
            </a:r>
            <a:r>
              <a:rPr sz="1600" b="1" spc="-10" dirty="0">
                <a:solidFill>
                  <a:srgbClr val="C00000"/>
                </a:solidFill>
                <a:latin typeface="Corbel"/>
                <a:cs typeface="Corbel"/>
              </a:rPr>
              <a:t>e</a:t>
            </a:r>
            <a:r>
              <a:rPr sz="1600" b="1" spc="-20" dirty="0">
                <a:solidFill>
                  <a:srgbClr val="C00000"/>
                </a:solidFill>
                <a:latin typeface="Corbel"/>
                <a:cs typeface="Corbel"/>
              </a:rPr>
              <a:t>tt</a:t>
            </a:r>
            <a:r>
              <a:rPr sz="1600" b="1" spc="-5" dirty="0">
                <a:solidFill>
                  <a:srgbClr val="C00000"/>
                </a:solidFill>
                <a:latin typeface="Corbel"/>
                <a:cs typeface="Corbel"/>
              </a:rPr>
              <a:t>i</a:t>
            </a:r>
            <a:r>
              <a:rPr sz="1600" b="1" spc="-20" dirty="0">
                <a:solidFill>
                  <a:srgbClr val="C00000"/>
                </a:solidFill>
                <a:latin typeface="Corbel"/>
                <a:cs typeface="Corbel"/>
              </a:rPr>
              <a:t>v</a:t>
            </a:r>
            <a:r>
              <a:rPr sz="1600" b="1" spc="-10" dirty="0">
                <a:solidFill>
                  <a:srgbClr val="C00000"/>
                </a:solidFill>
                <a:latin typeface="Corbel"/>
                <a:cs typeface="Corbel"/>
              </a:rPr>
              <a:t>a</a:t>
            </a:r>
            <a:r>
              <a:rPr sz="1600" b="1" spc="25" dirty="0">
                <a:solidFill>
                  <a:srgbClr val="C00000"/>
                </a:solidFill>
                <a:latin typeface="Corbel"/>
                <a:cs typeface="Corbel"/>
              </a:rPr>
              <a:t> </a:t>
            </a:r>
            <a:r>
              <a:rPr sz="1600" b="1" spc="-15" dirty="0">
                <a:solidFill>
                  <a:srgbClr val="C00000"/>
                </a:solidFill>
                <a:latin typeface="Corbel"/>
                <a:cs typeface="Corbel"/>
              </a:rPr>
              <a:t>Minis</a:t>
            </a:r>
            <a:r>
              <a:rPr sz="1600" b="1" spc="-20" dirty="0">
                <a:solidFill>
                  <a:srgbClr val="C00000"/>
                </a:solidFill>
                <a:latin typeface="Corbel"/>
                <a:cs typeface="Corbel"/>
              </a:rPr>
              <a:t>t</a:t>
            </a:r>
            <a:r>
              <a:rPr sz="1600" b="1" spc="-10" dirty="0">
                <a:solidFill>
                  <a:srgbClr val="C00000"/>
                </a:solidFill>
                <a:latin typeface="Corbel"/>
                <a:cs typeface="Corbel"/>
              </a:rPr>
              <a:t>er</a:t>
            </a:r>
            <a:r>
              <a:rPr sz="1600" b="1" spc="0" dirty="0">
                <a:solidFill>
                  <a:srgbClr val="C00000"/>
                </a:solidFill>
                <a:latin typeface="Corbel"/>
                <a:cs typeface="Corbel"/>
              </a:rPr>
              <a:t>i</a:t>
            </a:r>
            <a:r>
              <a:rPr sz="1600" b="1" spc="-20" dirty="0">
                <a:solidFill>
                  <a:srgbClr val="C00000"/>
                </a:solidFill>
                <a:latin typeface="Corbel"/>
                <a:cs typeface="Corbel"/>
              </a:rPr>
              <a:t>a</a:t>
            </a:r>
            <a:r>
              <a:rPr sz="1600" b="1" spc="-10" dirty="0">
                <a:solidFill>
                  <a:srgbClr val="C00000"/>
                </a:solidFill>
                <a:latin typeface="Corbel"/>
                <a:cs typeface="Corbel"/>
              </a:rPr>
              <a:t>le</a:t>
            </a:r>
            <a:r>
              <a:rPr sz="1600" b="1" spc="45" dirty="0">
                <a:solidFill>
                  <a:srgbClr val="C00000"/>
                </a:solidFill>
                <a:latin typeface="Corbel"/>
                <a:cs typeface="Corbel"/>
              </a:rPr>
              <a:t> </a:t>
            </a:r>
            <a:r>
              <a:rPr sz="1600" b="1" spc="-50" dirty="0">
                <a:solidFill>
                  <a:srgbClr val="C00000"/>
                </a:solidFill>
                <a:latin typeface="Corbel"/>
                <a:cs typeface="Corbel"/>
              </a:rPr>
              <a:t>2</a:t>
            </a:r>
            <a:r>
              <a:rPr sz="1600" b="1" spc="-15" dirty="0">
                <a:solidFill>
                  <a:srgbClr val="C00000"/>
                </a:solidFill>
                <a:latin typeface="Corbel"/>
                <a:cs typeface="Corbel"/>
              </a:rPr>
              <a:t>7.</a:t>
            </a:r>
            <a:r>
              <a:rPr sz="1600" b="1" spc="-10" dirty="0">
                <a:solidFill>
                  <a:srgbClr val="C00000"/>
                </a:solidFill>
                <a:latin typeface="Corbel"/>
                <a:cs typeface="Corbel"/>
              </a:rPr>
              <a:t>12.</a:t>
            </a:r>
            <a:r>
              <a:rPr sz="1600" b="1" spc="-55" dirty="0">
                <a:solidFill>
                  <a:srgbClr val="C00000"/>
                </a:solidFill>
                <a:latin typeface="Corbel"/>
                <a:cs typeface="Corbel"/>
              </a:rPr>
              <a:t>2</a:t>
            </a:r>
            <a:r>
              <a:rPr sz="1600" b="1" spc="-10" dirty="0">
                <a:solidFill>
                  <a:srgbClr val="C00000"/>
                </a:solidFill>
                <a:latin typeface="Corbel"/>
                <a:cs typeface="Corbel"/>
              </a:rPr>
              <a:t>012</a:t>
            </a:r>
            <a:r>
              <a:rPr sz="1600" b="1" spc="15" dirty="0">
                <a:solidFill>
                  <a:srgbClr val="C00000"/>
                </a:solidFill>
                <a:latin typeface="Corbel"/>
                <a:cs typeface="Corbel"/>
              </a:rPr>
              <a:t> </a:t>
            </a:r>
            <a:r>
              <a:rPr sz="1600" b="1" spc="-10" dirty="0">
                <a:solidFill>
                  <a:srgbClr val="C00000"/>
                </a:solidFill>
                <a:latin typeface="Corbel"/>
                <a:cs typeface="Corbel"/>
              </a:rPr>
              <a:t>-</a:t>
            </a:r>
            <a:r>
              <a:rPr sz="1600" b="1" dirty="0">
                <a:solidFill>
                  <a:srgbClr val="C00000"/>
                </a:solidFill>
                <a:latin typeface="Corbel"/>
                <a:cs typeface="Corbel"/>
              </a:rPr>
              <a:t> </a:t>
            </a:r>
            <a:r>
              <a:rPr sz="1600" b="1" i="1" spc="-35" dirty="0">
                <a:solidFill>
                  <a:srgbClr val="C00000"/>
                </a:solidFill>
                <a:latin typeface="Corbel"/>
                <a:cs typeface="Corbel"/>
              </a:rPr>
              <a:t>S</a:t>
            </a:r>
            <a:r>
              <a:rPr sz="1600" b="1" i="1" spc="-10" dirty="0">
                <a:solidFill>
                  <a:srgbClr val="C00000"/>
                </a:solidFill>
                <a:latin typeface="Corbel"/>
                <a:cs typeface="Corbel"/>
              </a:rPr>
              <a:t>t</a:t>
            </a:r>
            <a:r>
              <a:rPr sz="1600" b="1" i="1" spc="-5" dirty="0">
                <a:solidFill>
                  <a:srgbClr val="C00000"/>
                </a:solidFill>
                <a:latin typeface="Corbel"/>
                <a:cs typeface="Corbel"/>
              </a:rPr>
              <a:t>r</a:t>
            </a:r>
            <a:r>
              <a:rPr sz="1600" b="1" i="1" spc="-15" dirty="0">
                <a:solidFill>
                  <a:srgbClr val="C00000"/>
                </a:solidFill>
                <a:latin typeface="Corbel"/>
                <a:cs typeface="Corbel"/>
              </a:rPr>
              <a:t>um</a:t>
            </a:r>
            <a:r>
              <a:rPr sz="1600" b="1" i="1" spc="-20" dirty="0">
                <a:solidFill>
                  <a:srgbClr val="C00000"/>
                </a:solidFill>
                <a:latin typeface="Corbel"/>
                <a:cs typeface="Corbel"/>
              </a:rPr>
              <a:t>e</a:t>
            </a:r>
            <a:r>
              <a:rPr sz="1600" b="1" i="1" spc="-10" dirty="0">
                <a:solidFill>
                  <a:srgbClr val="C00000"/>
                </a:solidFill>
                <a:latin typeface="Corbel"/>
                <a:cs typeface="Corbel"/>
              </a:rPr>
              <a:t>n</a:t>
            </a:r>
            <a:r>
              <a:rPr sz="1600" b="1" i="1" spc="-5" dirty="0">
                <a:solidFill>
                  <a:srgbClr val="C00000"/>
                </a:solidFill>
                <a:latin typeface="Corbel"/>
                <a:cs typeface="Corbel"/>
              </a:rPr>
              <a:t>ti</a:t>
            </a:r>
            <a:r>
              <a:rPr sz="1600" b="1" i="1" dirty="0">
                <a:solidFill>
                  <a:srgbClr val="C00000"/>
                </a:solidFill>
                <a:latin typeface="Corbel"/>
                <a:cs typeface="Corbel"/>
              </a:rPr>
              <a:t> </a:t>
            </a:r>
            <a:r>
              <a:rPr sz="1600" b="1" i="1" spc="-10" dirty="0">
                <a:solidFill>
                  <a:srgbClr val="C00000"/>
                </a:solidFill>
                <a:latin typeface="Corbel"/>
                <a:cs typeface="Corbel"/>
              </a:rPr>
              <a:t>d’intervento</a:t>
            </a:r>
            <a:r>
              <a:rPr sz="1600" b="1" i="1" spc="-5" dirty="0">
                <a:solidFill>
                  <a:srgbClr val="C00000"/>
                </a:solidFill>
                <a:latin typeface="Corbel"/>
                <a:cs typeface="Corbel"/>
              </a:rPr>
              <a:t> </a:t>
            </a:r>
            <a:r>
              <a:rPr sz="1600" b="1" i="1" spc="-10" dirty="0">
                <a:solidFill>
                  <a:srgbClr val="C00000"/>
                </a:solidFill>
                <a:latin typeface="Corbel"/>
                <a:cs typeface="Corbel"/>
              </a:rPr>
              <a:t>p</a:t>
            </a:r>
            <a:r>
              <a:rPr sz="1600" b="1" i="1" spc="-20" dirty="0">
                <a:solidFill>
                  <a:srgbClr val="C00000"/>
                </a:solidFill>
                <a:latin typeface="Corbel"/>
                <a:cs typeface="Corbel"/>
              </a:rPr>
              <a:t>e</a:t>
            </a:r>
            <a:r>
              <a:rPr sz="1600" b="1" i="1" spc="-10" dirty="0">
                <a:solidFill>
                  <a:srgbClr val="C00000"/>
                </a:solidFill>
                <a:latin typeface="Corbel"/>
                <a:cs typeface="Corbel"/>
              </a:rPr>
              <a:t>r</a:t>
            </a:r>
            <a:r>
              <a:rPr sz="1600" b="1" i="1" spc="25" dirty="0">
                <a:solidFill>
                  <a:srgbClr val="C00000"/>
                </a:solidFill>
                <a:latin typeface="Corbel"/>
                <a:cs typeface="Corbel"/>
              </a:rPr>
              <a:t> </a:t>
            </a:r>
            <a:r>
              <a:rPr sz="1600" b="1" i="1" spc="-10" dirty="0">
                <a:solidFill>
                  <a:srgbClr val="C00000"/>
                </a:solidFill>
                <a:latin typeface="Corbel"/>
                <a:cs typeface="Corbel"/>
              </a:rPr>
              <a:t>alun</a:t>
            </a:r>
            <a:r>
              <a:rPr sz="1600" b="1" i="1" spc="-5" dirty="0">
                <a:solidFill>
                  <a:srgbClr val="C00000"/>
                </a:solidFill>
                <a:latin typeface="Corbel"/>
                <a:cs typeface="Corbel"/>
              </a:rPr>
              <a:t>ni</a:t>
            </a:r>
            <a:endParaRPr sz="1600">
              <a:latin typeface="Corbel"/>
              <a:cs typeface="Corbel"/>
            </a:endParaRPr>
          </a:p>
          <a:p>
            <a:pPr algn="ctr">
              <a:lnSpc>
                <a:spcPct val="100000"/>
              </a:lnSpc>
            </a:pPr>
            <a:r>
              <a:rPr sz="1600" b="1" i="1" spc="-15" dirty="0">
                <a:solidFill>
                  <a:srgbClr val="C00000"/>
                </a:solidFill>
                <a:latin typeface="Corbel"/>
                <a:cs typeface="Corbel"/>
              </a:rPr>
              <a:t>co</a:t>
            </a:r>
            <a:r>
              <a:rPr sz="1600" b="1" i="1" spc="-10" dirty="0">
                <a:solidFill>
                  <a:srgbClr val="C00000"/>
                </a:solidFill>
                <a:latin typeface="Corbel"/>
                <a:cs typeface="Corbel"/>
              </a:rPr>
              <a:t>n</a:t>
            </a:r>
            <a:r>
              <a:rPr sz="1600" b="1" i="1" dirty="0">
                <a:solidFill>
                  <a:srgbClr val="C00000"/>
                </a:solidFill>
                <a:latin typeface="Corbel"/>
                <a:cs typeface="Corbel"/>
              </a:rPr>
              <a:t> </a:t>
            </a:r>
            <a:r>
              <a:rPr sz="1600" b="1" i="1" spc="-10" dirty="0">
                <a:solidFill>
                  <a:srgbClr val="C00000"/>
                </a:solidFill>
                <a:latin typeface="Corbel"/>
                <a:cs typeface="Corbel"/>
              </a:rPr>
              <a:t>bi</a:t>
            </a:r>
            <a:r>
              <a:rPr sz="1600" b="1" i="1" spc="-5" dirty="0">
                <a:solidFill>
                  <a:srgbClr val="C00000"/>
                </a:solidFill>
                <a:latin typeface="Corbel"/>
                <a:cs typeface="Corbel"/>
              </a:rPr>
              <a:t>s</a:t>
            </a:r>
            <a:r>
              <a:rPr sz="1600" b="1" i="1" spc="-10" dirty="0">
                <a:solidFill>
                  <a:srgbClr val="C00000"/>
                </a:solidFill>
                <a:latin typeface="Corbel"/>
                <a:cs typeface="Corbel"/>
              </a:rPr>
              <a:t>ogni</a:t>
            </a:r>
            <a:r>
              <a:rPr sz="1600" b="1" i="1" dirty="0">
                <a:solidFill>
                  <a:srgbClr val="C00000"/>
                </a:solidFill>
                <a:latin typeface="Corbel"/>
                <a:cs typeface="Corbel"/>
              </a:rPr>
              <a:t> </a:t>
            </a:r>
            <a:r>
              <a:rPr sz="1600" b="1" i="1" spc="-20" dirty="0">
                <a:solidFill>
                  <a:srgbClr val="C00000"/>
                </a:solidFill>
                <a:latin typeface="Corbel"/>
                <a:cs typeface="Corbel"/>
              </a:rPr>
              <a:t>e</a:t>
            </a:r>
            <a:r>
              <a:rPr sz="1600" b="1" i="1" spc="-10" dirty="0">
                <a:solidFill>
                  <a:srgbClr val="C00000"/>
                </a:solidFill>
                <a:latin typeface="Corbel"/>
                <a:cs typeface="Corbel"/>
              </a:rPr>
              <a:t>duc</a:t>
            </a:r>
            <a:r>
              <a:rPr sz="1600" b="1" i="1" spc="-5" dirty="0">
                <a:solidFill>
                  <a:srgbClr val="C00000"/>
                </a:solidFill>
                <a:latin typeface="Corbel"/>
                <a:cs typeface="Corbel"/>
              </a:rPr>
              <a:t>a</a:t>
            </a:r>
            <a:r>
              <a:rPr sz="1600" b="1" i="1" spc="-10" dirty="0">
                <a:solidFill>
                  <a:srgbClr val="C00000"/>
                </a:solidFill>
                <a:latin typeface="Corbel"/>
                <a:cs typeface="Corbel"/>
              </a:rPr>
              <a:t>t</a:t>
            </a:r>
            <a:r>
              <a:rPr sz="1600" b="1" i="1" dirty="0">
                <a:solidFill>
                  <a:srgbClr val="C00000"/>
                </a:solidFill>
                <a:latin typeface="Corbel"/>
                <a:cs typeface="Corbel"/>
              </a:rPr>
              <a:t>i</a:t>
            </a:r>
            <a:r>
              <a:rPr sz="1600" b="1" i="1" spc="-10" dirty="0">
                <a:solidFill>
                  <a:srgbClr val="C00000"/>
                </a:solidFill>
                <a:latin typeface="Corbel"/>
                <a:cs typeface="Corbel"/>
              </a:rPr>
              <a:t>vi</a:t>
            </a:r>
            <a:r>
              <a:rPr sz="1600" b="1" i="1" spc="-15" dirty="0">
                <a:solidFill>
                  <a:srgbClr val="C00000"/>
                </a:solidFill>
                <a:latin typeface="Corbel"/>
                <a:cs typeface="Corbel"/>
              </a:rPr>
              <a:t> </a:t>
            </a:r>
            <a:r>
              <a:rPr sz="1600" b="1" i="1" spc="-10" dirty="0">
                <a:solidFill>
                  <a:srgbClr val="C00000"/>
                </a:solidFill>
                <a:latin typeface="Corbel"/>
                <a:cs typeface="Corbel"/>
              </a:rPr>
              <a:t>sp</a:t>
            </a:r>
            <a:r>
              <a:rPr sz="1600" b="1" i="1" spc="-20" dirty="0">
                <a:solidFill>
                  <a:srgbClr val="C00000"/>
                </a:solidFill>
                <a:latin typeface="Corbel"/>
                <a:cs typeface="Corbel"/>
              </a:rPr>
              <a:t>e</a:t>
            </a:r>
            <a:r>
              <a:rPr sz="1600" b="1" i="1" spc="-10" dirty="0">
                <a:solidFill>
                  <a:srgbClr val="C00000"/>
                </a:solidFill>
                <a:latin typeface="Corbel"/>
                <a:cs typeface="Corbel"/>
              </a:rPr>
              <a:t>ciali</a:t>
            </a:r>
            <a:r>
              <a:rPr sz="1600" b="1" i="1" spc="5" dirty="0">
                <a:solidFill>
                  <a:srgbClr val="C00000"/>
                </a:solidFill>
                <a:latin typeface="Corbel"/>
                <a:cs typeface="Corbel"/>
              </a:rPr>
              <a:t> </a:t>
            </a:r>
            <a:r>
              <a:rPr sz="1600" b="1" i="1" spc="-10" dirty="0">
                <a:solidFill>
                  <a:srgbClr val="C00000"/>
                </a:solidFill>
                <a:latin typeface="Corbel"/>
                <a:cs typeface="Corbel"/>
              </a:rPr>
              <a:t>e</a:t>
            </a:r>
            <a:r>
              <a:rPr sz="1600" b="1" i="1" spc="-15" dirty="0">
                <a:solidFill>
                  <a:srgbClr val="C00000"/>
                </a:solidFill>
                <a:latin typeface="Corbel"/>
                <a:cs typeface="Corbel"/>
              </a:rPr>
              <a:t> </a:t>
            </a:r>
            <a:r>
              <a:rPr sz="1600" b="1" i="1" spc="-10" dirty="0">
                <a:solidFill>
                  <a:srgbClr val="C00000"/>
                </a:solidFill>
                <a:latin typeface="Corbel"/>
                <a:cs typeface="Corbel"/>
              </a:rPr>
              <a:t>or</a:t>
            </a:r>
            <a:r>
              <a:rPr sz="1600" b="1" i="1" spc="-5" dirty="0">
                <a:solidFill>
                  <a:srgbClr val="C00000"/>
                </a:solidFill>
                <a:latin typeface="Corbel"/>
                <a:cs typeface="Corbel"/>
              </a:rPr>
              <a:t>g</a:t>
            </a:r>
            <a:r>
              <a:rPr sz="1600" b="1" i="1" spc="-10" dirty="0">
                <a:solidFill>
                  <a:srgbClr val="C00000"/>
                </a:solidFill>
                <a:latin typeface="Corbel"/>
                <a:cs typeface="Corbel"/>
              </a:rPr>
              <a:t>an</a:t>
            </a:r>
            <a:r>
              <a:rPr sz="1600" b="1" i="1" dirty="0">
                <a:solidFill>
                  <a:srgbClr val="C00000"/>
                </a:solidFill>
                <a:latin typeface="Corbel"/>
                <a:cs typeface="Corbel"/>
              </a:rPr>
              <a:t>i</a:t>
            </a:r>
            <a:r>
              <a:rPr sz="1600" b="1" i="1" spc="-10" dirty="0">
                <a:solidFill>
                  <a:srgbClr val="C00000"/>
                </a:solidFill>
                <a:latin typeface="Corbel"/>
                <a:cs typeface="Corbel"/>
              </a:rPr>
              <a:t>z</a:t>
            </a:r>
            <a:r>
              <a:rPr sz="1600" b="1" i="1" spc="-5" dirty="0">
                <a:solidFill>
                  <a:srgbClr val="C00000"/>
                </a:solidFill>
                <a:latin typeface="Corbel"/>
                <a:cs typeface="Corbel"/>
              </a:rPr>
              <a:t>z</a:t>
            </a:r>
            <a:r>
              <a:rPr sz="1600" b="1" i="1" spc="-10" dirty="0">
                <a:solidFill>
                  <a:srgbClr val="C00000"/>
                </a:solidFill>
                <a:latin typeface="Corbel"/>
                <a:cs typeface="Corbel"/>
              </a:rPr>
              <a:t>az</a:t>
            </a:r>
            <a:r>
              <a:rPr sz="1600" b="1" i="1" dirty="0">
                <a:solidFill>
                  <a:srgbClr val="C00000"/>
                </a:solidFill>
                <a:latin typeface="Corbel"/>
                <a:cs typeface="Corbel"/>
              </a:rPr>
              <a:t>i</a:t>
            </a:r>
            <a:r>
              <a:rPr sz="1600" b="1" i="1" spc="-10" dirty="0">
                <a:solidFill>
                  <a:srgbClr val="C00000"/>
                </a:solidFill>
                <a:latin typeface="Corbel"/>
                <a:cs typeface="Corbel"/>
              </a:rPr>
              <a:t>one</a:t>
            </a:r>
            <a:r>
              <a:rPr sz="1600" b="1" i="1" spc="-20" dirty="0">
                <a:solidFill>
                  <a:srgbClr val="C00000"/>
                </a:solidFill>
                <a:latin typeface="Corbel"/>
                <a:cs typeface="Corbel"/>
              </a:rPr>
              <a:t> </a:t>
            </a:r>
            <a:r>
              <a:rPr sz="1600" b="1" i="1" spc="-10" dirty="0">
                <a:solidFill>
                  <a:srgbClr val="C00000"/>
                </a:solidFill>
                <a:latin typeface="Corbel"/>
                <a:cs typeface="Corbel"/>
              </a:rPr>
              <a:t>ter</a:t>
            </a:r>
            <a:r>
              <a:rPr sz="1600" b="1" i="1" spc="-5" dirty="0">
                <a:solidFill>
                  <a:srgbClr val="C00000"/>
                </a:solidFill>
                <a:latin typeface="Corbel"/>
                <a:cs typeface="Corbel"/>
              </a:rPr>
              <a:t>r</a:t>
            </a:r>
            <a:r>
              <a:rPr sz="1600" b="1" i="1" spc="-10" dirty="0">
                <a:solidFill>
                  <a:srgbClr val="C00000"/>
                </a:solidFill>
                <a:latin typeface="Corbel"/>
                <a:cs typeface="Corbel"/>
              </a:rPr>
              <a:t>itoriale </a:t>
            </a:r>
            <a:r>
              <a:rPr sz="1600" b="1" i="1" spc="-20" dirty="0">
                <a:solidFill>
                  <a:srgbClr val="C00000"/>
                </a:solidFill>
                <a:latin typeface="Corbel"/>
                <a:cs typeface="Corbel"/>
              </a:rPr>
              <a:t>p</a:t>
            </a:r>
            <a:r>
              <a:rPr sz="1600" b="1" i="1" spc="-10" dirty="0">
                <a:solidFill>
                  <a:srgbClr val="C00000"/>
                </a:solidFill>
                <a:latin typeface="Corbel"/>
                <a:cs typeface="Corbel"/>
              </a:rPr>
              <a:t>er</a:t>
            </a:r>
            <a:r>
              <a:rPr sz="1600" b="1" i="1" spc="15" dirty="0">
                <a:solidFill>
                  <a:srgbClr val="C00000"/>
                </a:solidFill>
                <a:latin typeface="Corbel"/>
                <a:cs typeface="Corbel"/>
              </a:rPr>
              <a:t> </a:t>
            </a:r>
            <a:r>
              <a:rPr sz="1600" b="1" i="1" spc="-5" dirty="0">
                <a:solidFill>
                  <a:srgbClr val="C00000"/>
                </a:solidFill>
                <a:latin typeface="Corbel"/>
                <a:cs typeface="Corbel"/>
              </a:rPr>
              <a:t>l</a:t>
            </a:r>
            <a:r>
              <a:rPr sz="1600" b="1" i="1" spc="-15" dirty="0">
                <a:solidFill>
                  <a:srgbClr val="C00000"/>
                </a:solidFill>
                <a:latin typeface="Corbel"/>
                <a:cs typeface="Corbel"/>
              </a:rPr>
              <a:t>’</a:t>
            </a:r>
            <a:r>
              <a:rPr sz="1600" b="1" i="1" spc="-10" dirty="0">
                <a:solidFill>
                  <a:srgbClr val="C00000"/>
                </a:solidFill>
                <a:latin typeface="Corbel"/>
                <a:cs typeface="Corbel"/>
              </a:rPr>
              <a:t>inclusione</a:t>
            </a:r>
            <a:r>
              <a:rPr sz="1600" b="1" i="1" spc="65" dirty="0">
                <a:solidFill>
                  <a:srgbClr val="C00000"/>
                </a:solidFill>
                <a:latin typeface="Corbel"/>
                <a:cs typeface="Corbel"/>
              </a:rPr>
              <a:t> </a:t>
            </a:r>
            <a:r>
              <a:rPr sz="1600" b="1" i="1" spc="-10" dirty="0">
                <a:solidFill>
                  <a:srgbClr val="C00000"/>
                </a:solidFill>
                <a:latin typeface="Corbel"/>
                <a:cs typeface="Corbel"/>
              </a:rPr>
              <a:t>scola</a:t>
            </a:r>
            <a:r>
              <a:rPr sz="1600" b="1" i="1" spc="-5" dirty="0">
                <a:solidFill>
                  <a:srgbClr val="C00000"/>
                </a:solidFill>
                <a:latin typeface="Corbel"/>
                <a:cs typeface="Corbel"/>
              </a:rPr>
              <a:t>s</a:t>
            </a:r>
            <a:r>
              <a:rPr sz="1600" b="1" i="1" spc="-10" dirty="0">
                <a:solidFill>
                  <a:srgbClr val="C00000"/>
                </a:solidFill>
                <a:latin typeface="Corbel"/>
                <a:cs typeface="Corbel"/>
              </a:rPr>
              <a:t>t</a:t>
            </a:r>
            <a:r>
              <a:rPr sz="1600" b="1" i="1" dirty="0">
                <a:solidFill>
                  <a:srgbClr val="C00000"/>
                </a:solidFill>
                <a:latin typeface="Corbel"/>
                <a:cs typeface="Corbel"/>
              </a:rPr>
              <a:t>i</a:t>
            </a:r>
            <a:r>
              <a:rPr sz="1600" b="1" i="1" spc="-10" dirty="0">
                <a:solidFill>
                  <a:srgbClr val="C00000"/>
                </a:solidFill>
                <a:latin typeface="Corbel"/>
                <a:cs typeface="Corbel"/>
              </a:rPr>
              <a:t>ca</a:t>
            </a:r>
            <a:endParaRPr sz="1600">
              <a:latin typeface="Corbel"/>
              <a:cs typeface="Corbe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ottotitolo 1"/>
          <p:cNvSpPr>
            <a:spLocks noGrp="1"/>
          </p:cNvSpPr>
          <p:nvPr>
            <p:ph type="subTitle" idx="1"/>
          </p:nvPr>
        </p:nvSpPr>
        <p:spPr>
          <a:xfrm>
            <a:off x="395536" y="764704"/>
            <a:ext cx="8305800" cy="2736304"/>
          </a:xfrm>
        </p:spPr>
        <p:txBody>
          <a:bodyPr>
            <a:noAutofit/>
          </a:bodyPr>
          <a:lstStyle/>
          <a:p>
            <a:pPr algn="l"/>
            <a:r>
              <a:rPr lang="it-IT" sz="2000" dirty="0" smtClean="0">
                <a:latin typeface="Cambria" pitchFamily="18" charset="0"/>
              </a:rPr>
              <a:t>La </a:t>
            </a:r>
            <a:r>
              <a:rPr lang="it-IT" sz="2000" b="1" dirty="0" smtClean="0">
                <a:latin typeface="Cambria" pitchFamily="18" charset="0"/>
              </a:rPr>
              <a:t>DIDATTICA PERSONALIZZATA</a:t>
            </a:r>
            <a:r>
              <a:rPr lang="it-IT" sz="2000" dirty="0" smtClean="0">
                <a:latin typeface="Cambria" pitchFamily="18" charset="0"/>
              </a:rPr>
              <a:t> </a:t>
            </a:r>
            <a:r>
              <a:rPr lang="it-IT" sz="2000" b="1" dirty="0" smtClean="0">
                <a:solidFill>
                  <a:srgbClr val="FF0000"/>
                </a:solidFill>
                <a:latin typeface="Cambria" pitchFamily="18" charset="0"/>
              </a:rPr>
              <a:t>calibra l’offerta didattica, e le modalità relazionali, sulla specificità ed unicità a livello personale dei bisogni educativi che caratterizzano gli alunni della classe, considerando le differenze individuali soprattutto sotto il profilo qualitativo</a:t>
            </a:r>
            <a:r>
              <a:rPr lang="it-IT" sz="2000" dirty="0" smtClean="0">
                <a:latin typeface="Cambria" pitchFamily="18" charset="0"/>
              </a:rPr>
              <a:t>; </a:t>
            </a:r>
          </a:p>
          <a:p>
            <a:pPr algn="l"/>
            <a:r>
              <a:rPr lang="it-IT" sz="2000" dirty="0" smtClean="0">
                <a:latin typeface="Cambria" pitchFamily="18" charset="0"/>
              </a:rPr>
              <a:t>si può favorire, così, per lo studente, l’integrazione, la partecipazione e la comunicazione l’accrescimento dei punti di forza di ciascun alunno, lo sviluppo consapevole delle sue ‘preferenze’ e del suo talento.</a:t>
            </a:r>
          </a:p>
          <a:p>
            <a:pPr algn="l"/>
            <a:endParaRPr lang="it-IT" sz="2000" dirty="0" smtClean="0">
              <a:latin typeface="Cambria" pitchFamily="18" charset="0"/>
            </a:endParaRPr>
          </a:p>
          <a:p>
            <a:pPr algn="l"/>
            <a:r>
              <a:rPr lang="it-IT" sz="2000" dirty="0" smtClean="0">
                <a:latin typeface="Cambria" pitchFamily="18" charset="0"/>
              </a:rPr>
              <a:t> Nel rispetto degli obiettivi generali e specifici di apprendimento, </a:t>
            </a:r>
            <a:r>
              <a:rPr lang="it-IT" sz="2000" b="1" dirty="0" smtClean="0">
                <a:solidFill>
                  <a:srgbClr val="FF0000"/>
                </a:solidFill>
                <a:latin typeface="Cambria" pitchFamily="18" charset="0"/>
              </a:rPr>
              <a:t>la didattica personalizzata si sostanzia attraverso l’impiego di una varietà di metodologie e strategie didattiche, tali da promuovere le potenzialità e il successo formativo in ogni alunno</a:t>
            </a:r>
            <a:r>
              <a:rPr lang="it-IT" sz="2000" dirty="0" smtClean="0">
                <a:latin typeface="Cambria" pitchFamily="18" charset="0"/>
              </a:rPr>
              <a:t>: </a:t>
            </a:r>
          </a:p>
          <a:p>
            <a:pPr algn="l">
              <a:buFont typeface="Arial" pitchFamily="34" charset="0"/>
              <a:buChar char="•"/>
            </a:pPr>
            <a:r>
              <a:rPr lang="it-IT" sz="2000" b="1" i="1" u="sng" dirty="0" smtClean="0">
                <a:solidFill>
                  <a:srgbClr val="00B0F0"/>
                </a:solidFill>
                <a:latin typeface="Cambria" pitchFamily="18" charset="0"/>
              </a:rPr>
              <a:t>l’uso dei mediatori didattici (schemi, mappe concettuali, etc.), </a:t>
            </a:r>
          </a:p>
          <a:p>
            <a:pPr algn="l">
              <a:buFont typeface="Arial" pitchFamily="34" charset="0"/>
              <a:buChar char="•"/>
            </a:pPr>
            <a:r>
              <a:rPr lang="it-IT" sz="2000" b="1" i="1" u="sng" dirty="0" smtClean="0">
                <a:solidFill>
                  <a:srgbClr val="00B0F0"/>
                </a:solidFill>
                <a:latin typeface="Cambria" pitchFamily="18" charset="0"/>
              </a:rPr>
              <a:t>l’attenzione agli stili di apprendimento, </a:t>
            </a:r>
          </a:p>
          <a:p>
            <a:pPr algn="l">
              <a:buFont typeface="Arial" pitchFamily="34" charset="0"/>
              <a:buChar char="•"/>
            </a:pPr>
            <a:r>
              <a:rPr lang="it-IT" sz="2000" b="1" i="1" u="sng" dirty="0" smtClean="0">
                <a:solidFill>
                  <a:srgbClr val="00B0F0"/>
                </a:solidFill>
                <a:latin typeface="Cambria" pitchFamily="18" charset="0"/>
              </a:rPr>
              <a:t>la calibrazione degli interventi sulla base dei livelli raggiunti, nell’ottica di promuovere un apprendimento significativo</a:t>
            </a:r>
            <a:endParaRPr lang="it-IT" sz="2000" b="1" i="1" u="sng" dirty="0">
              <a:solidFill>
                <a:srgbClr val="00B0F0"/>
              </a:solidFill>
              <a:latin typeface="Cambria" pitchFamily="18" charset="0"/>
            </a:endParaRPr>
          </a:p>
        </p:txBody>
      </p:sp>
      <p:sp>
        <p:nvSpPr>
          <p:cNvPr id="3" name="Titolo 2"/>
          <p:cNvSpPr>
            <a:spLocks noGrp="1"/>
          </p:cNvSpPr>
          <p:nvPr>
            <p:ph type="ctrTitle"/>
          </p:nvPr>
        </p:nvSpPr>
        <p:spPr>
          <a:xfrm>
            <a:off x="395536" y="0"/>
            <a:ext cx="8305800" cy="980728"/>
          </a:xfrm>
        </p:spPr>
        <p:txBody>
          <a:bodyPr/>
          <a:lstStyle/>
          <a:p>
            <a:r>
              <a:rPr lang="it-IT" sz="1800" b="1" dirty="0" smtClean="0">
                <a:latin typeface="Cambria" pitchFamily="18" charset="0"/>
              </a:rPr>
              <a:t>La DIDATTICA PERSONALIZZATA</a:t>
            </a:r>
            <a:endParaRPr lang="it-IT" sz="1800" b="1" dirty="0">
              <a:latin typeface="Cambria"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2267744" y="0"/>
            <a:ext cx="3511296" cy="899159"/>
          </a:xfrm>
          <a:prstGeom prst="rect">
            <a:avLst/>
          </a:prstGeom>
          <a:blipFill>
            <a:blip r:embed="rId3" cstate="print"/>
            <a:stretch>
              <a:fillRect/>
            </a:stretch>
          </a:blipFill>
        </p:spPr>
        <p:txBody>
          <a:bodyPr wrap="square" lIns="0" tIns="0" rIns="0" bIns="0" rtlCol="0"/>
          <a:lstStyle/>
          <a:p>
            <a:endParaRPr/>
          </a:p>
        </p:txBody>
      </p:sp>
      <p:sp>
        <p:nvSpPr>
          <p:cNvPr id="3" name="object 3"/>
          <p:cNvSpPr/>
          <p:nvPr/>
        </p:nvSpPr>
        <p:spPr>
          <a:xfrm>
            <a:off x="5350764" y="199644"/>
            <a:ext cx="624839" cy="899159"/>
          </a:xfrm>
          <a:prstGeom prst="rect">
            <a:avLst/>
          </a:prstGeom>
          <a:blipFill>
            <a:blip r:embed="rId4"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457200" y="747430"/>
            <a:ext cx="8229600" cy="624170"/>
          </a:xfrm>
          <a:prstGeom prst="rect">
            <a:avLst/>
          </a:prstGeom>
        </p:spPr>
        <p:txBody>
          <a:bodyPr vert="horz" wrap="square" lIns="0" tIns="130454" rIns="0" bIns="0" rtlCol="0">
            <a:spAutoFit/>
          </a:bodyPr>
          <a:lstStyle/>
          <a:p>
            <a:pPr marL="2230120">
              <a:lnSpc>
                <a:spcPct val="100000"/>
              </a:lnSpc>
            </a:pPr>
            <a:endParaRPr sz="3200" dirty="0"/>
          </a:p>
        </p:txBody>
      </p:sp>
      <p:sp>
        <p:nvSpPr>
          <p:cNvPr id="5" name="object 5"/>
          <p:cNvSpPr/>
          <p:nvPr/>
        </p:nvSpPr>
        <p:spPr>
          <a:xfrm>
            <a:off x="395536" y="1412776"/>
            <a:ext cx="8498205" cy="4986020"/>
          </a:xfrm>
          <a:custGeom>
            <a:avLst/>
            <a:gdLst/>
            <a:ahLst/>
            <a:cxnLst/>
            <a:rect l="l" t="t" r="r" b="b"/>
            <a:pathLst>
              <a:path w="8498205" h="4986020">
                <a:moveTo>
                  <a:pt x="0" y="4986020"/>
                </a:moveTo>
                <a:lnTo>
                  <a:pt x="8497824" y="4986020"/>
                </a:lnTo>
                <a:lnTo>
                  <a:pt x="8497824" y="0"/>
                </a:lnTo>
                <a:lnTo>
                  <a:pt x="0" y="0"/>
                </a:lnTo>
                <a:lnTo>
                  <a:pt x="0" y="4986020"/>
                </a:lnTo>
                <a:close/>
              </a:path>
            </a:pathLst>
          </a:custGeom>
          <a:ln w="9524">
            <a:solidFill>
              <a:srgbClr val="006FC0"/>
            </a:solidFill>
          </a:ln>
        </p:spPr>
        <p:txBody>
          <a:bodyPr wrap="square" lIns="0" tIns="0" rIns="0" bIns="0" rtlCol="0"/>
          <a:lstStyle/>
          <a:p>
            <a:endParaRPr/>
          </a:p>
        </p:txBody>
      </p:sp>
      <p:sp>
        <p:nvSpPr>
          <p:cNvPr id="8" name="object 8"/>
          <p:cNvSpPr txBox="1"/>
          <p:nvPr/>
        </p:nvSpPr>
        <p:spPr>
          <a:xfrm>
            <a:off x="251520" y="813187"/>
            <a:ext cx="8568952" cy="5855449"/>
          </a:xfrm>
          <a:prstGeom prst="rect">
            <a:avLst/>
          </a:prstGeom>
        </p:spPr>
        <p:txBody>
          <a:bodyPr vert="horz" wrap="square" lIns="0" tIns="0" rIns="0" bIns="0" rtlCol="0">
            <a:spAutoFit/>
          </a:bodyPr>
          <a:lstStyle/>
          <a:p>
            <a:pPr marL="12700" marR="589915">
              <a:lnSpc>
                <a:spcPct val="100000"/>
              </a:lnSpc>
              <a:tabLst>
                <a:tab pos="2538095" algn="l"/>
              </a:tabLst>
            </a:pPr>
            <a:r>
              <a:rPr sz="2000" b="1" dirty="0">
                <a:solidFill>
                  <a:srgbClr val="FF0000"/>
                </a:solidFill>
                <a:latin typeface="Comic Sans MS"/>
                <a:cs typeface="Comic Sans MS"/>
              </a:rPr>
              <a:t>Va</a:t>
            </a:r>
            <a:r>
              <a:rPr sz="2000" b="1" spc="5" dirty="0">
                <a:solidFill>
                  <a:srgbClr val="FF0000"/>
                </a:solidFill>
                <a:latin typeface="Comic Sans MS"/>
                <a:cs typeface="Comic Sans MS"/>
              </a:rPr>
              <a:t>l</a:t>
            </a:r>
            <a:r>
              <a:rPr sz="2000" b="1" dirty="0">
                <a:solidFill>
                  <a:srgbClr val="FF0000"/>
                </a:solidFill>
                <a:latin typeface="Comic Sans MS"/>
                <a:cs typeface="Comic Sans MS"/>
              </a:rPr>
              <a:t>orizzazi</a:t>
            </a:r>
            <a:r>
              <a:rPr sz="2000" b="1" spc="-10" dirty="0">
                <a:solidFill>
                  <a:srgbClr val="FF0000"/>
                </a:solidFill>
                <a:latin typeface="Comic Sans MS"/>
                <a:cs typeface="Comic Sans MS"/>
              </a:rPr>
              <a:t>o</a:t>
            </a:r>
            <a:r>
              <a:rPr sz="2000" b="1" spc="-5" dirty="0">
                <a:solidFill>
                  <a:srgbClr val="FF0000"/>
                </a:solidFill>
                <a:latin typeface="Comic Sans MS"/>
                <a:cs typeface="Comic Sans MS"/>
              </a:rPr>
              <a:t>n</a:t>
            </a:r>
            <a:r>
              <a:rPr sz="2000" b="1" dirty="0">
                <a:solidFill>
                  <a:srgbClr val="FF0000"/>
                </a:solidFill>
                <a:latin typeface="Comic Sans MS"/>
                <a:cs typeface="Comic Sans MS"/>
              </a:rPr>
              <a:t>e</a:t>
            </a:r>
            <a:r>
              <a:rPr sz="2000" b="1" spc="-40" dirty="0">
                <a:solidFill>
                  <a:srgbClr val="FF0000"/>
                </a:solidFill>
                <a:latin typeface="Comic Sans MS"/>
                <a:cs typeface="Comic Sans MS"/>
              </a:rPr>
              <a:t> </a:t>
            </a:r>
            <a:r>
              <a:rPr sz="2000" b="1" spc="-5" dirty="0">
                <a:solidFill>
                  <a:srgbClr val="FF0000"/>
                </a:solidFill>
                <a:latin typeface="Comic Sans MS"/>
                <a:cs typeface="Comic Sans MS"/>
              </a:rPr>
              <a:t>de</a:t>
            </a:r>
            <a:r>
              <a:rPr sz="2000" b="1" dirty="0">
                <a:solidFill>
                  <a:srgbClr val="FF0000"/>
                </a:solidFill>
                <a:latin typeface="Comic Sans MS"/>
                <a:cs typeface="Comic Sans MS"/>
              </a:rPr>
              <a:t>i</a:t>
            </a:r>
            <a:r>
              <a:rPr sz="2000" b="1" spc="-20" dirty="0">
                <a:solidFill>
                  <a:srgbClr val="FF0000"/>
                </a:solidFill>
                <a:latin typeface="Comic Sans MS"/>
                <a:cs typeface="Comic Sans MS"/>
              </a:rPr>
              <a:t> </a:t>
            </a:r>
            <a:r>
              <a:rPr sz="2000" b="1" spc="-5" dirty="0">
                <a:solidFill>
                  <a:srgbClr val="FF0000"/>
                </a:solidFill>
                <a:latin typeface="Comic Sans MS"/>
                <a:cs typeface="Comic Sans MS"/>
              </a:rPr>
              <a:t>ta</a:t>
            </a:r>
            <a:r>
              <a:rPr sz="2000" b="1" spc="5" dirty="0">
                <a:solidFill>
                  <a:srgbClr val="FF0000"/>
                </a:solidFill>
                <a:latin typeface="Comic Sans MS"/>
                <a:cs typeface="Comic Sans MS"/>
              </a:rPr>
              <a:t>l</a:t>
            </a:r>
            <a:r>
              <a:rPr sz="2000" b="1" spc="-5" dirty="0">
                <a:solidFill>
                  <a:srgbClr val="FF0000"/>
                </a:solidFill>
                <a:latin typeface="Comic Sans MS"/>
                <a:cs typeface="Comic Sans MS"/>
              </a:rPr>
              <a:t>e</a:t>
            </a:r>
            <a:r>
              <a:rPr sz="2000" b="1" spc="-10" dirty="0">
                <a:solidFill>
                  <a:srgbClr val="FF0000"/>
                </a:solidFill>
                <a:latin typeface="Comic Sans MS"/>
                <a:cs typeface="Comic Sans MS"/>
              </a:rPr>
              <a:t>n</a:t>
            </a:r>
            <a:r>
              <a:rPr sz="2000" b="1" spc="-5" dirty="0">
                <a:solidFill>
                  <a:srgbClr val="FF0000"/>
                </a:solidFill>
                <a:latin typeface="Comic Sans MS"/>
                <a:cs typeface="Comic Sans MS"/>
              </a:rPr>
              <a:t>t</a:t>
            </a:r>
            <a:r>
              <a:rPr sz="2000" b="1" dirty="0">
                <a:solidFill>
                  <a:srgbClr val="FF0000"/>
                </a:solidFill>
                <a:latin typeface="Comic Sans MS"/>
                <a:cs typeface="Comic Sans MS"/>
              </a:rPr>
              <a:t>i</a:t>
            </a:r>
            <a:r>
              <a:rPr sz="2000" b="1" spc="-25" dirty="0">
                <a:solidFill>
                  <a:srgbClr val="FF0000"/>
                </a:solidFill>
                <a:latin typeface="Comic Sans MS"/>
                <a:cs typeface="Comic Sans MS"/>
              </a:rPr>
              <a:t> </a:t>
            </a:r>
            <a:r>
              <a:rPr sz="2000" b="1" spc="-5" dirty="0" err="1">
                <a:solidFill>
                  <a:srgbClr val="FF0000"/>
                </a:solidFill>
                <a:latin typeface="Comic Sans MS"/>
                <a:cs typeface="Comic Sans MS"/>
              </a:rPr>
              <a:t>degl</a:t>
            </a:r>
            <a:r>
              <a:rPr sz="2000" b="1" dirty="0" err="1">
                <a:solidFill>
                  <a:srgbClr val="FF0000"/>
                </a:solidFill>
                <a:latin typeface="Comic Sans MS"/>
                <a:cs typeface="Comic Sans MS"/>
              </a:rPr>
              <a:t>i</a:t>
            </a:r>
            <a:r>
              <a:rPr sz="2000" b="1" dirty="0">
                <a:solidFill>
                  <a:srgbClr val="FF0000"/>
                </a:solidFill>
                <a:latin typeface="Comic Sans MS"/>
                <a:cs typeface="Comic Sans MS"/>
              </a:rPr>
              <a:t> </a:t>
            </a:r>
            <a:r>
              <a:rPr sz="2000" b="1" dirty="0" smtClean="0">
                <a:solidFill>
                  <a:srgbClr val="FF0000"/>
                </a:solidFill>
                <a:latin typeface="Comic Sans MS"/>
                <a:cs typeface="Comic Sans MS"/>
              </a:rPr>
              <a:t>al</a:t>
            </a:r>
            <a:r>
              <a:rPr lang="it-IT" sz="2000" b="1" dirty="0" smtClean="0">
                <a:solidFill>
                  <a:srgbClr val="FF0000"/>
                </a:solidFill>
                <a:latin typeface="Comic Sans MS"/>
                <a:cs typeface="Comic Sans MS"/>
              </a:rPr>
              <a:t>unni per far </a:t>
            </a:r>
            <a:r>
              <a:rPr sz="2000" b="1" spc="-10" dirty="0" smtClean="0">
                <a:solidFill>
                  <a:srgbClr val="FF0000"/>
                </a:solidFill>
                <a:latin typeface="Comic Sans MS"/>
                <a:cs typeface="Comic Sans MS"/>
              </a:rPr>
              <a:t> </a:t>
            </a:r>
            <a:r>
              <a:rPr sz="2000" spc="-10" dirty="0">
                <a:solidFill>
                  <a:srgbClr val="FF0000"/>
                </a:solidFill>
                <a:latin typeface="Comic Sans MS"/>
                <a:cs typeface="Comic Sans MS"/>
              </a:rPr>
              <a:t>e</a:t>
            </a:r>
            <a:r>
              <a:rPr sz="2000" dirty="0">
                <a:solidFill>
                  <a:srgbClr val="FF0000"/>
                </a:solidFill>
                <a:latin typeface="Comic Sans MS"/>
                <a:cs typeface="Comic Sans MS"/>
              </a:rPr>
              <a:t>merg</a:t>
            </a:r>
            <a:r>
              <a:rPr sz="2000" spc="-10" dirty="0">
                <a:solidFill>
                  <a:srgbClr val="FF0000"/>
                </a:solidFill>
                <a:latin typeface="Comic Sans MS"/>
                <a:cs typeface="Comic Sans MS"/>
              </a:rPr>
              <a:t>e</a:t>
            </a:r>
            <a:r>
              <a:rPr sz="2000" spc="-5" dirty="0">
                <a:solidFill>
                  <a:srgbClr val="FF0000"/>
                </a:solidFill>
                <a:latin typeface="Comic Sans MS"/>
                <a:cs typeface="Comic Sans MS"/>
              </a:rPr>
              <a:t>r</a:t>
            </a:r>
            <a:r>
              <a:rPr sz="2000" dirty="0">
                <a:solidFill>
                  <a:srgbClr val="FF0000"/>
                </a:solidFill>
                <a:latin typeface="Comic Sans MS"/>
                <a:cs typeface="Comic Sans MS"/>
              </a:rPr>
              <a:t>e</a:t>
            </a:r>
            <a:r>
              <a:rPr sz="2000" spc="20" dirty="0">
                <a:solidFill>
                  <a:srgbClr val="FF0000"/>
                </a:solidFill>
                <a:latin typeface="Comic Sans MS"/>
                <a:cs typeface="Comic Sans MS"/>
              </a:rPr>
              <a:t> </a:t>
            </a:r>
            <a:r>
              <a:rPr sz="2000" dirty="0">
                <a:solidFill>
                  <a:srgbClr val="FF0000"/>
                </a:solidFill>
                <a:latin typeface="Comic Sans MS"/>
                <a:cs typeface="Comic Sans MS"/>
              </a:rPr>
              <a:t>le pote</a:t>
            </a:r>
            <a:r>
              <a:rPr sz="2000" spc="-15" dirty="0">
                <a:solidFill>
                  <a:srgbClr val="FF0000"/>
                </a:solidFill>
                <a:latin typeface="Comic Sans MS"/>
                <a:cs typeface="Comic Sans MS"/>
              </a:rPr>
              <a:t>n</a:t>
            </a:r>
            <a:r>
              <a:rPr sz="2000" spc="-5" dirty="0">
                <a:solidFill>
                  <a:srgbClr val="FF0000"/>
                </a:solidFill>
                <a:latin typeface="Comic Sans MS"/>
                <a:cs typeface="Comic Sans MS"/>
              </a:rPr>
              <a:t>ziali</a:t>
            </a:r>
            <a:r>
              <a:rPr sz="2000" spc="5" dirty="0">
                <a:solidFill>
                  <a:srgbClr val="FF0000"/>
                </a:solidFill>
                <a:latin typeface="Comic Sans MS"/>
                <a:cs typeface="Comic Sans MS"/>
              </a:rPr>
              <a:t>t</a:t>
            </a:r>
            <a:r>
              <a:rPr sz="2000" dirty="0">
                <a:solidFill>
                  <a:srgbClr val="FF0000"/>
                </a:solidFill>
                <a:latin typeface="Comic Sans MS"/>
                <a:cs typeface="Comic Sans MS"/>
              </a:rPr>
              <a:t>à</a:t>
            </a:r>
            <a:r>
              <a:rPr sz="2000" spc="-20" dirty="0">
                <a:solidFill>
                  <a:srgbClr val="FF0000"/>
                </a:solidFill>
                <a:latin typeface="Comic Sans MS"/>
                <a:cs typeface="Comic Sans MS"/>
              </a:rPr>
              <a:t> </a:t>
            </a:r>
            <a:r>
              <a:rPr sz="2000" spc="-5" dirty="0">
                <a:solidFill>
                  <a:srgbClr val="FF0000"/>
                </a:solidFill>
                <a:latin typeface="Comic Sans MS"/>
                <a:cs typeface="Comic Sans MS"/>
              </a:rPr>
              <a:t>n</a:t>
            </a:r>
            <a:r>
              <a:rPr sz="2000" spc="-10" dirty="0">
                <a:solidFill>
                  <a:srgbClr val="FF0000"/>
                </a:solidFill>
                <a:latin typeface="Comic Sans MS"/>
                <a:cs typeface="Comic Sans MS"/>
              </a:rPr>
              <a:t>a</a:t>
            </a:r>
            <a:r>
              <a:rPr sz="2000" spc="-5" dirty="0">
                <a:solidFill>
                  <a:srgbClr val="FF0000"/>
                </a:solidFill>
                <a:latin typeface="Comic Sans MS"/>
                <a:cs typeface="Comic Sans MS"/>
              </a:rPr>
              <a:t>t</a:t>
            </a:r>
            <a:r>
              <a:rPr sz="2000" dirty="0">
                <a:solidFill>
                  <a:srgbClr val="FF0000"/>
                </a:solidFill>
                <a:latin typeface="Comic Sans MS"/>
                <a:cs typeface="Comic Sans MS"/>
              </a:rPr>
              <a:t>u</a:t>
            </a:r>
            <a:r>
              <a:rPr sz="2000" spc="-5" dirty="0">
                <a:solidFill>
                  <a:srgbClr val="FF0000"/>
                </a:solidFill>
                <a:latin typeface="Comic Sans MS"/>
                <a:cs typeface="Comic Sans MS"/>
              </a:rPr>
              <a:t>r</a:t>
            </a:r>
            <a:r>
              <a:rPr sz="2000" spc="-10" dirty="0">
                <a:solidFill>
                  <a:srgbClr val="FF0000"/>
                </a:solidFill>
                <a:latin typeface="Comic Sans MS"/>
                <a:cs typeface="Comic Sans MS"/>
              </a:rPr>
              <a:t>a</a:t>
            </a:r>
            <a:r>
              <a:rPr sz="2000" dirty="0">
                <a:solidFill>
                  <a:srgbClr val="FF0000"/>
                </a:solidFill>
                <a:latin typeface="Comic Sans MS"/>
                <a:cs typeface="Comic Sans MS"/>
              </a:rPr>
              <a:t>li	</a:t>
            </a:r>
            <a:r>
              <a:rPr sz="2000" spc="-5" dirty="0">
                <a:solidFill>
                  <a:srgbClr val="FF0000"/>
                </a:solidFill>
                <a:latin typeface="Comic Sans MS"/>
                <a:cs typeface="Comic Sans MS"/>
              </a:rPr>
              <a:t>dell</a:t>
            </a:r>
            <a:r>
              <a:rPr sz="2000" dirty="0">
                <a:solidFill>
                  <a:srgbClr val="FF0000"/>
                </a:solidFill>
                <a:latin typeface="Comic Sans MS"/>
                <a:cs typeface="Comic Sans MS"/>
              </a:rPr>
              <a:t>e</a:t>
            </a:r>
            <a:r>
              <a:rPr sz="2000" spc="5" dirty="0">
                <a:solidFill>
                  <a:srgbClr val="FF0000"/>
                </a:solidFill>
                <a:latin typeface="Comic Sans MS"/>
                <a:cs typeface="Comic Sans MS"/>
              </a:rPr>
              <a:t> </a:t>
            </a:r>
            <a:r>
              <a:rPr sz="2000" spc="-5" dirty="0">
                <a:solidFill>
                  <a:srgbClr val="FF0000"/>
                </a:solidFill>
                <a:latin typeface="Comic Sans MS"/>
                <a:cs typeface="Comic Sans MS"/>
              </a:rPr>
              <a:t>v</a:t>
            </a:r>
            <a:r>
              <a:rPr sz="2000" spc="-10" dirty="0">
                <a:solidFill>
                  <a:srgbClr val="FF0000"/>
                </a:solidFill>
                <a:latin typeface="Comic Sans MS"/>
                <a:cs typeface="Comic Sans MS"/>
              </a:rPr>
              <a:t>a</a:t>
            </a:r>
            <a:r>
              <a:rPr sz="2000" spc="-5" dirty="0">
                <a:solidFill>
                  <a:srgbClr val="FF0000"/>
                </a:solidFill>
                <a:latin typeface="Comic Sans MS"/>
                <a:cs typeface="Comic Sans MS"/>
              </a:rPr>
              <a:t>ri</a:t>
            </a:r>
            <a:r>
              <a:rPr sz="2000" dirty="0">
                <a:solidFill>
                  <a:srgbClr val="FF0000"/>
                </a:solidFill>
                <a:latin typeface="Comic Sans MS"/>
                <a:cs typeface="Comic Sans MS"/>
              </a:rPr>
              <a:t>e</a:t>
            </a:r>
            <a:r>
              <a:rPr sz="2000" spc="20" dirty="0">
                <a:solidFill>
                  <a:srgbClr val="FF0000"/>
                </a:solidFill>
                <a:latin typeface="Comic Sans MS"/>
                <a:cs typeface="Comic Sans MS"/>
              </a:rPr>
              <a:t> </a:t>
            </a:r>
            <a:r>
              <a:rPr sz="2000" b="1" spc="-5" dirty="0">
                <a:solidFill>
                  <a:srgbClr val="00B0F0"/>
                </a:solidFill>
                <a:latin typeface="Comic Sans MS"/>
                <a:cs typeface="Comic Sans MS"/>
              </a:rPr>
              <a:t>form</a:t>
            </a:r>
            <a:r>
              <a:rPr sz="2000" b="1" dirty="0">
                <a:solidFill>
                  <a:srgbClr val="00B0F0"/>
                </a:solidFill>
                <a:latin typeface="Comic Sans MS"/>
                <a:cs typeface="Comic Sans MS"/>
              </a:rPr>
              <a:t>e</a:t>
            </a:r>
            <a:r>
              <a:rPr sz="2000" b="1" spc="-10" dirty="0">
                <a:solidFill>
                  <a:srgbClr val="00B0F0"/>
                </a:solidFill>
                <a:latin typeface="Comic Sans MS"/>
                <a:cs typeface="Comic Sans MS"/>
              </a:rPr>
              <a:t> </a:t>
            </a:r>
            <a:r>
              <a:rPr sz="2000" b="1" spc="-5" dirty="0">
                <a:solidFill>
                  <a:srgbClr val="00B0F0"/>
                </a:solidFill>
                <a:latin typeface="Comic Sans MS"/>
                <a:cs typeface="Comic Sans MS"/>
              </a:rPr>
              <a:t>d</a:t>
            </a:r>
            <a:r>
              <a:rPr sz="2000" b="1" dirty="0">
                <a:solidFill>
                  <a:srgbClr val="00B0F0"/>
                </a:solidFill>
                <a:latin typeface="Comic Sans MS"/>
                <a:cs typeface="Comic Sans MS"/>
              </a:rPr>
              <a:t>i</a:t>
            </a:r>
            <a:r>
              <a:rPr sz="2000" b="1" spc="10" dirty="0">
                <a:solidFill>
                  <a:srgbClr val="00B0F0"/>
                </a:solidFill>
                <a:latin typeface="Comic Sans MS"/>
                <a:cs typeface="Comic Sans MS"/>
              </a:rPr>
              <a:t> </a:t>
            </a:r>
            <a:r>
              <a:rPr sz="2000" b="1" dirty="0">
                <a:solidFill>
                  <a:srgbClr val="00B0F0"/>
                </a:solidFill>
                <a:latin typeface="Comic Sans MS"/>
                <a:cs typeface="Comic Sans MS"/>
              </a:rPr>
              <a:t>intelli</a:t>
            </a:r>
            <a:r>
              <a:rPr sz="2000" b="1" spc="5" dirty="0">
                <a:solidFill>
                  <a:srgbClr val="00B0F0"/>
                </a:solidFill>
                <a:latin typeface="Comic Sans MS"/>
                <a:cs typeface="Comic Sans MS"/>
              </a:rPr>
              <a:t>g</a:t>
            </a:r>
            <a:r>
              <a:rPr sz="2000" b="1" spc="-10" dirty="0">
                <a:solidFill>
                  <a:srgbClr val="00B0F0"/>
                </a:solidFill>
                <a:latin typeface="Comic Sans MS"/>
                <a:cs typeface="Comic Sans MS"/>
              </a:rPr>
              <a:t>e</a:t>
            </a:r>
            <a:r>
              <a:rPr sz="2000" b="1" dirty="0">
                <a:solidFill>
                  <a:srgbClr val="00B0F0"/>
                </a:solidFill>
                <a:latin typeface="Comic Sans MS"/>
                <a:cs typeface="Comic Sans MS"/>
              </a:rPr>
              <a:t>nza </a:t>
            </a:r>
            <a:r>
              <a:rPr sz="2000" dirty="0">
                <a:solidFill>
                  <a:srgbClr val="FF0000"/>
                </a:solidFill>
                <a:latin typeface="Comic Sans MS"/>
                <a:cs typeface="Comic Sans MS"/>
              </a:rPr>
              <a:t>…</a:t>
            </a:r>
            <a:endParaRPr sz="2000" dirty="0">
              <a:latin typeface="Comic Sans MS"/>
              <a:cs typeface="Comic Sans MS"/>
            </a:endParaRPr>
          </a:p>
          <a:p>
            <a:pPr>
              <a:lnSpc>
                <a:spcPct val="100000"/>
              </a:lnSpc>
              <a:spcBef>
                <a:spcPts val="45"/>
              </a:spcBef>
            </a:pPr>
            <a:endParaRPr sz="2050" dirty="0">
              <a:latin typeface="Times New Roman"/>
              <a:cs typeface="Times New Roman"/>
            </a:endParaRPr>
          </a:p>
          <a:p>
            <a:pPr marL="12700">
              <a:lnSpc>
                <a:spcPct val="100000"/>
              </a:lnSpc>
            </a:pPr>
            <a:r>
              <a:rPr sz="2000" spc="-5" dirty="0">
                <a:solidFill>
                  <a:srgbClr val="FF0000"/>
                </a:solidFill>
                <a:latin typeface="Comic Sans MS"/>
                <a:cs typeface="Comic Sans MS"/>
              </a:rPr>
              <a:t>ATTRAVERSO:</a:t>
            </a:r>
            <a:endParaRPr sz="2000" dirty="0">
              <a:latin typeface="Comic Sans MS"/>
              <a:cs typeface="Comic Sans MS"/>
            </a:endParaRPr>
          </a:p>
          <a:p>
            <a:pPr marL="280670" marR="22225" indent="-267970">
              <a:lnSpc>
                <a:spcPct val="100000"/>
              </a:lnSpc>
              <a:buClr>
                <a:srgbClr val="1104BB"/>
              </a:buClr>
              <a:buFont typeface="Arial" pitchFamily="34" charset="0"/>
              <a:buChar char="•"/>
              <a:tabLst>
                <a:tab pos="281305" algn="l"/>
              </a:tabLst>
            </a:pPr>
            <a:r>
              <a:rPr lang="it-IT" sz="2000" spc="-5" dirty="0" smtClean="0">
                <a:solidFill>
                  <a:srgbClr val="1104BB"/>
                </a:solidFill>
                <a:latin typeface="Comic Sans MS"/>
                <a:cs typeface="Comic Sans MS"/>
              </a:rPr>
              <a:t>  </a:t>
            </a:r>
            <a:r>
              <a:rPr sz="2000" spc="-5" smtClean="0">
                <a:solidFill>
                  <a:srgbClr val="1104BB"/>
                </a:solidFill>
                <a:latin typeface="Comic Sans MS"/>
                <a:cs typeface="Comic Sans MS"/>
              </a:rPr>
              <a:t>At</a:t>
            </a:r>
            <a:r>
              <a:rPr sz="2000" spc="5" smtClean="0">
                <a:solidFill>
                  <a:srgbClr val="1104BB"/>
                </a:solidFill>
                <a:latin typeface="Comic Sans MS"/>
                <a:cs typeface="Comic Sans MS"/>
              </a:rPr>
              <a:t>t</a:t>
            </a:r>
            <a:r>
              <a:rPr sz="2000" spc="-10" smtClean="0">
                <a:solidFill>
                  <a:srgbClr val="1104BB"/>
                </a:solidFill>
                <a:latin typeface="Comic Sans MS"/>
                <a:cs typeface="Comic Sans MS"/>
              </a:rPr>
              <a:t>e</a:t>
            </a:r>
            <a:r>
              <a:rPr sz="2000" spc="-5" smtClean="0">
                <a:solidFill>
                  <a:srgbClr val="1104BB"/>
                </a:solidFill>
                <a:latin typeface="Comic Sans MS"/>
                <a:cs typeface="Comic Sans MS"/>
              </a:rPr>
              <a:t>nt</a:t>
            </a:r>
            <a:r>
              <a:rPr sz="2000" smtClean="0">
                <a:solidFill>
                  <a:srgbClr val="1104BB"/>
                </a:solidFill>
                <a:latin typeface="Comic Sans MS"/>
                <a:cs typeface="Comic Sans MS"/>
              </a:rPr>
              <a:t>a</a:t>
            </a:r>
            <a:r>
              <a:rPr sz="2000" spc="-15" smtClean="0">
                <a:solidFill>
                  <a:srgbClr val="1104BB"/>
                </a:solidFill>
                <a:latin typeface="Comic Sans MS"/>
                <a:cs typeface="Comic Sans MS"/>
              </a:rPr>
              <a:t> </a:t>
            </a:r>
            <a:r>
              <a:rPr sz="2000" dirty="0">
                <a:solidFill>
                  <a:srgbClr val="1104BB"/>
                </a:solidFill>
                <a:latin typeface="Comic Sans MS"/>
                <a:cs typeface="Comic Sans MS"/>
              </a:rPr>
              <a:t>oss</a:t>
            </a:r>
            <a:r>
              <a:rPr sz="2000" spc="-15" dirty="0">
                <a:solidFill>
                  <a:srgbClr val="1104BB"/>
                </a:solidFill>
                <a:latin typeface="Comic Sans MS"/>
                <a:cs typeface="Comic Sans MS"/>
              </a:rPr>
              <a:t>e</a:t>
            </a:r>
            <a:r>
              <a:rPr sz="2000" spc="-5" dirty="0">
                <a:solidFill>
                  <a:srgbClr val="1104BB"/>
                </a:solidFill>
                <a:latin typeface="Comic Sans MS"/>
                <a:cs typeface="Comic Sans MS"/>
              </a:rPr>
              <a:t>rv</a:t>
            </a:r>
            <a:r>
              <a:rPr sz="2000" spc="-10" dirty="0">
                <a:solidFill>
                  <a:srgbClr val="1104BB"/>
                </a:solidFill>
                <a:latin typeface="Comic Sans MS"/>
                <a:cs typeface="Comic Sans MS"/>
              </a:rPr>
              <a:t>a</a:t>
            </a:r>
            <a:r>
              <a:rPr sz="2000" spc="-5" dirty="0">
                <a:solidFill>
                  <a:srgbClr val="1104BB"/>
                </a:solidFill>
                <a:latin typeface="Comic Sans MS"/>
                <a:cs typeface="Comic Sans MS"/>
              </a:rPr>
              <a:t>zi</a:t>
            </a:r>
            <a:r>
              <a:rPr sz="2000" dirty="0">
                <a:solidFill>
                  <a:srgbClr val="1104BB"/>
                </a:solidFill>
                <a:latin typeface="Comic Sans MS"/>
                <a:cs typeface="Comic Sans MS"/>
              </a:rPr>
              <a:t>o</a:t>
            </a:r>
            <a:r>
              <a:rPr sz="2000" spc="-5" dirty="0">
                <a:solidFill>
                  <a:srgbClr val="1104BB"/>
                </a:solidFill>
                <a:latin typeface="Comic Sans MS"/>
                <a:cs typeface="Comic Sans MS"/>
              </a:rPr>
              <a:t>n</a:t>
            </a:r>
            <a:r>
              <a:rPr sz="2000" dirty="0">
                <a:solidFill>
                  <a:srgbClr val="1104BB"/>
                </a:solidFill>
                <a:latin typeface="Comic Sans MS"/>
                <a:cs typeface="Comic Sans MS"/>
              </a:rPr>
              <a:t>e</a:t>
            </a:r>
            <a:r>
              <a:rPr sz="2000" spc="10" dirty="0">
                <a:solidFill>
                  <a:srgbClr val="1104BB"/>
                </a:solidFill>
                <a:latin typeface="Comic Sans MS"/>
                <a:cs typeface="Comic Sans MS"/>
              </a:rPr>
              <a:t> </a:t>
            </a:r>
            <a:r>
              <a:rPr sz="2000" spc="-5" dirty="0">
                <a:solidFill>
                  <a:srgbClr val="1104BB"/>
                </a:solidFill>
                <a:latin typeface="Comic Sans MS"/>
                <a:cs typeface="Comic Sans MS"/>
              </a:rPr>
              <a:t>d</a:t>
            </a:r>
            <a:r>
              <a:rPr sz="2000" spc="-10" dirty="0">
                <a:solidFill>
                  <a:srgbClr val="1104BB"/>
                </a:solidFill>
                <a:latin typeface="Comic Sans MS"/>
                <a:cs typeface="Comic Sans MS"/>
              </a:rPr>
              <a:t>e</a:t>
            </a:r>
            <a:r>
              <a:rPr sz="2000" dirty="0">
                <a:solidFill>
                  <a:srgbClr val="1104BB"/>
                </a:solidFill>
                <a:latin typeface="Comic Sans MS"/>
                <a:cs typeface="Comic Sans MS"/>
              </a:rPr>
              <a:t>gli</a:t>
            </a:r>
            <a:r>
              <a:rPr sz="2000" spc="-10" dirty="0">
                <a:solidFill>
                  <a:srgbClr val="1104BB"/>
                </a:solidFill>
                <a:latin typeface="Comic Sans MS"/>
                <a:cs typeface="Comic Sans MS"/>
              </a:rPr>
              <a:t> </a:t>
            </a:r>
            <a:r>
              <a:rPr sz="2000" spc="-5" dirty="0">
                <a:solidFill>
                  <a:srgbClr val="1104BB"/>
                </a:solidFill>
                <a:latin typeface="Comic Sans MS"/>
                <a:cs typeface="Comic Sans MS"/>
              </a:rPr>
              <a:t>inter</a:t>
            </a:r>
            <a:r>
              <a:rPr sz="2000" spc="-15" dirty="0">
                <a:solidFill>
                  <a:srgbClr val="1104BB"/>
                </a:solidFill>
                <a:latin typeface="Comic Sans MS"/>
                <a:cs typeface="Comic Sans MS"/>
              </a:rPr>
              <a:t>e</a:t>
            </a:r>
            <a:r>
              <a:rPr sz="2000" dirty="0">
                <a:solidFill>
                  <a:srgbClr val="1104BB"/>
                </a:solidFill>
                <a:latin typeface="Comic Sans MS"/>
                <a:cs typeface="Comic Sans MS"/>
              </a:rPr>
              <a:t>s</a:t>
            </a:r>
            <a:r>
              <a:rPr sz="2000" spc="-10" dirty="0">
                <a:solidFill>
                  <a:srgbClr val="1104BB"/>
                </a:solidFill>
                <a:latin typeface="Comic Sans MS"/>
                <a:cs typeface="Comic Sans MS"/>
              </a:rPr>
              <a:t>s</a:t>
            </a:r>
            <a:r>
              <a:rPr sz="2000" dirty="0">
                <a:solidFill>
                  <a:srgbClr val="1104BB"/>
                </a:solidFill>
                <a:latin typeface="Comic Sans MS"/>
                <a:cs typeface="Comic Sans MS"/>
              </a:rPr>
              <a:t>i</a:t>
            </a:r>
            <a:r>
              <a:rPr sz="2000" spc="25" dirty="0">
                <a:solidFill>
                  <a:srgbClr val="1104BB"/>
                </a:solidFill>
                <a:latin typeface="Comic Sans MS"/>
                <a:cs typeface="Comic Sans MS"/>
              </a:rPr>
              <a:t> </a:t>
            </a:r>
            <a:r>
              <a:rPr sz="2000" dirty="0">
                <a:solidFill>
                  <a:srgbClr val="1104BB"/>
                </a:solidFill>
                <a:latin typeface="Comic Sans MS"/>
                <a:cs typeface="Comic Sans MS"/>
              </a:rPr>
              <a:t>e</a:t>
            </a:r>
            <a:r>
              <a:rPr sz="2000" spc="-5" dirty="0">
                <a:solidFill>
                  <a:srgbClr val="1104BB"/>
                </a:solidFill>
                <a:latin typeface="Comic Sans MS"/>
                <a:cs typeface="Comic Sans MS"/>
              </a:rPr>
              <a:t> de</a:t>
            </a:r>
            <a:r>
              <a:rPr sz="2000" dirty="0">
                <a:solidFill>
                  <a:srgbClr val="1104BB"/>
                </a:solidFill>
                <a:latin typeface="Comic Sans MS"/>
                <a:cs typeface="Comic Sans MS"/>
              </a:rPr>
              <a:t>i</a:t>
            </a:r>
            <a:r>
              <a:rPr sz="2000" spc="10" dirty="0">
                <a:solidFill>
                  <a:srgbClr val="1104BB"/>
                </a:solidFill>
                <a:latin typeface="Comic Sans MS"/>
                <a:cs typeface="Comic Sans MS"/>
              </a:rPr>
              <a:t> </a:t>
            </a:r>
            <a:r>
              <a:rPr sz="2000" dirty="0">
                <a:solidFill>
                  <a:srgbClr val="1104BB"/>
                </a:solidFill>
                <a:latin typeface="Comic Sans MS"/>
                <a:cs typeface="Comic Sans MS"/>
              </a:rPr>
              <a:t>comport</a:t>
            </a:r>
            <a:r>
              <a:rPr sz="2000" spc="-10" dirty="0">
                <a:solidFill>
                  <a:srgbClr val="1104BB"/>
                </a:solidFill>
                <a:latin typeface="Comic Sans MS"/>
                <a:cs typeface="Comic Sans MS"/>
              </a:rPr>
              <a:t>a</a:t>
            </a:r>
            <a:r>
              <a:rPr sz="2000" dirty="0">
                <a:solidFill>
                  <a:srgbClr val="1104BB"/>
                </a:solidFill>
                <a:latin typeface="Comic Sans MS"/>
                <a:cs typeface="Comic Sans MS"/>
              </a:rPr>
              <a:t>me</a:t>
            </a:r>
            <a:r>
              <a:rPr sz="2000" spc="-10" dirty="0">
                <a:solidFill>
                  <a:srgbClr val="1104BB"/>
                </a:solidFill>
                <a:latin typeface="Comic Sans MS"/>
                <a:cs typeface="Comic Sans MS"/>
              </a:rPr>
              <a:t>n</a:t>
            </a:r>
            <a:r>
              <a:rPr sz="2000" spc="-5" dirty="0">
                <a:solidFill>
                  <a:srgbClr val="1104BB"/>
                </a:solidFill>
                <a:latin typeface="Comic Sans MS"/>
                <a:cs typeface="Comic Sans MS"/>
              </a:rPr>
              <a:t>t</a:t>
            </a:r>
            <a:r>
              <a:rPr sz="2000" dirty="0">
                <a:solidFill>
                  <a:srgbClr val="1104BB"/>
                </a:solidFill>
                <a:latin typeface="Comic Sans MS"/>
                <a:cs typeface="Comic Sans MS"/>
              </a:rPr>
              <a:t>i</a:t>
            </a:r>
            <a:r>
              <a:rPr sz="2000" spc="-35" dirty="0">
                <a:solidFill>
                  <a:srgbClr val="1104BB"/>
                </a:solidFill>
                <a:latin typeface="Comic Sans MS"/>
                <a:cs typeface="Comic Sans MS"/>
              </a:rPr>
              <a:t> </a:t>
            </a:r>
            <a:r>
              <a:rPr sz="2000" spc="-5" dirty="0" err="1">
                <a:solidFill>
                  <a:srgbClr val="1104BB"/>
                </a:solidFill>
                <a:latin typeface="Comic Sans MS"/>
                <a:cs typeface="Comic Sans MS"/>
              </a:rPr>
              <a:t>d</a:t>
            </a:r>
            <a:r>
              <a:rPr sz="2000" spc="-10" dirty="0" err="1">
                <a:solidFill>
                  <a:srgbClr val="1104BB"/>
                </a:solidFill>
                <a:latin typeface="Comic Sans MS"/>
                <a:cs typeface="Comic Sans MS"/>
              </a:rPr>
              <a:t>e</a:t>
            </a:r>
            <a:r>
              <a:rPr sz="2000" dirty="0" err="1">
                <a:solidFill>
                  <a:srgbClr val="1104BB"/>
                </a:solidFill>
                <a:latin typeface="Comic Sans MS"/>
                <a:cs typeface="Comic Sans MS"/>
              </a:rPr>
              <a:t>gli</a:t>
            </a:r>
            <a:r>
              <a:rPr sz="2000" dirty="0">
                <a:solidFill>
                  <a:srgbClr val="1104BB"/>
                </a:solidFill>
                <a:latin typeface="Comic Sans MS"/>
                <a:cs typeface="Comic Sans MS"/>
              </a:rPr>
              <a:t> </a:t>
            </a:r>
            <a:r>
              <a:rPr sz="2000" spc="-10" dirty="0" err="1" smtClean="0">
                <a:solidFill>
                  <a:srgbClr val="1104BB"/>
                </a:solidFill>
                <a:latin typeface="Comic Sans MS"/>
                <a:cs typeface="Comic Sans MS"/>
              </a:rPr>
              <a:t>a</a:t>
            </a:r>
            <a:r>
              <a:rPr sz="2000" dirty="0" err="1" smtClean="0">
                <a:solidFill>
                  <a:srgbClr val="1104BB"/>
                </a:solidFill>
                <a:latin typeface="Comic Sans MS"/>
                <a:cs typeface="Comic Sans MS"/>
              </a:rPr>
              <a:t>lunni</a:t>
            </a:r>
            <a:endParaRPr lang="it-IT" sz="2000" dirty="0" smtClean="0">
              <a:solidFill>
                <a:srgbClr val="1104BB"/>
              </a:solidFill>
              <a:latin typeface="Comic Sans MS"/>
              <a:cs typeface="Comic Sans MS"/>
            </a:endParaRPr>
          </a:p>
          <a:p>
            <a:pPr marL="280670" marR="22225" indent="-267970">
              <a:lnSpc>
                <a:spcPct val="100000"/>
              </a:lnSpc>
              <a:buClr>
                <a:srgbClr val="1104BB"/>
              </a:buClr>
              <a:buFont typeface="Arial"/>
              <a:buChar char="•"/>
              <a:tabLst>
                <a:tab pos="281305" algn="l"/>
              </a:tabLst>
            </a:pPr>
            <a:endParaRPr sz="2000" dirty="0">
              <a:latin typeface="Comic Sans MS"/>
              <a:cs typeface="Comic Sans MS"/>
            </a:endParaRPr>
          </a:p>
          <a:p>
            <a:pPr marL="280670" indent="-267970">
              <a:lnSpc>
                <a:spcPct val="100000"/>
              </a:lnSpc>
              <a:buClr>
                <a:srgbClr val="1104BB"/>
              </a:buClr>
              <a:buFont typeface="Arial"/>
              <a:buChar char="•"/>
              <a:tabLst>
                <a:tab pos="281305" algn="l"/>
              </a:tabLst>
            </a:pPr>
            <a:r>
              <a:rPr sz="2000" dirty="0">
                <a:solidFill>
                  <a:srgbClr val="1104BB"/>
                </a:solidFill>
                <a:latin typeface="Comic Sans MS"/>
                <a:cs typeface="Comic Sans MS"/>
              </a:rPr>
              <a:t>U</a:t>
            </a:r>
            <a:r>
              <a:rPr sz="2000" spc="-10" dirty="0">
                <a:solidFill>
                  <a:srgbClr val="1104BB"/>
                </a:solidFill>
                <a:latin typeface="Comic Sans MS"/>
                <a:cs typeface="Comic Sans MS"/>
              </a:rPr>
              <a:t>n</a:t>
            </a:r>
            <a:r>
              <a:rPr sz="2000" dirty="0">
                <a:solidFill>
                  <a:srgbClr val="1104BB"/>
                </a:solidFill>
                <a:latin typeface="Comic Sans MS"/>
                <a:cs typeface="Comic Sans MS"/>
              </a:rPr>
              <a:t>a</a:t>
            </a:r>
            <a:r>
              <a:rPr sz="2000" spc="5" dirty="0">
                <a:solidFill>
                  <a:srgbClr val="1104BB"/>
                </a:solidFill>
                <a:latin typeface="Comic Sans MS"/>
                <a:cs typeface="Comic Sans MS"/>
              </a:rPr>
              <a:t> </a:t>
            </a:r>
            <a:r>
              <a:rPr sz="2000" spc="-5" dirty="0">
                <a:solidFill>
                  <a:srgbClr val="1104BB"/>
                </a:solidFill>
                <a:latin typeface="Comic Sans MS"/>
                <a:cs typeface="Comic Sans MS"/>
              </a:rPr>
              <a:t>r</a:t>
            </a:r>
            <a:r>
              <a:rPr sz="2000" spc="-10" dirty="0">
                <a:solidFill>
                  <a:srgbClr val="1104BB"/>
                </a:solidFill>
                <a:latin typeface="Comic Sans MS"/>
                <a:cs typeface="Comic Sans MS"/>
              </a:rPr>
              <a:t>e</a:t>
            </a:r>
            <a:r>
              <a:rPr sz="2000" spc="-5" dirty="0">
                <a:solidFill>
                  <a:srgbClr val="1104BB"/>
                </a:solidFill>
                <a:latin typeface="Comic Sans MS"/>
                <a:cs typeface="Comic Sans MS"/>
              </a:rPr>
              <a:t>t</a:t>
            </a:r>
            <a:r>
              <a:rPr sz="2000" dirty="0">
                <a:solidFill>
                  <a:srgbClr val="1104BB"/>
                </a:solidFill>
                <a:latin typeface="Comic Sans MS"/>
                <a:cs typeface="Comic Sans MS"/>
              </a:rPr>
              <a:t>e </a:t>
            </a:r>
            <a:r>
              <a:rPr sz="2000" spc="-10" dirty="0">
                <a:solidFill>
                  <a:srgbClr val="1104BB"/>
                </a:solidFill>
                <a:latin typeface="Comic Sans MS"/>
                <a:cs typeface="Comic Sans MS"/>
              </a:rPr>
              <a:t>d</a:t>
            </a:r>
            <a:r>
              <a:rPr sz="2000" dirty="0">
                <a:solidFill>
                  <a:srgbClr val="1104BB"/>
                </a:solidFill>
                <a:latin typeface="Comic Sans MS"/>
                <a:cs typeface="Comic Sans MS"/>
              </a:rPr>
              <a:t>i obiettivi</a:t>
            </a:r>
            <a:r>
              <a:rPr sz="2000" spc="-15" dirty="0">
                <a:solidFill>
                  <a:srgbClr val="1104BB"/>
                </a:solidFill>
                <a:latin typeface="Comic Sans MS"/>
                <a:cs typeface="Comic Sans MS"/>
              </a:rPr>
              <a:t> </a:t>
            </a:r>
            <a:r>
              <a:rPr sz="2000" spc="-5" dirty="0">
                <a:solidFill>
                  <a:srgbClr val="1104BB"/>
                </a:solidFill>
                <a:latin typeface="Comic Sans MS"/>
                <a:cs typeface="Comic Sans MS"/>
              </a:rPr>
              <a:t>i</a:t>
            </a:r>
            <a:r>
              <a:rPr sz="2000" dirty="0">
                <a:solidFill>
                  <a:srgbClr val="1104BB"/>
                </a:solidFill>
                <a:latin typeface="Comic Sans MS"/>
                <a:cs typeface="Comic Sans MS"/>
              </a:rPr>
              <a:t>n cui</a:t>
            </a:r>
            <a:r>
              <a:rPr sz="2000" spc="-15" dirty="0">
                <a:solidFill>
                  <a:srgbClr val="1104BB"/>
                </a:solidFill>
                <a:latin typeface="Comic Sans MS"/>
                <a:cs typeface="Comic Sans MS"/>
              </a:rPr>
              <a:t> </a:t>
            </a:r>
            <a:r>
              <a:rPr sz="2000" dirty="0">
                <a:solidFill>
                  <a:srgbClr val="1104BB"/>
                </a:solidFill>
                <a:latin typeface="Comic Sans MS"/>
                <a:cs typeface="Comic Sans MS"/>
              </a:rPr>
              <a:t>cia</a:t>
            </a:r>
            <a:r>
              <a:rPr sz="2000" spc="-15" dirty="0">
                <a:solidFill>
                  <a:srgbClr val="1104BB"/>
                </a:solidFill>
                <a:latin typeface="Comic Sans MS"/>
                <a:cs typeface="Comic Sans MS"/>
              </a:rPr>
              <a:t>s</a:t>
            </a:r>
            <a:r>
              <a:rPr sz="2000" dirty="0">
                <a:solidFill>
                  <a:srgbClr val="1104BB"/>
                </a:solidFill>
                <a:latin typeface="Comic Sans MS"/>
                <a:cs typeface="Comic Sans MS"/>
              </a:rPr>
              <a:t>cuno</a:t>
            </a:r>
            <a:r>
              <a:rPr sz="2000" spc="-20" dirty="0">
                <a:solidFill>
                  <a:srgbClr val="1104BB"/>
                </a:solidFill>
                <a:latin typeface="Comic Sans MS"/>
                <a:cs typeface="Comic Sans MS"/>
              </a:rPr>
              <a:t> </a:t>
            </a:r>
            <a:r>
              <a:rPr sz="2000" dirty="0">
                <a:solidFill>
                  <a:srgbClr val="1104BB"/>
                </a:solidFill>
                <a:latin typeface="Comic Sans MS"/>
                <a:cs typeface="Comic Sans MS"/>
              </a:rPr>
              <a:t>potrà</a:t>
            </a:r>
            <a:r>
              <a:rPr sz="2000" spc="-25" dirty="0">
                <a:solidFill>
                  <a:srgbClr val="1104BB"/>
                </a:solidFill>
                <a:latin typeface="Comic Sans MS"/>
                <a:cs typeface="Comic Sans MS"/>
              </a:rPr>
              <a:t> </a:t>
            </a:r>
            <a:r>
              <a:rPr sz="2000" spc="-5" dirty="0">
                <a:solidFill>
                  <a:srgbClr val="1104BB"/>
                </a:solidFill>
                <a:latin typeface="Comic Sans MS"/>
                <a:cs typeface="Comic Sans MS"/>
              </a:rPr>
              <a:t>individu</a:t>
            </a:r>
            <a:r>
              <a:rPr sz="2000" spc="-15" dirty="0">
                <a:solidFill>
                  <a:srgbClr val="1104BB"/>
                </a:solidFill>
                <a:latin typeface="Comic Sans MS"/>
                <a:cs typeface="Comic Sans MS"/>
              </a:rPr>
              <a:t>a</a:t>
            </a:r>
            <a:r>
              <a:rPr sz="2000" spc="-5" dirty="0">
                <a:solidFill>
                  <a:srgbClr val="1104BB"/>
                </a:solidFill>
                <a:latin typeface="Comic Sans MS"/>
                <a:cs typeface="Comic Sans MS"/>
              </a:rPr>
              <a:t>r</a:t>
            </a:r>
            <a:r>
              <a:rPr sz="2000" dirty="0">
                <a:solidFill>
                  <a:srgbClr val="1104BB"/>
                </a:solidFill>
                <a:latin typeface="Comic Sans MS"/>
                <a:cs typeface="Comic Sans MS"/>
              </a:rPr>
              <a:t>e i p</a:t>
            </a:r>
            <a:r>
              <a:rPr sz="2000" spc="-10" dirty="0">
                <a:solidFill>
                  <a:srgbClr val="1104BB"/>
                </a:solidFill>
                <a:latin typeface="Comic Sans MS"/>
                <a:cs typeface="Comic Sans MS"/>
              </a:rPr>
              <a:t>r</a:t>
            </a:r>
            <a:r>
              <a:rPr sz="2000" dirty="0">
                <a:solidFill>
                  <a:srgbClr val="1104BB"/>
                </a:solidFill>
                <a:latin typeface="Comic Sans MS"/>
                <a:cs typeface="Comic Sans MS"/>
              </a:rPr>
              <a:t>op</a:t>
            </a:r>
            <a:r>
              <a:rPr sz="2000" spc="-10" dirty="0">
                <a:solidFill>
                  <a:srgbClr val="1104BB"/>
                </a:solidFill>
                <a:latin typeface="Comic Sans MS"/>
                <a:cs typeface="Comic Sans MS"/>
              </a:rPr>
              <a:t>r</a:t>
            </a:r>
            <a:r>
              <a:rPr sz="2000" dirty="0">
                <a:solidFill>
                  <a:srgbClr val="1104BB"/>
                </a:solidFill>
                <a:latin typeface="Comic Sans MS"/>
                <a:cs typeface="Comic Sans MS"/>
              </a:rPr>
              <a:t>i</a:t>
            </a:r>
            <a:endParaRPr sz="2000" dirty="0">
              <a:latin typeface="Comic Sans MS"/>
              <a:cs typeface="Comic Sans MS"/>
            </a:endParaRPr>
          </a:p>
          <a:p>
            <a:pPr marL="280670">
              <a:lnSpc>
                <a:spcPct val="100000"/>
              </a:lnSpc>
            </a:pPr>
            <a:r>
              <a:rPr lang="it-IT" sz="2000" spc="-5" dirty="0" smtClean="0">
                <a:solidFill>
                  <a:srgbClr val="1104BB"/>
                </a:solidFill>
                <a:latin typeface="Comic Sans MS"/>
                <a:cs typeface="Comic Sans MS"/>
              </a:rPr>
              <a:t>T</a:t>
            </a:r>
            <a:r>
              <a:rPr sz="2000" spc="-5" dirty="0" err="1" smtClean="0">
                <a:solidFill>
                  <a:srgbClr val="1104BB"/>
                </a:solidFill>
                <a:latin typeface="Comic Sans MS"/>
                <a:cs typeface="Comic Sans MS"/>
              </a:rPr>
              <a:t>raguardi</a:t>
            </a:r>
            <a:endParaRPr lang="it-IT" sz="2000" spc="-5" dirty="0" smtClean="0">
              <a:solidFill>
                <a:srgbClr val="1104BB"/>
              </a:solidFill>
              <a:latin typeface="Comic Sans MS"/>
              <a:cs typeface="Comic Sans MS"/>
            </a:endParaRPr>
          </a:p>
          <a:p>
            <a:pPr marL="280670">
              <a:lnSpc>
                <a:spcPct val="100000"/>
              </a:lnSpc>
            </a:pPr>
            <a:endParaRPr sz="2000" dirty="0">
              <a:latin typeface="Comic Sans MS"/>
              <a:cs typeface="Comic Sans MS"/>
            </a:endParaRPr>
          </a:p>
          <a:p>
            <a:pPr marL="280670" marR="5080" indent="-267970">
              <a:lnSpc>
                <a:spcPct val="100000"/>
              </a:lnSpc>
              <a:buClr>
                <a:srgbClr val="1104BB"/>
              </a:buClr>
              <a:buFont typeface="Arial"/>
              <a:buChar char="•"/>
              <a:tabLst>
                <a:tab pos="281305" algn="l"/>
              </a:tabLst>
            </a:pPr>
            <a:r>
              <a:rPr sz="2000" spc="-5" dirty="0">
                <a:solidFill>
                  <a:srgbClr val="1104BB"/>
                </a:solidFill>
                <a:latin typeface="Comic Sans MS"/>
                <a:cs typeface="Comic Sans MS"/>
              </a:rPr>
              <a:t>At</a:t>
            </a:r>
            <a:r>
              <a:rPr sz="2000" spc="5" dirty="0">
                <a:solidFill>
                  <a:srgbClr val="1104BB"/>
                </a:solidFill>
                <a:latin typeface="Comic Sans MS"/>
                <a:cs typeface="Comic Sans MS"/>
              </a:rPr>
              <a:t>t</a:t>
            </a:r>
            <a:r>
              <a:rPr sz="2000" spc="-5" dirty="0">
                <a:solidFill>
                  <a:srgbClr val="1104BB"/>
                </a:solidFill>
                <a:latin typeface="Comic Sans MS"/>
                <a:cs typeface="Comic Sans MS"/>
              </a:rPr>
              <a:t>ivi</a:t>
            </a:r>
            <a:r>
              <a:rPr sz="2000" spc="5" dirty="0">
                <a:solidFill>
                  <a:srgbClr val="1104BB"/>
                </a:solidFill>
                <a:latin typeface="Comic Sans MS"/>
                <a:cs typeface="Comic Sans MS"/>
              </a:rPr>
              <a:t>t</a:t>
            </a:r>
            <a:r>
              <a:rPr sz="2000" dirty="0">
                <a:solidFill>
                  <a:srgbClr val="1104BB"/>
                </a:solidFill>
                <a:latin typeface="Comic Sans MS"/>
                <a:cs typeface="Comic Sans MS"/>
              </a:rPr>
              <a:t>à</a:t>
            </a:r>
            <a:r>
              <a:rPr sz="2000" spc="-25" dirty="0">
                <a:solidFill>
                  <a:srgbClr val="1104BB"/>
                </a:solidFill>
                <a:latin typeface="Comic Sans MS"/>
                <a:cs typeface="Comic Sans MS"/>
              </a:rPr>
              <a:t> </a:t>
            </a:r>
            <a:r>
              <a:rPr sz="2000" spc="-5" dirty="0">
                <a:solidFill>
                  <a:srgbClr val="1104BB"/>
                </a:solidFill>
                <a:latin typeface="Comic Sans MS"/>
                <a:cs typeface="Comic Sans MS"/>
              </a:rPr>
              <a:t>d</a:t>
            </a:r>
            <a:r>
              <a:rPr sz="2000" dirty="0">
                <a:solidFill>
                  <a:srgbClr val="1104BB"/>
                </a:solidFill>
                <a:latin typeface="Comic Sans MS"/>
                <a:cs typeface="Comic Sans MS"/>
              </a:rPr>
              <a:t>a</a:t>
            </a:r>
            <a:r>
              <a:rPr sz="2000" spc="-5" dirty="0">
                <a:solidFill>
                  <a:srgbClr val="1104BB"/>
                </a:solidFill>
                <a:latin typeface="Comic Sans MS"/>
                <a:cs typeface="Comic Sans MS"/>
              </a:rPr>
              <a:t> </a:t>
            </a:r>
            <a:r>
              <a:rPr sz="2000" dirty="0">
                <a:solidFill>
                  <a:srgbClr val="1104BB"/>
                </a:solidFill>
                <a:latin typeface="Comic Sans MS"/>
                <a:cs typeface="Comic Sans MS"/>
              </a:rPr>
              <a:t>svolgere</a:t>
            </a:r>
            <a:r>
              <a:rPr sz="2000" spc="-5" dirty="0">
                <a:solidFill>
                  <a:srgbClr val="1104BB"/>
                </a:solidFill>
                <a:latin typeface="Comic Sans MS"/>
                <a:cs typeface="Comic Sans MS"/>
              </a:rPr>
              <a:t> </a:t>
            </a:r>
            <a:r>
              <a:rPr sz="2000" dirty="0">
                <a:solidFill>
                  <a:srgbClr val="1104BB"/>
                </a:solidFill>
                <a:latin typeface="Comic Sans MS"/>
                <a:cs typeface="Comic Sans MS"/>
              </a:rPr>
              <a:t>p</a:t>
            </a:r>
            <a:r>
              <a:rPr sz="2000" spc="-10" dirty="0">
                <a:solidFill>
                  <a:srgbClr val="1104BB"/>
                </a:solidFill>
                <a:latin typeface="Comic Sans MS"/>
                <a:cs typeface="Comic Sans MS"/>
              </a:rPr>
              <a:t>re</a:t>
            </a:r>
            <a:r>
              <a:rPr sz="2000" spc="-5" dirty="0">
                <a:solidFill>
                  <a:srgbClr val="1104BB"/>
                </a:solidFill>
                <a:latin typeface="Comic Sans MS"/>
                <a:cs typeface="Comic Sans MS"/>
              </a:rPr>
              <a:t>v</a:t>
            </a:r>
            <a:r>
              <a:rPr sz="2000" spc="-10" dirty="0">
                <a:solidFill>
                  <a:srgbClr val="1104BB"/>
                </a:solidFill>
                <a:latin typeface="Comic Sans MS"/>
                <a:cs typeface="Comic Sans MS"/>
              </a:rPr>
              <a:t>e</a:t>
            </a:r>
            <a:r>
              <a:rPr sz="2000" spc="-5" dirty="0">
                <a:solidFill>
                  <a:srgbClr val="1104BB"/>
                </a:solidFill>
                <a:latin typeface="Comic Sans MS"/>
                <a:cs typeface="Comic Sans MS"/>
              </a:rPr>
              <a:t>d</a:t>
            </a:r>
            <a:r>
              <a:rPr sz="2000" spc="-10" dirty="0">
                <a:solidFill>
                  <a:srgbClr val="1104BB"/>
                </a:solidFill>
                <a:latin typeface="Comic Sans MS"/>
                <a:cs typeface="Comic Sans MS"/>
              </a:rPr>
              <a:t>e</a:t>
            </a:r>
            <a:r>
              <a:rPr sz="2000" spc="-5" dirty="0">
                <a:solidFill>
                  <a:srgbClr val="1104BB"/>
                </a:solidFill>
                <a:latin typeface="Comic Sans MS"/>
                <a:cs typeface="Comic Sans MS"/>
              </a:rPr>
              <a:t>nd</a:t>
            </a:r>
            <a:r>
              <a:rPr sz="2000" dirty="0">
                <a:solidFill>
                  <a:srgbClr val="1104BB"/>
                </a:solidFill>
                <a:latin typeface="Comic Sans MS"/>
                <a:cs typeface="Comic Sans MS"/>
              </a:rPr>
              <a:t>o</a:t>
            </a:r>
            <a:r>
              <a:rPr sz="2000" spc="35" dirty="0">
                <a:solidFill>
                  <a:srgbClr val="1104BB"/>
                </a:solidFill>
                <a:latin typeface="Comic Sans MS"/>
                <a:cs typeface="Comic Sans MS"/>
              </a:rPr>
              <a:t> </a:t>
            </a:r>
            <a:r>
              <a:rPr sz="2000" dirty="0">
                <a:solidFill>
                  <a:srgbClr val="1104BB"/>
                </a:solidFill>
                <a:latin typeface="Comic Sans MS"/>
                <a:cs typeface="Comic Sans MS"/>
              </a:rPr>
              <a:t>p</a:t>
            </a:r>
            <a:r>
              <a:rPr sz="2000" spc="-10" dirty="0">
                <a:solidFill>
                  <a:srgbClr val="1104BB"/>
                </a:solidFill>
                <a:latin typeface="Comic Sans MS"/>
                <a:cs typeface="Comic Sans MS"/>
              </a:rPr>
              <a:t>e</a:t>
            </a:r>
            <a:r>
              <a:rPr sz="2000" spc="-5" dirty="0">
                <a:solidFill>
                  <a:srgbClr val="1104BB"/>
                </a:solidFill>
                <a:latin typeface="Comic Sans MS"/>
                <a:cs typeface="Comic Sans MS"/>
              </a:rPr>
              <a:t>rcors</a:t>
            </a:r>
            <a:r>
              <a:rPr sz="2000" dirty="0">
                <a:solidFill>
                  <a:srgbClr val="1104BB"/>
                </a:solidFill>
                <a:latin typeface="Comic Sans MS"/>
                <a:cs typeface="Comic Sans MS"/>
              </a:rPr>
              <a:t>i</a:t>
            </a:r>
            <a:r>
              <a:rPr sz="2000" spc="15" dirty="0">
                <a:solidFill>
                  <a:srgbClr val="1104BB"/>
                </a:solidFill>
                <a:latin typeface="Comic Sans MS"/>
                <a:cs typeface="Comic Sans MS"/>
              </a:rPr>
              <a:t> </a:t>
            </a:r>
            <a:r>
              <a:rPr sz="2000" spc="-5" dirty="0">
                <a:solidFill>
                  <a:srgbClr val="1104BB"/>
                </a:solidFill>
                <a:latin typeface="Comic Sans MS"/>
                <a:cs typeface="Comic Sans MS"/>
              </a:rPr>
              <a:t>interdi</a:t>
            </a:r>
            <a:r>
              <a:rPr sz="2000" spc="-10" dirty="0">
                <a:solidFill>
                  <a:srgbClr val="1104BB"/>
                </a:solidFill>
                <a:latin typeface="Comic Sans MS"/>
                <a:cs typeface="Comic Sans MS"/>
              </a:rPr>
              <a:t>s</a:t>
            </a:r>
            <a:r>
              <a:rPr sz="2000" dirty="0">
                <a:solidFill>
                  <a:srgbClr val="1104BB"/>
                </a:solidFill>
                <a:latin typeface="Comic Sans MS"/>
                <a:cs typeface="Comic Sans MS"/>
              </a:rPr>
              <a:t>cipli</a:t>
            </a:r>
            <a:r>
              <a:rPr sz="2000" spc="-5" dirty="0">
                <a:solidFill>
                  <a:srgbClr val="1104BB"/>
                </a:solidFill>
                <a:latin typeface="Comic Sans MS"/>
                <a:cs typeface="Comic Sans MS"/>
              </a:rPr>
              <a:t>n</a:t>
            </a:r>
            <a:r>
              <a:rPr sz="2000" spc="-10" dirty="0">
                <a:solidFill>
                  <a:srgbClr val="1104BB"/>
                </a:solidFill>
                <a:latin typeface="Comic Sans MS"/>
                <a:cs typeface="Comic Sans MS"/>
              </a:rPr>
              <a:t>a</a:t>
            </a:r>
            <a:r>
              <a:rPr sz="2000" spc="-5" dirty="0">
                <a:solidFill>
                  <a:srgbClr val="1104BB"/>
                </a:solidFill>
                <a:latin typeface="Comic Sans MS"/>
                <a:cs typeface="Comic Sans MS"/>
              </a:rPr>
              <a:t>r</a:t>
            </a:r>
            <a:r>
              <a:rPr sz="2000" dirty="0">
                <a:solidFill>
                  <a:srgbClr val="1104BB"/>
                </a:solidFill>
                <a:latin typeface="Comic Sans MS"/>
                <a:cs typeface="Comic Sans MS"/>
              </a:rPr>
              <a:t>i</a:t>
            </a:r>
            <a:r>
              <a:rPr sz="2000" spc="10" dirty="0">
                <a:solidFill>
                  <a:srgbClr val="1104BB"/>
                </a:solidFill>
                <a:latin typeface="Comic Sans MS"/>
                <a:cs typeface="Comic Sans MS"/>
              </a:rPr>
              <a:t> </a:t>
            </a:r>
            <a:r>
              <a:rPr sz="2000" dirty="0">
                <a:solidFill>
                  <a:srgbClr val="1104BB"/>
                </a:solidFill>
                <a:latin typeface="Comic Sans MS"/>
                <a:cs typeface="Comic Sans MS"/>
              </a:rPr>
              <a:t>( p</a:t>
            </a:r>
            <a:r>
              <a:rPr sz="2000" spc="-10" dirty="0">
                <a:solidFill>
                  <a:srgbClr val="1104BB"/>
                </a:solidFill>
                <a:latin typeface="Comic Sans MS"/>
                <a:cs typeface="Comic Sans MS"/>
              </a:rPr>
              <a:t>e</a:t>
            </a:r>
            <a:r>
              <a:rPr sz="2000" dirty="0">
                <a:solidFill>
                  <a:srgbClr val="1104BB"/>
                </a:solidFill>
                <a:latin typeface="Comic Sans MS"/>
                <a:cs typeface="Comic Sans MS"/>
              </a:rPr>
              <a:t>r conte</a:t>
            </a:r>
            <a:r>
              <a:rPr sz="2000" spc="-10" dirty="0">
                <a:solidFill>
                  <a:srgbClr val="1104BB"/>
                </a:solidFill>
                <a:latin typeface="Comic Sans MS"/>
                <a:cs typeface="Comic Sans MS"/>
              </a:rPr>
              <a:t>s</a:t>
            </a:r>
            <a:r>
              <a:rPr sz="2000" spc="-5" dirty="0">
                <a:solidFill>
                  <a:srgbClr val="1104BB"/>
                </a:solidFill>
                <a:latin typeface="Comic Sans MS"/>
                <a:cs typeface="Comic Sans MS"/>
              </a:rPr>
              <a:t>t</a:t>
            </a:r>
            <a:r>
              <a:rPr sz="2000" dirty="0">
                <a:solidFill>
                  <a:srgbClr val="1104BB"/>
                </a:solidFill>
                <a:latin typeface="Comic Sans MS"/>
                <a:cs typeface="Comic Sans MS"/>
              </a:rPr>
              <a:t>i,</a:t>
            </a:r>
            <a:r>
              <a:rPr sz="2000" spc="-25" dirty="0">
                <a:solidFill>
                  <a:srgbClr val="1104BB"/>
                </a:solidFill>
                <a:latin typeface="Comic Sans MS"/>
                <a:cs typeface="Comic Sans MS"/>
              </a:rPr>
              <a:t> </a:t>
            </a:r>
            <a:r>
              <a:rPr sz="2000" dirty="0">
                <a:solidFill>
                  <a:srgbClr val="1104BB"/>
                </a:solidFill>
                <a:latin typeface="Comic Sans MS"/>
                <a:cs typeface="Comic Sans MS"/>
              </a:rPr>
              <a:t>sfondi,</a:t>
            </a:r>
            <a:r>
              <a:rPr sz="2000" spc="-10" dirty="0">
                <a:solidFill>
                  <a:srgbClr val="1104BB"/>
                </a:solidFill>
                <a:latin typeface="Comic Sans MS"/>
                <a:cs typeface="Comic Sans MS"/>
              </a:rPr>
              <a:t> </a:t>
            </a:r>
            <a:r>
              <a:rPr sz="2000" spc="-10" dirty="0" err="1">
                <a:solidFill>
                  <a:srgbClr val="1104BB"/>
                </a:solidFill>
                <a:latin typeface="Comic Sans MS"/>
                <a:cs typeface="Comic Sans MS"/>
              </a:rPr>
              <a:t>s</a:t>
            </a:r>
            <a:r>
              <a:rPr sz="2000" spc="-5" dirty="0" err="1">
                <a:solidFill>
                  <a:srgbClr val="1104BB"/>
                </a:solidFill>
                <a:latin typeface="Comic Sans MS"/>
                <a:cs typeface="Comic Sans MS"/>
              </a:rPr>
              <a:t>i</a:t>
            </a:r>
            <a:r>
              <a:rPr sz="2000" dirty="0" err="1">
                <a:solidFill>
                  <a:srgbClr val="1104BB"/>
                </a:solidFill>
                <a:latin typeface="Comic Sans MS"/>
                <a:cs typeface="Comic Sans MS"/>
              </a:rPr>
              <a:t>tuazioni</a:t>
            </a:r>
            <a:r>
              <a:rPr sz="2000" dirty="0" smtClean="0">
                <a:solidFill>
                  <a:srgbClr val="1104BB"/>
                </a:solidFill>
                <a:latin typeface="Comic Sans MS"/>
                <a:cs typeface="Comic Sans MS"/>
              </a:rPr>
              <a:t>)</a:t>
            </a:r>
            <a:endParaRPr lang="it-IT" sz="2000" dirty="0" smtClean="0">
              <a:solidFill>
                <a:srgbClr val="1104BB"/>
              </a:solidFill>
              <a:latin typeface="Comic Sans MS"/>
              <a:cs typeface="Comic Sans MS"/>
            </a:endParaRPr>
          </a:p>
          <a:p>
            <a:pPr marL="280670" marR="5080" indent="-267970">
              <a:lnSpc>
                <a:spcPct val="100000"/>
              </a:lnSpc>
              <a:buClr>
                <a:srgbClr val="1104BB"/>
              </a:buClr>
              <a:buFont typeface="Arial"/>
              <a:buChar char="•"/>
              <a:tabLst>
                <a:tab pos="281305" algn="l"/>
              </a:tabLst>
            </a:pPr>
            <a:endParaRPr sz="2000" dirty="0">
              <a:latin typeface="Comic Sans MS"/>
              <a:cs typeface="Comic Sans MS"/>
            </a:endParaRPr>
          </a:p>
          <a:p>
            <a:pPr marL="280670" indent="-267970">
              <a:lnSpc>
                <a:spcPct val="100000"/>
              </a:lnSpc>
              <a:buClr>
                <a:srgbClr val="1104BB"/>
              </a:buClr>
              <a:buFont typeface="Arial"/>
              <a:buChar char="•"/>
              <a:tabLst>
                <a:tab pos="281305" algn="l"/>
              </a:tabLst>
            </a:pPr>
            <a:r>
              <a:rPr sz="2000" dirty="0">
                <a:solidFill>
                  <a:srgbClr val="1104BB"/>
                </a:solidFill>
                <a:latin typeface="Comic Sans MS"/>
                <a:cs typeface="Comic Sans MS"/>
              </a:rPr>
              <a:t>Didattica</a:t>
            </a:r>
            <a:r>
              <a:rPr sz="2000" spc="-45" dirty="0">
                <a:solidFill>
                  <a:srgbClr val="1104BB"/>
                </a:solidFill>
                <a:latin typeface="Comic Sans MS"/>
                <a:cs typeface="Comic Sans MS"/>
              </a:rPr>
              <a:t> </a:t>
            </a:r>
            <a:r>
              <a:rPr sz="2000" dirty="0">
                <a:solidFill>
                  <a:srgbClr val="1104BB"/>
                </a:solidFill>
                <a:latin typeface="Comic Sans MS"/>
                <a:cs typeface="Comic Sans MS"/>
              </a:rPr>
              <a:t>la</a:t>
            </a:r>
            <a:r>
              <a:rPr sz="2000" spc="-10" dirty="0">
                <a:solidFill>
                  <a:srgbClr val="1104BB"/>
                </a:solidFill>
                <a:latin typeface="Comic Sans MS"/>
                <a:cs typeface="Comic Sans MS"/>
              </a:rPr>
              <a:t>b</a:t>
            </a:r>
            <a:r>
              <a:rPr sz="2000" dirty="0">
                <a:solidFill>
                  <a:srgbClr val="1104BB"/>
                </a:solidFill>
                <a:latin typeface="Comic Sans MS"/>
                <a:cs typeface="Comic Sans MS"/>
              </a:rPr>
              <a:t>or</a:t>
            </a:r>
            <a:r>
              <a:rPr sz="2000" spc="-15" dirty="0">
                <a:solidFill>
                  <a:srgbClr val="1104BB"/>
                </a:solidFill>
                <a:latin typeface="Comic Sans MS"/>
                <a:cs typeface="Comic Sans MS"/>
              </a:rPr>
              <a:t>a</a:t>
            </a:r>
            <a:r>
              <a:rPr sz="2000" spc="-5" dirty="0">
                <a:solidFill>
                  <a:srgbClr val="1104BB"/>
                </a:solidFill>
                <a:latin typeface="Comic Sans MS"/>
                <a:cs typeface="Comic Sans MS"/>
              </a:rPr>
              <a:t>torial</a:t>
            </a:r>
            <a:r>
              <a:rPr sz="2000" dirty="0">
                <a:solidFill>
                  <a:srgbClr val="1104BB"/>
                </a:solidFill>
                <a:latin typeface="Comic Sans MS"/>
                <a:cs typeface="Comic Sans MS"/>
              </a:rPr>
              <a:t>e</a:t>
            </a:r>
            <a:r>
              <a:rPr sz="2000" spc="-5" dirty="0">
                <a:solidFill>
                  <a:srgbClr val="1104BB"/>
                </a:solidFill>
                <a:latin typeface="Comic Sans MS"/>
                <a:cs typeface="Comic Sans MS"/>
              </a:rPr>
              <a:t> </a:t>
            </a:r>
            <a:r>
              <a:rPr sz="2000" dirty="0">
                <a:solidFill>
                  <a:srgbClr val="1104BB"/>
                </a:solidFill>
                <a:latin typeface="Comic Sans MS"/>
                <a:cs typeface="Comic Sans MS"/>
              </a:rPr>
              <a:t>c</a:t>
            </a:r>
            <a:r>
              <a:rPr sz="2000" spc="-10" dirty="0">
                <a:solidFill>
                  <a:srgbClr val="1104BB"/>
                </a:solidFill>
                <a:latin typeface="Comic Sans MS"/>
                <a:cs typeface="Comic Sans MS"/>
              </a:rPr>
              <a:t>h</a:t>
            </a:r>
            <a:r>
              <a:rPr sz="2000" dirty="0">
                <a:solidFill>
                  <a:srgbClr val="1104BB"/>
                </a:solidFill>
                <a:latin typeface="Comic Sans MS"/>
                <a:cs typeface="Comic Sans MS"/>
              </a:rPr>
              <a:t>e</a:t>
            </a:r>
            <a:r>
              <a:rPr sz="2000" spc="-10" dirty="0">
                <a:solidFill>
                  <a:srgbClr val="1104BB"/>
                </a:solidFill>
                <a:latin typeface="Comic Sans MS"/>
                <a:cs typeface="Comic Sans MS"/>
              </a:rPr>
              <a:t> </a:t>
            </a:r>
            <a:r>
              <a:rPr sz="2000" dirty="0">
                <a:solidFill>
                  <a:srgbClr val="1104BB"/>
                </a:solidFill>
                <a:latin typeface="Comic Sans MS"/>
                <a:cs typeface="Comic Sans MS"/>
              </a:rPr>
              <a:t>p</a:t>
            </a:r>
            <a:r>
              <a:rPr sz="2000" spc="-10" dirty="0">
                <a:solidFill>
                  <a:srgbClr val="1104BB"/>
                </a:solidFill>
                <a:latin typeface="Comic Sans MS"/>
                <a:cs typeface="Comic Sans MS"/>
              </a:rPr>
              <a:t>r</a:t>
            </a:r>
            <a:r>
              <a:rPr sz="2000" dirty="0">
                <a:solidFill>
                  <a:srgbClr val="1104BB"/>
                </a:solidFill>
                <a:latin typeface="Comic Sans MS"/>
                <a:cs typeface="Comic Sans MS"/>
              </a:rPr>
              <a:t>ivilegi</a:t>
            </a:r>
            <a:r>
              <a:rPr sz="2000" spc="10" dirty="0">
                <a:solidFill>
                  <a:srgbClr val="1104BB"/>
                </a:solidFill>
                <a:latin typeface="Comic Sans MS"/>
                <a:cs typeface="Comic Sans MS"/>
              </a:rPr>
              <a:t> </a:t>
            </a:r>
            <a:r>
              <a:rPr sz="2000" dirty="0">
                <a:solidFill>
                  <a:srgbClr val="1104BB"/>
                </a:solidFill>
                <a:latin typeface="Comic Sans MS"/>
                <a:cs typeface="Comic Sans MS"/>
              </a:rPr>
              <a:t>l’</a:t>
            </a:r>
            <a:r>
              <a:rPr sz="2000" spc="-10" dirty="0">
                <a:solidFill>
                  <a:srgbClr val="1104BB"/>
                </a:solidFill>
                <a:latin typeface="Comic Sans MS"/>
                <a:cs typeface="Comic Sans MS"/>
              </a:rPr>
              <a:t>a</a:t>
            </a:r>
            <a:r>
              <a:rPr sz="2000" dirty="0">
                <a:solidFill>
                  <a:srgbClr val="1104BB"/>
                </a:solidFill>
                <a:latin typeface="Comic Sans MS"/>
                <a:cs typeface="Comic Sans MS"/>
              </a:rPr>
              <a:t>utonomia</a:t>
            </a:r>
            <a:r>
              <a:rPr sz="2000" spc="-30" dirty="0">
                <a:solidFill>
                  <a:srgbClr val="1104BB"/>
                </a:solidFill>
                <a:latin typeface="Comic Sans MS"/>
                <a:cs typeface="Comic Sans MS"/>
              </a:rPr>
              <a:t> </a:t>
            </a:r>
            <a:r>
              <a:rPr sz="2000" dirty="0" err="1">
                <a:solidFill>
                  <a:srgbClr val="1104BB"/>
                </a:solidFill>
                <a:latin typeface="Comic Sans MS"/>
                <a:cs typeface="Comic Sans MS"/>
              </a:rPr>
              <a:t>d</a:t>
            </a:r>
            <a:r>
              <a:rPr sz="2000" spc="-10" dirty="0" err="1">
                <a:solidFill>
                  <a:srgbClr val="1104BB"/>
                </a:solidFill>
                <a:latin typeface="Comic Sans MS"/>
                <a:cs typeface="Comic Sans MS"/>
              </a:rPr>
              <a:t>e</a:t>
            </a:r>
            <a:r>
              <a:rPr sz="2000" dirty="0" err="1">
                <a:solidFill>
                  <a:srgbClr val="1104BB"/>
                </a:solidFill>
                <a:latin typeface="Comic Sans MS"/>
                <a:cs typeface="Comic Sans MS"/>
              </a:rPr>
              <a:t>gli</a:t>
            </a:r>
            <a:r>
              <a:rPr sz="2000" spc="-5" dirty="0">
                <a:solidFill>
                  <a:srgbClr val="1104BB"/>
                </a:solidFill>
                <a:latin typeface="Comic Sans MS"/>
                <a:cs typeface="Comic Sans MS"/>
              </a:rPr>
              <a:t> </a:t>
            </a:r>
            <a:r>
              <a:rPr sz="2000" spc="-10" dirty="0" err="1" smtClean="0">
                <a:solidFill>
                  <a:srgbClr val="1104BB"/>
                </a:solidFill>
                <a:latin typeface="Comic Sans MS"/>
                <a:cs typeface="Comic Sans MS"/>
              </a:rPr>
              <a:t>a</a:t>
            </a:r>
            <a:r>
              <a:rPr sz="2000" dirty="0" err="1" smtClean="0">
                <a:solidFill>
                  <a:srgbClr val="1104BB"/>
                </a:solidFill>
                <a:latin typeface="Comic Sans MS"/>
                <a:cs typeface="Comic Sans MS"/>
              </a:rPr>
              <a:t>lli</a:t>
            </a:r>
            <a:r>
              <a:rPr sz="2000" spc="-10" dirty="0" err="1" smtClean="0">
                <a:solidFill>
                  <a:srgbClr val="1104BB"/>
                </a:solidFill>
                <a:latin typeface="Comic Sans MS"/>
                <a:cs typeface="Comic Sans MS"/>
              </a:rPr>
              <a:t>e</a:t>
            </a:r>
            <a:r>
              <a:rPr sz="2000" dirty="0" err="1" smtClean="0">
                <a:solidFill>
                  <a:srgbClr val="1104BB"/>
                </a:solidFill>
                <a:latin typeface="Comic Sans MS"/>
                <a:cs typeface="Comic Sans MS"/>
              </a:rPr>
              <a:t>vi</a:t>
            </a:r>
            <a:endParaRPr lang="it-IT" sz="2000" dirty="0" smtClean="0">
              <a:solidFill>
                <a:srgbClr val="1104BB"/>
              </a:solidFill>
              <a:latin typeface="Comic Sans MS"/>
              <a:cs typeface="Comic Sans MS"/>
            </a:endParaRPr>
          </a:p>
          <a:p>
            <a:pPr marL="280670" indent="-267970">
              <a:lnSpc>
                <a:spcPct val="100000"/>
              </a:lnSpc>
              <a:buClr>
                <a:srgbClr val="1104BB"/>
              </a:buClr>
              <a:buFont typeface="Arial"/>
              <a:buChar char="•"/>
              <a:tabLst>
                <a:tab pos="281305" algn="l"/>
              </a:tabLst>
            </a:pPr>
            <a:endParaRPr sz="2000" dirty="0">
              <a:latin typeface="Comic Sans MS"/>
              <a:cs typeface="Comic Sans MS"/>
            </a:endParaRPr>
          </a:p>
          <a:p>
            <a:pPr marL="280670" indent="-267970">
              <a:lnSpc>
                <a:spcPct val="100000"/>
              </a:lnSpc>
              <a:buClr>
                <a:srgbClr val="1104BB"/>
              </a:buClr>
              <a:buFont typeface="Arial"/>
              <a:buChar char="•"/>
              <a:tabLst>
                <a:tab pos="281305" algn="l"/>
              </a:tabLst>
            </a:pPr>
            <a:r>
              <a:rPr sz="2000" dirty="0">
                <a:solidFill>
                  <a:srgbClr val="00B0F0"/>
                </a:solidFill>
                <a:latin typeface="Comic Sans MS"/>
                <a:cs typeface="Comic Sans MS"/>
              </a:rPr>
              <a:t>S</a:t>
            </a:r>
            <a:r>
              <a:rPr sz="2000" spc="5" dirty="0">
                <a:solidFill>
                  <a:srgbClr val="00B0F0"/>
                </a:solidFill>
                <a:latin typeface="Comic Sans MS"/>
                <a:cs typeface="Comic Sans MS"/>
              </a:rPr>
              <a:t>t</a:t>
            </a:r>
            <a:r>
              <a:rPr sz="2000" dirty="0">
                <a:solidFill>
                  <a:srgbClr val="00B0F0"/>
                </a:solidFill>
                <a:latin typeface="Comic Sans MS"/>
                <a:cs typeface="Comic Sans MS"/>
              </a:rPr>
              <a:t>ile</a:t>
            </a:r>
            <a:r>
              <a:rPr sz="2000" spc="-15" dirty="0">
                <a:solidFill>
                  <a:srgbClr val="00B0F0"/>
                </a:solidFill>
                <a:latin typeface="Comic Sans MS"/>
                <a:cs typeface="Comic Sans MS"/>
              </a:rPr>
              <a:t> </a:t>
            </a:r>
            <a:r>
              <a:rPr sz="2000" dirty="0">
                <a:solidFill>
                  <a:srgbClr val="00B0F0"/>
                </a:solidFill>
                <a:latin typeface="Comic Sans MS"/>
                <a:cs typeface="Comic Sans MS"/>
              </a:rPr>
              <a:t>d’in</a:t>
            </a:r>
            <a:r>
              <a:rPr sz="2000" spc="-10" dirty="0">
                <a:solidFill>
                  <a:srgbClr val="00B0F0"/>
                </a:solidFill>
                <a:latin typeface="Comic Sans MS"/>
                <a:cs typeface="Comic Sans MS"/>
              </a:rPr>
              <a:t>se</a:t>
            </a:r>
            <a:r>
              <a:rPr sz="2000" dirty="0">
                <a:solidFill>
                  <a:srgbClr val="00B0F0"/>
                </a:solidFill>
                <a:latin typeface="Comic Sans MS"/>
                <a:cs typeface="Comic Sans MS"/>
              </a:rPr>
              <a:t>gn</a:t>
            </a:r>
            <a:r>
              <a:rPr sz="2000" spc="-10" dirty="0">
                <a:solidFill>
                  <a:srgbClr val="00B0F0"/>
                </a:solidFill>
                <a:latin typeface="Comic Sans MS"/>
                <a:cs typeface="Comic Sans MS"/>
              </a:rPr>
              <a:t>a</a:t>
            </a:r>
            <a:r>
              <a:rPr sz="2000" dirty="0">
                <a:solidFill>
                  <a:srgbClr val="00B0F0"/>
                </a:solidFill>
                <a:latin typeface="Comic Sans MS"/>
                <a:cs typeface="Comic Sans MS"/>
              </a:rPr>
              <a:t>me</a:t>
            </a:r>
            <a:r>
              <a:rPr sz="2000" spc="-10" dirty="0">
                <a:solidFill>
                  <a:srgbClr val="00B0F0"/>
                </a:solidFill>
                <a:latin typeface="Comic Sans MS"/>
                <a:cs typeface="Comic Sans MS"/>
              </a:rPr>
              <a:t>n</a:t>
            </a:r>
            <a:r>
              <a:rPr sz="2000" dirty="0">
                <a:solidFill>
                  <a:srgbClr val="00B0F0"/>
                </a:solidFill>
                <a:latin typeface="Comic Sans MS"/>
                <a:cs typeface="Comic Sans MS"/>
              </a:rPr>
              <a:t>to</a:t>
            </a:r>
            <a:r>
              <a:rPr sz="2000" spc="15" dirty="0">
                <a:solidFill>
                  <a:srgbClr val="1104BB"/>
                </a:solidFill>
                <a:latin typeface="Comic Sans MS"/>
                <a:cs typeface="Comic Sans MS"/>
              </a:rPr>
              <a:t> </a:t>
            </a:r>
            <a:r>
              <a:rPr sz="2000" dirty="0">
                <a:solidFill>
                  <a:srgbClr val="1104BB"/>
                </a:solidFill>
                <a:latin typeface="Comic Sans MS"/>
                <a:cs typeface="Comic Sans MS"/>
              </a:rPr>
              <a:t>non</a:t>
            </a:r>
            <a:r>
              <a:rPr sz="2000" spc="-5" dirty="0">
                <a:solidFill>
                  <a:srgbClr val="1104BB"/>
                </a:solidFill>
                <a:latin typeface="Comic Sans MS"/>
                <a:cs typeface="Comic Sans MS"/>
              </a:rPr>
              <a:t> </a:t>
            </a:r>
            <a:r>
              <a:rPr sz="2000" dirty="0" err="1" smtClean="0">
                <a:solidFill>
                  <a:srgbClr val="1104BB"/>
                </a:solidFill>
                <a:latin typeface="Comic Sans MS"/>
                <a:cs typeface="Comic Sans MS"/>
              </a:rPr>
              <a:t>direttivo</a:t>
            </a:r>
            <a:endParaRPr lang="it-IT" sz="2000" dirty="0" smtClean="0">
              <a:solidFill>
                <a:srgbClr val="1104BB"/>
              </a:solidFill>
              <a:latin typeface="Comic Sans MS"/>
              <a:cs typeface="Comic Sans MS"/>
            </a:endParaRPr>
          </a:p>
          <a:p>
            <a:pPr marL="280670" indent="-267970">
              <a:lnSpc>
                <a:spcPct val="100000"/>
              </a:lnSpc>
              <a:buClr>
                <a:srgbClr val="1104BB"/>
              </a:buClr>
              <a:buFont typeface="Arial"/>
              <a:buChar char="•"/>
              <a:tabLst>
                <a:tab pos="281305" algn="l"/>
              </a:tabLst>
            </a:pPr>
            <a:endParaRPr sz="2000" dirty="0">
              <a:latin typeface="Comic Sans MS"/>
              <a:cs typeface="Comic Sans MS"/>
            </a:endParaRPr>
          </a:p>
          <a:p>
            <a:pPr marL="280670" marR="226060" indent="-267970">
              <a:lnSpc>
                <a:spcPct val="100000"/>
              </a:lnSpc>
              <a:buClr>
                <a:srgbClr val="1104BB"/>
              </a:buClr>
              <a:buFont typeface="Arial"/>
              <a:buChar char="•"/>
              <a:tabLst>
                <a:tab pos="281305" algn="l"/>
              </a:tabLst>
            </a:pPr>
            <a:r>
              <a:rPr sz="2000" dirty="0">
                <a:solidFill>
                  <a:srgbClr val="1104BB"/>
                </a:solidFill>
                <a:latin typeface="Comic Sans MS"/>
                <a:cs typeface="Comic Sans MS"/>
              </a:rPr>
              <a:t>Valu</a:t>
            </a:r>
            <a:r>
              <a:rPr sz="2000" spc="5" dirty="0">
                <a:solidFill>
                  <a:srgbClr val="1104BB"/>
                </a:solidFill>
                <a:latin typeface="Comic Sans MS"/>
                <a:cs typeface="Comic Sans MS"/>
              </a:rPr>
              <a:t>t</a:t>
            </a:r>
            <a:r>
              <a:rPr sz="2000" spc="-10" dirty="0">
                <a:solidFill>
                  <a:srgbClr val="1104BB"/>
                </a:solidFill>
                <a:latin typeface="Comic Sans MS"/>
                <a:cs typeface="Comic Sans MS"/>
              </a:rPr>
              <a:t>a</a:t>
            </a:r>
            <a:r>
              <a:rPr sz="2000" spc="-5" dirty="0">
                <a:solidFill>
                  <a:srgbClr val="1104BB"/>
                </a:solidFill>
                <a:latin typeface="Comic Sans MS"/>
                <a:cs typeface="Comic Sans MS"/>
              </a:rPr>
              <a:t>zi</a:t>
            </a:r>
            <a:r>
              <a:rPr sz="2000" dirty="0">
                <a:solidFill>
                  <a:srgbClr val="1104BB"/>
                </a:solidFill>
                <a:latin typeface="Comic Sans MS"/>
                <a:cs typeface="Comic Sans MS"/>
              </a:rPr>
              <a:t>o</a:t>
            </a:r>
            <a:r>
              <a:rPr sz="2000" spc="-5" dirty="0">
                <a:solidFill>
                  <a:srgbClr val="1104BB"/>
                </a:solidFill>
                <a:latin typeface="Comic Sans MS"/>
                <a:cs typeface="Comic Sans MS"/>
              </a:rPr>
              <a:t>n</a:t>
            </a:r>
            <a:r>
              <a:rPr sz="2000" dirty="0">
                <a:solidFill>
                  <a:srgbClr val="1104BB"/>
                </a:solidFill>
                <a:latin typeface="Comic Sans MS"/>
                <a:cs typeface="Comic Sans MS"/>
              </a:rPr>
              <a:t>e</a:t>
            </a:r>
            <a:r>
              <a:rPr sz="2000" spc="-25" dirty="0">
                <a:solidFill>
                  <a:srgbClr val="1104BB"/>
                </a:solidFill>
                <a:latin typeface="Comic Sans MS"/>
                <a:cs typeface="Comic Sans MS"/>
              </a:rPr>
              <a:t> </a:t>
            </a:r>
            <a:r>
              <a:rPr sz="2000" dirty="0">
                <a:solidFill>
                  <a:srgbClr val="1104BB"/>
                </a:solidFill>
                <a:latin typeface="Comic Sans MS"/>
                <a:cs typeface="Comic Sans MS"/>
              </a:rPr>
              <a:t>come</a:t>
            </a:r>
            <a:r>
              <a:rPr sz="2000" spc="-30" dirty="0">
                <a:solidFill>
                  <a:srgbClr val="1104BB"/>
                </a:solidFill>
                <a:latin typeface="Comic Sans MS"/>
                <a:cs typeface="Comic Sans MS"/>
              </a:rPr>
              <a:t> </a:t>
            </a:r>
            <a:r>
              <a:rPr sz="2000" spc="-5" dirty="0" err="1" smtClean="0">
                <a:solidFill>
                  <a:srgbClr val="1104BB"/>
                </a:solidFill>
                <a:latin typeface="Comic Sans MS"/>
                <a:cs typeface="Comic Sans MS"/>
              </a:rPr>
              <a:t>riflession</a:t>
            </a:r>
            <a:r>
              <a:rPr sz="2000" dirty="0" err="1" smtClean="0">
                <a:solidFill>
                  <a:srgbClr val="1104BB"/>
                </a:solidFill>
                <a:latin typeface="Comic Sans MS"/>
                <a:cs typeface="Comic Sans MS"/>
              </a:rPr>
              <a:t>e</a:t>
            </a:r>
            <a:r>
              <a:rPr sz="2000" spc="5" dirty="0" smtClean="0">
                <a:solidFill>
                  <a:srgbClr val="1104BB"/>
                </a:solidFill>
                <a:latin typeface="Comic Sans MS"/>
                <a:cs typeface="Comic Sans MS"/>
              </a:rPr>
              <a:t> </a:t>
            </a:r>
            <a:r>
              <a:rPr sz="2000" dirty="0" err="1" smtClean="0">
                <a:solidFill>
                  <a:srgbClr val="1104BB"/>
                </a:solidFill>
                <a:latin typeface="Comic Sans MS"/>
                <a:cs typeface="Comic Sans MS"/>
              </a:rPr>
              <a:t>comune</a:t>
            </a:r>
            <a:r>
              <a:rPr sz="2000" spc="-20" dirty="0" smtClean="0">
                <a:solidFill>
                  <a:srgbClr val="1104BB"/>
                </a:solidFill>
                <a:latin typeface="Comic Sans MS"/>
                <a:cs typeface="Comic Sans MS"/>
              </a:rPr>
              <a:t> </a:t>
            </a:r>
            <a:r>
              <a:rPr sz="2000" dirty="0" smtClean="0">
                <a:solidFill>
                  <a:srgbClr val="1104BB"/>
                </a:solidFill>
                <a:latin typeface="Comic Sans MS"/>
                <a:cs typeface="Comic Sans MS"/>
              </a:rPr>
              <a:t>e</a:t>
            </a:r>
            <a:r>
              <a:rPr sz="2000" spc="5" dirty="0" smtClean="0">
                <a:solidFill>
                  <a:srgbClr val="1104BB"/>
                </a:solidFill>
                <a:latin typeface="Comic Sans MS"/>
                <a:cs typeface="Comic Sans MS"/>
              </a:rPr>
              <a:t> </a:t>
            </a:r>
            <a:r>
              <a:rPr sz="2000" dirty="0" err="1" smtClean="0">
                <a:solidFill>
                  <a:srgbClr val="1104BB"/>
                </a:solidFill>
                <a:latin typeface="Comic Sans MS"/>
                <a:cs typeface="Comic Sans MS"/>
              </a:rPr>
              <a:t>condivisa</a:t>
            </a:r>
            <a:r>
              <a:rPr sz="2000" spc="-15" dirty="0" smtClean="0">
                <a:solidFill>
                  <a:srgbClr val="1104BB"/>
                </a:solidFill>
                <a:latin typeface="Comic Sans MS"/>
                <a:cs typeface="Comic Sans MS"/>
              </a:rPr>
              <a:t> </a:t>
            </a:r>
            <a:r>
              <a:rPr sz="2000" dirty="0" smtClean="0">
                <a:solidFill>
                  <a:srgbClr val="1104BB"/>
                </a:solidFill>
                <a:latin typeface="Comic Sans MS"/>
                <a:cs typeface="Comic Sans MS"/>
              </a:rPr>
              <a:t>c</a:t>
            </a:r>
            <a:r>
              <a:rPr lang="it-IT" sz="2000" dirty="0" smtClean="0">
                <a:solidFill>
                  <a:srgbClr val="1104BB"/>
                </a:solidFill>
                <a:latin typeface="Comic Sans MS"/>
                <a:cs typeface="Comic Sans MS"/>
              </a:rPr>
              <a:t>h</a:t>
            </a:r>
            <a:r>
              <a:rPr sz="2000" dirty="0" smtClean="0">
                <a:solidFill>
                  <a:srgbClr val="1104BB"/>
                </a:solidFill>
                <a:latin typeface="Comic Sans MS"/>
                <a:cs typeface="Comic Sans MS"/>
              </a:rPr>
              <a:t>e</a:t>
            </a:r>
            <a:r>
              <a:rPr sz="2000" spc="-10" dirty="0" smtClean="0">
                <a:solidFill>
                  <a:srgbClr val="1104BB"/>
                </a:solidFill>
                <a:latin typeface="Comic Sans MS"/>
                <a:cs typeface="Comic Sans MS"/>
              </a:rPr>
              <a:t> </a:t>
            </a:r>
            <a:r>
              <a:rPr sz="2000" dirty="0" err="1" smtClean="0">
                <a:solidFill>
                  <a:srgbClr val="1104BB"/>
                </a:solidFill>
                <a:latin typeface="Comic Sans MS"/>
                <a:cs typeface="Comic Sans MS"/>
              </a:rPr>
              <a:t>metta</a:t>
            </a:r>
            <a:r>
              <a:rPr sz="2000" spc="-25" dirty="0" smtClean="0">
                <a:solidFill>
                  <a:srgbClr val="1104BB"/>
                </a:solidFill>
                <a:latin typeface="Comic Sans MS"/>
                <a:cs typeface="Comic Sans MS"/>
              </a:rPr>
              <a:t> </a:t>
            </a:r>
            <a:r>
              <a:rPr sz="2000" spc="-5" dirty="0">
                <a:solidFill>
                  <a:srgbClr val="1104BB"/>
                </a:solidFill>
                <a:latin typeface="Comic Sans MS"/>
                <a:cs typeface="Comic Sans MS"/>
              </a:rPr>
              <a:t>in ris</a:t>
            </a:r>
            <a:r>
              <a:rPr sz="2000" spc="-10" dirty="0">
                <a:solidFill>
                  <a:srgbClr val="1104BB"/>
                </a:solidFill>
                <a:latin typeface="Comic Sans MS"/>
                <a:cs typeface="Comic Sans MS"/>
              </a:rPr>
              <a:t>a</a:t>
            </a:r>
            <a:r>
              <a:rPr sz="2000" dirty="0">
                <a:solidFill>
                  <a:srgbClr val="1104BB"/>
                </a:solidFill>
                <a:latin typeface="Comic Sans MS"/>
                <a:cs typeface="Comic Sans MS"/>
              </a:rPr>
              <a:t>l</a:t>
            </a:r>
            <a:r>
              <a:rPr sz="2000" spc="5" dirty="0">
                <a:solidFill>
                  <a:srgbClr val="1104BB"/>
                </a:solidFill>
                <a:latin typeface="Comic Sans MS"/>
                <a:cs typeface="Comic Sans MS"/>
              </a:rPr>
              <a:t>t</a:t>
            </a:r>
            <a:r>
              <a:rPr sz="2000" dirty="0">
                <a:solidFill>
                  <a:srgbClr val="1104BB"/>
                </a:solidFill>
                <a:latin typeface="Comic Sans MS"/>
                <a:cs typeface="Comic Sans MS"/>
              </a:rPr>
              <a:t>o</a:t>
            </a:r>
            <a:r>
              <a:rPr sz="2000" spc="-10" dirty="0">
                <a:solidFill>
                  <a:srgbClr val="1104BB"/>
                </a:solidFill>
                <a:latin typeface="Comic Sans MS"/>
                <a:cs typeface="Comic Sans MS"/>
              </a:rPr>
              <a:t> </a:t>
            </a:r>
            <a:r>
              <a:rPr sz="2000" spc="-5" dirty="0">
                <a:solidFill>
                  <a:srgbClr val="1104BB"/>
                </a:solidFill>
                <a:latin typeface="Comic Sans MS"/>
                <a:cs typeface="Comic Sans MS"/>
              </a:rPr>
              <a:t>impegno</a:t>
            </a:r>
            <a:r>
              <a:rPr sz="2000" dirty="0">
                <a:solidFill>
                  <a:srgbClr val="1104BB"/>
                </a:solidFill>
                <a:latin typeface="Comic Sans MS"/>
                <a:cs typeface="Comic Sans MS"/>
              </a:rPr>
              <a:t>,</a:t>
            </a:r>
            <a:r>
              <a:rPr sz="2000" spc="5" dirty="0">
                <a:solidFill>
                  <a:srgbClr val="1104BB"/>
                </a:solidFill>
                <a:latin typeface="Comic Sans MS"/>
                <a:cs typeface="Comic Sans MS"/>
              </a:rPr>
              <a:t> </a:t>
            </a:r>
            <a:r>
              <a:rPr sz="2000" spc="-10" dirty="0">
                <a:solidFill>
                  <a:srgbClr val="1104BB"/>
                </a:solidFill>
                <a:latin typeface="Comic Sans MS"/>
                <a:cs typeface="Comic Sans MS"/>
              </a:rPr>
              <a:t>pa</a:t>
            </a:r>
            <a:r>
              <a:rPr sz="2000" spc="-5" dirty="0">
                <a:solidFill>
                  <a:srgbClr val="1104BB"/>
                </a:solidFill>
                <a:latin typeface="Comic Sans MS"/>
                <a:cs typeface="Comic Sans MS"/>
              </a:rPr>
              <a:t>rtecipazi</a:t>
            </a:r>
            <a:r>
              <a:rPr sz="2000" dirty="0">
                <a:solidFill>
                  <a:srgbClr val="1104BB"/>
                </a:solidFill>
                <a:latin typeface="Comic Sans MS"/>
                <a:cs typeface="Comic Sans MS"/>
              </a:rPr>
              <a:t>o</a:t>
            </a:r>
            <a:r>
              <a:rPr sz="2000" spc="-5" dirty="0">
                <a:solidFill>
                  <a:srgbClr val="1104BB"/>
                </a:solidFill>
                <a:latin typeface="Comic Sans MS"/>
                <a:cs typeface="Comic Sans MS"/>
              </a:rPr>
              <a:t>n</a:t>
            </a:r>
            <a:r>
              <a:rPr sz="2000" dirty="0">
                <a:solidFill>
                  <a:srgbClr val="1104BB"/>
                </a:solidFill>
                <a:latin typeface="Comic Sans MS"/>
                <a:cs typeface="Comic Sans MS"/>
              </a:rPr>
              <a:t>e </a:t>
            </a:r>
            <a:r>
              <a:rPr sz="2000" spc="-10" dirty="0">
                <a:solidFill>
                  <a:srgbClr val="1104BB"/>
                </a:solidFill>
                <a:latin typeface="Comic Sans MS"/>
                <a:cs typeface="Comic Sans MS"/>
              </a:rPr>
              <a:t>a</a:t>
            </a:r>
            <a:r>
              <a:rPr sz="2000" spc="-5" dirty="0">
                <a:solidFill>
                  <a:srgbClr val="1104BB"/>
                </a:solidFill>
                <a:latin typeface="Comic Sans MS"/>
                <a:cs typeface="Comic Sans MS"/>
              </a:rPr>
              <a:t>t</a:t>
            </a:r>
            <a:r>
              <a:rPr sz="2000" spc="5" dirty="0">
                <a:solidFill>
                  <a:srgbClr val="1104BB"/>
                </a:solidFill>
                <a:latin typeface="Comic Sans MS"/>
                <a:cs typeface="Comic Sans MS"/>
              </a:rPr>
              <a:t>t</a:t>
            </a:r>
            <a:r>
              <a:rPr sz="2000" spc="-5" dirty="0">
                <a:solidFill>
                  <a:srgbClr val="1104BB"/>
                </a:solidFill>
                <a:latin typeface="Comic Sans MS"/>
                <a:cs typeface="Comic Sans MS"/>
              </a:rPr>
              <a:t>iva</a:t>
            </a:r>
            <a:r>
              <a:rPr sz="2000" dirty="0">
                <a:solidFill>
                  <a:srgbClr val="1104BB"/>
                </a:solidFill>
                <a:latin typeface="Comic Sans MS"/>
                <a:cs typeface="Comic Sans MS"/>
              </a:rPr>
              <a:t>,</a:t>
            </a:r>
            <a:r>
              <a:rPr sz="2000" spc="-20" dirty="0">
                <a:solidFill>
                  <a:srgbClr val="1104BB"/>
                </a:solidFill>
                <a:latin typeface="Comic Sans MS"/>
                <a:cs typeface="Comic Sans MS"/>
              </a:rPr>
              <a:t> </a:t>
            </a:r>
            <a:r>
              <a:rPr sz="2000" dirty="0">
                <a:solidFill>
                  <a:srgbClr val="1104BB"/>
                </a:solidFill>
                <a:latin typeface="Comic Sans MS"/>
                <a:cs typeface="Comic Sans MS"/>
              </a:rPr>
              <a:t>mo</a:t>
            </a:r>
            <a:r>
              <a:rPr sz="2000" spc="5" dirty="0">
                <a:solidFill>
                  <a:srgbClr val="1104BB"/>
                </a:solidFill>
                <a:latin typeface="Comic Sans MS"/>
                <a:cs typeface="Comic Sans MS"/>
              </a:rPr>
              <a:t>t</a:t>
            </a:r>
            <a:r>
              <a:rPr sz="2000" spc="-5" dirty="0">
                <a:solidFill>
                  <a:srgbClr val="1104BB"/>
                </a:solidFill>
                <a:latin typeface="Comic Sans MS"/>
                <a:cs typeface="Comic Sans MS"/>
              </a:rPr>
              <a:t>ivazione</a:t>
            </a:r>
            <a:endParaRPr sz="2000" dirty="0">
              <a:latin typeface="Comic Sans MS"/>
              <a:cs typeface="Comic Sans MS"/>
            </a:endParaRPr>
          </a:p>
        </p:txBody>
      </p:sp>
      <p:sp>
        <p:nvSpPr>
          <p:cNvPr id="10" name="object 10"/>
          <p:cNvSpPr/>
          <p:nvPr/>
        </p:nvSpPr>
        <p:spPr>
          <a:xfrm>
            <a:off x="3851920" y="1412776"/>
            <a:ext cx="720725" cy="649605"/>
          </a:xfrm>
          <a:custGeom>
            <a:avLst/>
            <a:gdLst/>
            <a:ahLst/>
            <a:cxnLst/>
            <a:rect l="l" t="t" r="r" b="b"/>
            <a:pathLst>
              <a:path w="720725" h="649605">
                <a:moveTo>
                  <a:pt x="0" y="324612"/>
                </a:moveTo>
                <a:lnTo>
                  <a:pt x="180086" y="324612"/>
                </a:lnTo>
                <a:lnTo>
                  <a:pt x="180086" y="0"/>
                </a:lnTo>
                <a:lnTo>
                  <a:pt x="540512" y="0"/>
                </a:lnTo>
                <a:lnTo>
                  <a:pt x="540512" y="324612"/>
                </a:lnTo>
                <a:lnTo>
                  <a:pt x="720725" y="324612"/>
                </a:lnTo>
                <a:lnTo>
                  <a:pt x="360299" y="649351"/>
                </a:lnTo>
                <a:lnTo>
                  <a:pt x="0" y="324612"/>
                </a:lnTo>
                <a:close/>
              </a:path>
            </a:pathLst>
          </a:custGeom>
          <a:ln w="25400">
            <a:solidFill>
              <a:srgbClr val="385D89"/>
            </a:solidFill>
          </a:ln>
        </p:spPr>
        <p:txBody>
          <a:bodyPr wrap="square" lIns="0" tIns="0" rIns="0" bIns="0" rtlCol="0"/>
          <a:lstStyle/>
          <a:p>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88340" y="187838"/>
            <a:ext cx="3112135" cy="553998"/>
          </a:xfrm>
          <a:prstGeom prst="rect">
            <a:avLst/>
          </a:prstGeom>
        </p:spPr>
        <p:txBody>
          <a:bodyPr vert="horz" wrap="square" lIns="0" tIns="0" rIns="0" bIns="0" rtlCol="0">
            <a:spAutoFit/>
          </a:bodyPr>
          <a:lstStyle/>
          <a:p>
            <a:pPr marL="12700">
              <a:lnSpc>
                <a:spcPct val="100000"/>
              </a:lnSpc>
            </a:pPr>
            <a:endParaRPr sz="3600" dirty="0">
              <a:latin typeface="Tw Cen MT"/>
              <a:cs typeface="Tw Cen MT"/>
            </a:endParaRPr>
          </a:p>
        </p:txBody>
      </p:sp>
      <p:sp>
        <p:nvSpPr>
          <p:cNvPr id="3" name="object 3"/>
          <p:cNvSpPr txBox="1"/>
          <p:nvPr/>
        </p:nvSpPr>
        <p:spPr>
          <a:xfrm>
            <a:off x="547217" y="1554355"/>
            <a:ext cx="8232140" cy="4901342"/>
          </a:xfrm>
          <a:prstGeom prst="rect">
            <a:avLst/>
          </a:prstGeom>
        </p:spPr>
        <p:txBody>
          <a:bodyPr vert="horz" wrap="square" lIns="0" tIns="0" rIns="0" bIns="0" rtlCol="0">
            <a:spAutoFit/>
          </a:bodyPr>
          <a:lstStyle/>
          <a:p>
            <a:pPr marL="12700">
              <a:lnSpc>
                <a:spcPct val="100000"/>
              </a:lnSpc>
            </a:pPr>
            <a:r>
              <a:rPr sz="1800" b="1" spc="-15" dirty="0">
                <a:latin typeface="Tw Cen MT"/>
                <a:cs typeface="Tw Cen MT"/>
              </a:rPr>
              <a:t>A</a:t>
            </a:r>
            <a:r>
              <a:rPr sz="1800" b="1" spc="70" dirty="0">
                <a:latin typeface="Tw Cen MT"/>
                <a:cs typeface="Tw Cen MT"/>
              </a:rPr>
              <a:t>r</a:t>
            </a:r>
            <a:r>
              <a:rPr sz="1800" b="1" spc="-5" dirty="0">
                <a:latin typeface="Tw Cen MT"/>
                <a:cs typeface="Tw Cen MT"/>
              </a:rPr>
              <a:t>t.</a:t>
            </a:r>
            <a:r>
              <a:rPr sz="1800" b="1" spc="-15" dirty="0">
                <a:latin typeface="Tw Cen MT"/>
                <a:cs typeface="Tw Cen MT"/>
              </a:rPr>
              <a:t> </a:t>
            </a:r>
            <a:r>
              <a:rPr sz="1800" b="1" spc="-10" dirty="0">
                <a:latin typeface="Tw Cen MT"/>
                <a:cs typeface="Tw Cen MT"/>
              </a:rPr>
              <a:t>1 Pri</a:t>
            </a:r>
            <a:r>
              <a:rPr sz="1800" b="1" spc="-5" dirty="0">
                <a:latin typeface="Tw Cen MT"/>
                <a:cs typeface="Tw Cen MT"/>
              </a:rPr>
              <a:t>n</a:t>
            </a:r>
            <a:r>
              <a:rPr sz="1800" b="1" spc="-10" dirty="0">
                <a:latin typeface="Tw Cen MT"/>
                <a:cs typeface="Tw Cen MT"/>
              </a:rPr>
              <a:t>cipi</a:t>
            </a:r>
            <a:r>
              <a:rPr sz="1800" b="1" spc="-50" dirty="0">
                <a:latin typeface="Tw Cen MT"/>
                <a:cs typeface="Tw Cen MT"/>
              </a:rPr>
              <a:t> </a:t>
            </a:r>
            <a:r>
              <a:rPr sz="1800" b="1" dirty="0">
                <a:latin typeface="Tw Cen MT"/>
                <a:cs typeface="Tw Cen MT"/>
              </a:rPr>
              <a:t>e</a:t>
            </a:r>
            <a:r>
              <a:rPr sz="1800" b="1" spc="-10" dirty="0">
                <a:latin typeface="Tw Cen MT"/>
                <a:cs typeface="Tw Cen MT"/>
              </a:rPr>
              <a:t> finalità</a:t>
            </a:r>
            <a:endParaRPr sz="1800" dirty="0">
              <a:latin typeface="Tw Cen MT"/>
              <a:cs typeface="Tw Cen MT"/>
            </a:endParaRPr>
          </a:p>
          <a:p>
            <a:pPr marL="12700" marR="53975">
              <a:lnSpc>
                <a:spcPct val="100000"/>
              </a:lnSpc>
            </a:pPr>
            <a:r>
              <a:rPr sz="1800" spc="-10" dirty="0">
                <a:solidFill>
                  <a:srgbClr val="FF0000"/>
                </a:solidFill>
                <a:latin typeface="Tw Cen MT"/>
                <a:cs typeface="Tw Cen MT"/>
              </a:rPr>
              <a:t>L</a:t>
            </a:r>
            <a:r>
              <a:rPr sz="1800" dirty="0">
                <a:solidFill>
                  <a:srgbClr val="FF0000"/>
                </a:solidFill>
                <a:latin typeface="Tw Cen MT"/>
                <a:cs typeface="Tw Cen MT"/>
              </a:rPr>
              <a:t>'</a:t>
            </a:r>
            <a:r>
              <a:rPr sz="1800" spc="-15" dirty="0">
                <a:solidFill>
                  <a:srgbClr val="FF0000"/>
                </a:solidFill>
                <a:latin typeface="Tw Cen MT"/>
                <a:cs typeface="Tw Cen MT"/>
              </a:rPr>
              <a:t>in</a:t>
            </a:r>
            <a:r>
              <a:rPr sz="1800" spc="-5" dirty="0">
                <a:solidFill>
                  <a:srgbClr val="FF0000"/>
                </a:solidFill>
                <a:latin typeface="Tw Cen MT"/>
                <a:cs typeface="Tw Cen MT"/>
              </a:rPr>
              <a:t>clu</a:t>
            </a:r>
            <a:r>
              <a:rPr sz="1800" dirty="0">
                <a:solidFill>
                  <a:srgbClr val="FF0000"/>
                </a:solidFill>
                <a:latin typeface="Tw Cen MT"/>
                <a:cs typeface="Tw Cen MT"/>
              </a:rPr>
              <a:t>s</a:t>
            </a:r>
            <a:r>
              <a:rPr sz="1800" spc="-5" dirty="0">
                <a:solidFill>
                  <a:srgbClr val="FF0000"/>
                </a:solidFill>
                <a:latin typeface="Tw Cen MT"/>
                <a:cs typeface="Tw Cen MT"/>
              </a:rPr>
              <a:t>io</a:t>
            </a:r>
            <a:r>
              <a:rPr sz="1800" dirty="0">
                <a:solidFill>
                  <a:srgbClr val="FF0000"/>
                </a:solidFill>
                <a:latin typeface="Tw Cen MT"/>
                <a:cs typeface="Tw Cen MT"/>
              </a:rPr>
              <a:t>ne</a:t>
            </a:r>
            <a:r>
              <a:rPr sz="1800" spc="-30" dirty="0">
                <a:solidFill>
                  <a:srgbClr val="FF0000"/>
                </a:solidFill>
                <a:latin typeface="Tw Cen MT"/>
                <a:cs typeface="Tw Cen MT"/>
              </a:rPr>
              <a:t> </a:t>
            </a:r>
            <a:r>
              <a:rPr sz="1800" dirty="0">
                <a:solidFill>
                  <a:srgbClr val="FF0000"/>
                </a:solidFill>
                <a:latin typeface="Tw Cen MT"/>
                <a:cs typeface="Tw Cen MT"/>
              </a:rPr>
              <a:t>scol</a:t>
            </a:r>
            <a:r>
              <a:rPr sz="1800" spc="-10" dirty="0">
                <a:solidFill>
                  <a:srgbClr val="FF0000"/>
                </a:solidFill>
                <a:latin typeface="Tw Cen MT"/>
                <a:cs typeface="Tw Cen MT"/>
              </a:rPr>
              <a:t>as</a:t>
            </a:r>
            <a:r>
              <a:rPr sz="1800" dirty="0">
                <a:solidFill>
                  <a:srgbClr val="FF0000"/>
                </a:solidFill>
                <a:latin typeface="Tw Cen MT"/>
                <a:cs typeface="Tw Cen MT"/>
              </a:rPr>
              <a:t>t</a:t>
            </a:r>
            <a:r>
              <a:rPr sz="1800" spc="-15" dirty="0">
                <a:solidFill>
                  <a:srgbClr val="FF0000"/>
                </a:solidFill>
                <a:latin typeface="Tw Cen MT"/>
                <a:cs typeface="Tw Cen MT"/>
              </a:rPr>
              <a:t>ic</a:t>
            </a:r>
            <a:r>
              <a:rPr sz="1800" spc="-5" dirty="0">
                <a:solidFill>
                  <a:srgbClr val="FF0000"/>
                </a:solidFill>
                <a:latin typeface="Tw Cen MT"/>
                <a:cs typeface="Tw Cen MT"/>
              </a:rPr>
              <a:t>a</a:t>
            </a:r>
            <a:r>
              <a:rPr sz="1800" dirty="0">
                <a:solidFill>
                  <a:srgbClr val="FF0000"/>
                </a:solidFill>
                <a:latin typeface="Tw Cen MT"/>
                <a:cs typeface="Tw Cen MT"/>
              </a:rPr>
              <a:t>:</a:t>
            </a:r>
            <a:r>
              <a:rPr sz="1800" spc="-15" dirty="0">
                <a:solidFill>
                  <a:srgbClr val="FF0000"/>
                </a:solidFill>
                <a:latin typeface="Tw Cen MT"/>
                <a:cs typeface="Tw Cen MT"/>
              </a:rPr>
              <a:t> </a:t>
            </a:r>
            <a:endParaRPr lang="it-IT" sz="1800" spc="-15" dirty="0" smtClean="0">
              <a:solidFill>
                <a:srgbClr val="FF0000"/>
              </a:solidFill>
              <a:latin typeface="Tw Cen MT"/>
              <a:cs typeface="Tw Cen MT"/>
            </a:endParaRPr>
          </a:p>
          <a:p>
            <a:pPr marL="12700" marR="53975">
              <a:lnSpc>
                <a:spcPct val="100000"/>
              </a:lnSpc>
              <a:buFont typeface="Arial" pitchFamily="34" charset="0"/>
              <a:buChar char="•"/>
            </a:pPr>
            <a:r>
              <a:rPr sz="1800" spc="-10" dirty="0" err="1" smtClean="0">
                <a:solidFill>
                  <a:srgbClr val="FF0000"/>
                </a:solidFill>
                <a:latin typeface="Tw Cen MT"/>
                <a:cs typeface="Tw Cen MT"/>
              </a:rPr>
              <a:t>rig</a:t>
            </a:r>
            <a:r>
              <a:rPr sz="1800" spc="-5" dirty="0" err="1" smtClean="0">
                <a:solidFill>
                  <a:srgbClr val="FF0000"/>
                </a:solidFill>
                <a:latin typeface="Tw Cen MT"/>
                <a:cs typeface="Tw Cen MT"/>
              </a:rPr>
              <a:t>u</a:t>
            </a:r>
            <a:r>
              <a:rPr sz="1800" spc="-10" dirty="0" err="1" smtClean="0">
                <a:solidFill>
                  <a:srgbClr val="FF0000"/>
                </a:solidFill>
                <a:latin typeface="Tw Cen MT"/>
                <a:cs typeface="Tw Cen MT"/>
              </a:rPr>
              <a:t>arda</a:t>
            </a:r>
            <a:r>
              <a:rPr sz="1800" spc="-10" dirty="0" smtClean="0">
                <a:solidFill>
                  <a:srgbClr val="FF0000"/>
                </a:solidFill>
                <a:latin typeface="Tw Cen MT"/>
                <a:cs typeface="Tw Cen MT"/>
              </a:rPr>
              <a:t> </a:t>
            </a:r>
            <a:r>
              <a:rPr sz="1800" spc="-5" dirty="0">
                <a:solidFill>
                  <a:srgbClr val="FF0000"/>
                </a:solidFill>
                <a:latin typeface="Tw Cen MT"/>
                <a:cs typeface="Tw Cen MT"/>
              </a:rPr>
              <a:t>l</a:t>
            </a:r>
            <a:r>
              <a:rPr sz="1800" dirty="0">
                <a:solidFill>
                  <a:srgbClr val="FF0000"/>
                </a:solidFill>
                <a:latin typeface="Tw Cen MT"/>
                <a:cs typeface="Tw Cen MT"/>
              </a:rPr>
              <a:t>e</a:t>
            </a:r>
            <a:r>
              <a:rPr sz="1800" spc="5" dirty="0">
                <a:solidFill>
                  <a:srgbClr val="FF0000"/>
                </a:solidFill>
                <a:latin typeface="Tw Cen MT"/>
                <a:cs typeface="Tw Cen MT"/>
              </a:rPr>
              <a:t> </a:t>
            </a:r>
            <a:r>
              <a:rPr sz="1800" spc="-10" dirty="0">
                <a:solidFill>
                  <a:srgbClr val="FF0000"/>
                </a:solidFill>
                <a:latin typeface="Tw Cen MT"/>
                <a:cs typeface="Tw Cen MT"/>
              </a:rPr>
              <a:t>b</a:t>
            </a:r>
            <a:r>
              <a:rPr sz="1800" spc="-5" dirty="0">
                <a:solidFill>
                  <a:srgbClr val="FF0000"/>
                </a:solidFill>
                <a:latin typeface="Tw Cen MT"/>
                <a:cs typeface="Tw Cen MT"/>
              </a:rPr>
              <a:t>a</a:t>
            </a:r>
            <a:r>
              <a:rPr sz="1800" spc="-15" dirty="0">
                <a:solidFill>
                  <a:srgbClr val="FF0000"/>
                </a:solidFill>
                <a:latin typeface="Tw Cen MT"/>
                <a:cs typeface="Tw Cen MT"/>
              </a:rPr>
              <a:t>m</a:t>
            </a:r>
            <a:r>
              <a:rPr sz="1800" spc="-5" dirty="0">
                <a:solidFill>
                  <a:srgbClr val="FF0000"/>
                </a:solidFill>
                <a:latin typeface="Tw Cen MT"/>
                <a:cs typeface="Tw Cen MT"/>
              </a:rPr>
              <a:t>bin</a:t>
            </a:r>
            <a:r>
              <a:rPr sz="1800" dirty="0">
                <a:solidFill>
                  <a:srgbClr val="FF0000"/>
                </a:solidFill>
                <a:latin typeface="Tw Cen MT"/>
                <a:cs typeface="Tw Cen MT"/>
              </a:rPr>
              <a:t>e</a:t>
            </a:r>
            <a:r>
              <a:rPr sz="1800" spc="-25" dirty="0">
                <a:solidFill>
                  <a:srgbClr val="FF0000"/>
                </a:solidFill>
                <a:latin typeface="Tw Cen MT"/>
                <a:cs typeface="Tw Cen MT"/>
              </a:rPr>
              <a:t> </a:t>
            </a:r>
            <a:r>
              <a:rPr sz="1800" dirty="0">
                <a:solidFill>
                  <a:srgbClr val="FF0000"/>
                </a:solidFill>
                <a:latin typeface="Tw Cen MT"/>
                <a:cs typeface="Tw Cen MT"/>
              </a:rPr>
              <a:t>e</a:t>
            </a:r>
            <a:r>
              <a:rPr sz="1800" spc="5" dirty="0">
                <a:solidFill>
                  <a:srgbClr val="FF0000"/>
                </a:solidFill>
                <a:latin typeface="Tw Cen MT"/>
                <a:cs typeface="Tw Cen MT"/>
              </a:rPr>
              <a:t> </a:t>
            </a:r>
            <a:r>
              <a:rPr sz="1800" dirty="0">
                <a:solidFill>
                  <a:srgbClr val="FF0000"/>
                </a:solidFill>
                <a:latin typeface="Tw Cen MT"/>
                <a:cs typeface="Tw Cen MT"/>
              </a:rPr>
              <a:t>i</a:t>
            </a:r>
            <a:r>
              <a:rPr sz="1800" spc="5" dirty="0">
                <a:solidFill>
                  <a:srgbClr val="FF0000"/>
                </a:solidFill>
                <a:latin typeface="Tw Cen MT"/>
                <a:cs typeface="Tw Cen MT"/>
              </a:rPr>
              <a:t> </a:t>
            </a:r>
            <a:r>
              <a:rPr sz="1800" spc="-10" dirty="0">
                <a:solidFill>
                  <a:srgbClr val="FF0000"/>
                </a:solidFill>
                <a:latin typeface="Tw Cen MT"/>
                <a:cs typeface="Tw Cen MT"/>
              </a:rPr>
              <a:t>b</a:t>
            </a:r>
            <a:r>
              <a:rPr sz="1800" spc="-5" dirty="0">
                <a:solidFill>
                  <a:srgbClr val="FF0000"/>
                </a:solidFill>
                <a:latin typeface="Tw Cen MT"/>
                <a:cs typeface="Tw Cen MT"/>
              </a:rPr>
              <a:t>a</a:t>
            </a:r>
            <a:r>
              <a:rPr sz="1800" spc="-15" dirty="0">
                <a:solidFill>
                  <a:srgbClr val="FF0000"/>
                </a:solidFill>
                <a:latin typeface="Tw Cen MT"/>
                <a:cs typeface="Tw Cen MT"/>
              </a:rPr>
              <a:t>m</a:t>
            </a:r>
            <a:r>
              <a:rPr sz="1800" spc="-5" dirty="0">
                <a:solidFill>
                  <a:srgbClr val="FF0000"/>
                </a:solidFill>
                <a:latin typeface="Tw Cen MT"/>
                <a:cs typeface="Tw Cen MT"/>
              </a:rPr>
              <a:t>bin</a:t>
            </a:r>
            <a:r>
              <a:rPr sz="1800" spc="5" dirty="0">
                <a:solidFill>
                  <a:srgbClr val="FF0000"/>
                </a:solidFill>
                <a:latin typeface="Tw Cen MT"/>
                <a:cs typeface="Tw Cen MT"/>
              </a:rPr>
              <a:t>i</a:t>
            </a:r>
            <a:r>
              <a:rPr sz="1800" dirty="0">
                <a:solidFill>
                  <a:srgbClr val="FF0000"/>
                </a:solidFill>
                <a:latin typeface="Tw Cen MT"/>
                <a:cs typeface="Tw Cen MT"/>
              </a:rPr>
              <a:t>,</a:t>
            </a:r>
            <a:r>
              <a:rPr sz="1800" spc="-15" dirty="0">
                <a:solidFill>
                  <a:srgbClr val="FF0000"/>
                </a:solidFill>
                <a:latin typeface="Tw Cen MT"/>
                <a:cs typeface="Tw Cen MT"/>
              </a:rPr>
              <a:t> </a:t>
            </a:r>
            <a:r>
              <a:rPr sz="1800" spc="-5" dirty="0">
                <a:solidFill>
                  <a:srgbClr val="FF0000"/>
                </a:solidFill>
                <a:latin typeface="Tw Cen MT"/>
                <a:cs typeface="Tw Cen MT"/>
              </a:rPr>
              <a:t>l</a:t>
            </a:r>
            <a:r>
              <a:rPr sz="1800" dirty="0">
                <a:solidFill>
                  <a:srgbClr val="FF0000"/>
                </a:solidFill>
                <a:latin typeface="Tw Cen MT"/>
                <a:cs typeface="Tw Cen MT"/>
              </a:rPr>
              <a:t>e</a:t>
            </a:r>
            <a:r>
              <a:rPr sz="1800" spc="5" dirty="0">
                <a:solidFill>
                  <a:srgbClr val="FF0000"/>
                </a:solidFill>
                <a:latin typeface="Tw Cen MT"/>
                <a:cs typeface="Tw Cen MT"/>
              </a:rPr>
              <a:t> </a:t>
            </a:r>
            <a:r>
              <a:rPr sz="1800" spc="-10" dirty="0">
                <a:solidFill>
                  <a:srgbClr val="FF0000"/>
                </a:solidFill>
                <a:latin typeface="Tw Cen MT"/>
                <a:cs typeface="Tw Cen MT"/>
              </a:rPr>
              <a:t>a</a:t>
            </a:r>
            <a:r>
              <a:rPr sz="1800" dirty="0">
                <a:solidFill>
                  <a:srgbClr val="FF0000"/>
                </a:solidFill>
                <a:latin typeface="Tw Cen MT"/>
                <a:cs typeface="Tw Cen MT"/>
              </a:rPr>
              <a:t>l</a:t>
            </a:r>
            <a:r>
              <a:rPr sz="1800" spc="-10" dirty="0">
                <a:solidFill>
                  <a:srgbClr val="FF0000"/>
                </a:solidFill>
                <a:latin typeface="Tw Cen MT"/>
                <a:cs typeface="Tw Cen MT"/>
              </a:rPr>
              <a:t>u</a:t>
            </a:r>
            <a:r>
              <a:rPr sz="1800" spc="-5" dirty="0">
                <a:solidFill>
                  <a:srgbClr val="FF0000"/>
                </a:solidFill>
                <a:latin typeface="Tw Cen MT"/>
                <a:cs typeface="Tw Cen MT"/>
              </a:rPr>
              <a:t>n</a:t>
            </a:r>
            <a:r>
              <a:rPr sz="1800" spc="-10" dirty="0">
                <a:solidFill>
                  <a:srgbClr val="FF0000"/>
                </a:solidFill>
                <a:latin typeface="Tw Cen MT"/>
                <a:cs typeface="Tw Cen MT"/>
              </a:rPr>
              <a:t>ne</a:t>
            </a:r>
            <a:r>
              <a:rPr sz="1800" spc="-15" dirty="0">
                <a:solidFill>
                  <a:srgbClr val="FF0000"/>
                </a:solidFill>
                <a:latin typeface="Tw Cen MT"/>
                <a:cs typeface="Tw Cen MT"/>
              </a:rPr>
              <a:t> </a:t>
            </a:r>
            <a:r>
              <a:rPr sz="1800" dirty="0">
                <a:solidFill>
                  <a:srgbClr val="FF0000"/>
                </a:solidFill>
                <a:latin typeface="Tw Cen MT"/>
                <a:cs typeface="Tw Cen MT"/>
              </a:rPr>
              <a:t>e</a:t>
            </a:r>
            <a:r>
              <a:rPr sz="1800" spc="5" dirty="0">
                <a:solidFill>
                  <a:srgbClr val="FF0000"/>
                </a:solidFill>
                <a:latin typeface="Tw Cen MT"/>
                <a:cs typeface="Tw Cen MT"/>
              </a:rPr>
              <a:t> </a:t>
            </a:r>
            <a:r>
              <a:rPr sz="1800" spc="-10" dirty="0">
                <a:solidFill>
                  <a:srgbClr val="FF0000"/>
                </a:solidFill>
                <a:latin typeface="Tw Cen MT"/>
                <a:cs typeface="Tw Cen MT"/>
              </a:rPr>
              <a:t>g</a:t>
            </a:r>
            <a:r>
              <a:rPr sz="1800" dirty="0">
                <a:solidFill>
                  <a:srgbClr val="FF0000"/>
                </a:solidFill>
                <a:latin typeface="Tw Cen MT"/>
                <a:cs typeface="Tw Cen MT"/>
              </a:rPr>
              <a:t>li</a:t>
            </a:r>
            <a:r>
              <a:rPr sz="1800" spc="-5" dirty="0">
                <a:solidFill>
                  <a:srgbClr val="FF0000"/>
                </a:solidFill>
                <a:latin typeface="Tw Cen MT"/>
                <a:cs typeface="Tw Cen MT"/>
              </a:rPr>
              <a:t> </a:t>
            </a:r>
            <a:r>
              <a:rPr sz="1800" spc="-10" dirty="0">
                <a:solidFill>
                  <a:srgbClr val="FF0000"/>
                </a:solidFill>
                <a:latin typeface="Tw Cen MT"/>
                <a:cs typeface="Tw Cen MT"/>
              </a:rPr>
              <a:t>alun</a:t>
            </a:r>
            <a:r>
              <a:rPr sz="1800" spc="-5" dirty="0">
                <a:solidFill>
                  <a:srgbClr val="FF0000"/>
                </a:solidFill>
                <a:latin typeface="Tw Cen MT"/>
                <a:cs typeface="Tw Cen MT"/>
              </a:rPr>
              <a:t>ni</a:t>
            </a:r>
            <a:r>
              <a:rPr sz="1800" dirty="0">
                <a:solidFill>
                  <a:srgbClr val="FF0000"/>
                </a:solidFill>
                <a:latin typeface="Tw Cen MT"/>
                <a:cs typeface="Tw Cen MT"/>
              </a:rPr>
              <a:t>, </a:t>
            </a:r>
            <a:r>
              <a:rPr sz="1800" spc="-5" dirty="0">
                <a:solidFill>
                  <a:srgbClr val="FF0000"/>
                </a:solidFill>
                <a:latin typeface="Tw Cen MT"/>
                <a:cs typeface="Tw Cen MT"/>
              </a:rPr>
              <a:t>le </a:t>
            </a:r>
            <a:r>
              <a:rPr sz="1800" spc="-10" dirty="0">
                <a:solidFill>
                  <a:srgbClr val="FF0000"/>
                </a:solidFill>
                <a:latin typeface="Tw Cen MT"/>
                <a:cs typeface="Tw Cen MT"/>
              </a:rPr>
              <a:t>st</a:t>
            </a:r>
            <a:r>
              <a:rPr sz="1800" spc="-5" dirty="0">
                <a:solidFill>
                  <a:srgbClr val="FF0000"/>
                </a:solidFill>
                <a:latin typeface="Tw Cen MT"/>
                <a:cs typeface="Tw Cen MT"/>
              </a:rPr>
              <a:t>u</a:t>
            </a:r>
            <a:r>
              <a:rPr sz="1800" spc="-10" dirty="0">
                <a:solidFill>
                  <a:srgbClr val="FF0000"/>
                </a:solidFill>
                <a:latin typeface="Tw Cen MT"/>
                <a:cs typeface="Tw Cen MT"/>
              </a:rPr>
              <a:t>den</a:t>
            </a:r>
            <a:r>
              <a:rPr sz="1800" dirty="0">
                <a:solidFill>
                  <a:srgbClr val="FF0000"/>
                </a:solidFill>
                <a:latin typeface="Tw Cen MT"/>
                <a:cs typeface="Tw Cen MT"/>
              </a:rPr>
              <a:t>tesse</a:t>
            </a:r>
            <a:r>
              <a:rPr sz="1800" spc="-30" dirty="0">
                <a:solidFill>
                  <a:srgbClr val="FF0000"/>
                </a:solidFill>
                <a:latin typeface="Tw Cen MT"/>
                <a:cs typeface="Tw Cen MT"/>
              </a:rPr>
              <a:t> </a:t>
            </a:r>
            <a:r>
              <a:rPr sz="1800" dirty="0">
                <a:solidFill>
                  <a:srgbClr val="FF0000"/>
                </a:solidFill>
                <a:latin typeface="Tw Cen MT"/>
                <a:cs typeface="Tw Cen MT"/>
              </a:rPr>
              <a:t>e</a:t>
            </a:r>
            <a:r>
              <a:rPr sz="1800" spc="5" dirty="0">
                <a:solidFill>
                  <a:srgbClr val="FF0000"/>
                </a:solidFill>
                <a:latin typeface="Tw Cen MT"/>
                <a:cs typeface="Tw Cen MT"/>
              </a:rPr>
              <a:t> </a:t>
            </a:r>
            <a:r>
              <a:rPr sz="1800" dirty="0">
                <a:solidFill>
                  <a:srgbClr val="FF0000"/>
                </a:solidFill>
                <a:latin typeface="Tw Cen MT"/>
                <a:cs typeface="Tw Cen MT"/>
              </a:rPr>
              <a:t>gli</a:t>
            </a:r>
            <a:r>
              <a:rPr sz="1800" spc="5" dirty="0">
                <a:solidFill>
                  <a:srgbClr val="FF0000"/>
                </a:solidFill>
                <a:latin typeface="Tw Cen MT"/>
                <a:cs typeface="Tw Cen MT"/>
              </a:rPr>
              <a:t> </a:t>
            </a:r>
            <a:r>
              <a:rPr sz="1800" spc="-10" dirty="0">
                <a:solidFill>
                  <a:srgbClr val="FF0000"/>
                </a:solidFill>
                <a:latin typeface="Tw Cen MT"/>
                <a:cs typeface="Tw Cen MT"/>
              </a:rPr>
              <a:t>st</a:t>
            </a:r>
            <a:r>
              <a:rPr sz="1800" spc="-5" dirty="0">
                <a:solidFill>
                  <a:srgbClr val="FF0000"/>
                </a:solidFill>
                <a:latin typeface="Tw Cen MT"/>
                <a:cs typeface="Tw Cen MT"/>
              </a:rPr>
              <a:t>u</a:t>
            </a:r>
            <a:r>
              <a:rPr sz="1800" spc="-10" dirty="0">
                <a:solidFill>
                  <a:srgbClr val="FF0000"/>
                </a:solidFill>
                <a:latin typeface="Tw Cen MT"/>
                <a:cs typeface="Tw Cen MT"/>
              </a:rPr>
              <a:t>den</a:t>
            </a:r>
            <a:r>
              <a:rPr sz="1800" dirty="0">
                <a:solidFill>
                  <a:srgbClr val="FF0000"/>
                </a:solidFill>
                <a:latin typeface="Tw Cen MT"/>
                <a:cs typeface="Tw Cen MT"/>
              </a:rPr>
              <a:t>ti,</a:t>
            </a:r>
            <a:r>
              <a:rPr sz="1800" spc="-15" dirty="0">
                <a:solidFill>
                  <a:srgbClr val="FF0000"/>
                </a:solidFill>
                <a:latin typeface="Tw Cen MT"/>
                <a:cs typeface="Tw Cen MT"/>
              </a:rPr>
              <a:t> </a:t>
            </a:r>
            <a:r>
              <a:rPr sz="1800" dirty="0">
                <a:solidFill>
                  <a:srgbClr val="FF0000"/>
                </a:solidFill>
                <a:latin typeface="Tw Cen MT"/>
                <a:cs typeface="Tw Cen MT"/>
              </a:rPr>
              <a:t>risp</a:t>
            </a:r>
            <a:r>
              <a:rPr sz="1800" spc="-10" dirty="0">
                <a:solidFill>
                  <a:srgbClr val="FF0000"/>
                </a:solidFill>
                <a:latin typeface="Tw Cen MT"/>
                <a:cs typeface="Tw Cen MT"/>
              </a:rPr>
              <a:t>ond</a:t>
            </a:r>
            <a:r>
              <a:rPr sz="1800" dirty="0">
                <a:solidFill>
                  <a:srgbClr val="FF0000"/>
                </a:solidFill>
                <a:latin typeface="Tw Cen MT"/>
                <a:cs typeface="Tw Cen MT"/>
              </a:rPr>
              <a:t>e</a:t>
            </a:r>
            <a:r>
              <a:rPr sz="1800" spc="-20" dirty="0">
                <a:solidFill>
                  <a:srgbClr val="FF0000"/>
                </a:solidFill>
                <a:latin typeface="Tw Cen MT"/>
                <a:cs typeface="Tw Cen MT"/>
              </a:rPr>
              <a:t> </a:t>
            </a:r>
            <a:r>
              <a:rPr sz="1800" spc="-10" dirty="0">
                <a:solidFill>
                  <a:srgbClr val="FF0000"/>
                </a:solidFill>
                <a:latin typeface="Tw Cen MT"/>
                <a:cs typeface="Tw Cen MT"/>
              </a:rPr>
              <a:t>ai</a:t>
            </a:r>
            <a:r>
              <a:rPr sz="1800" spc="-5" dirty="0">
                <a:solidFill>
                  <a:srgbClr val="FF0000"/>
                </a:solidFill>
                <a:latin typeface="Tw Cen MT"/>
                <a:cs typeface="Tw Cen MT"/>
              </a:rPr>
              <a:t> </a:t>
            </a:r>
            <a:r>
              <a:rPr sz="1800" dirty="0">
                <a:solidFill>
                  <a:srgbClr val="FF0000"/>
                </a:solidFill>
                <a:latin typeface="Tw Cen MT"/>
                <a:cs typeface="Tw Cen MT"/>
              </a:rPr>
              <a:t>differenti </a:t>
            </a:r>
            <a:r>
              <a:rPr sz="1800" spc="-10" dirty="0" err="1">
                <a:solidFill>
                  <a:srgbClr val="FF0000"/>
                </a:solidFill>
                <a:latin typeface="Tw Cen MT"/>
                <a:cs typeface="Tw Cen MT"/>
              </a:rPr>
              <a:t>bisogn</a:t>
            </a:r>
            <a:r>
              <a:rPr sz="1800" dirty="0" err="1">
                <a:solidFill>
                  <a:srgbClr val="FF0000"/>
                </a:solidFill>
                <a:latin typeface="Tw Cen MT"/>
                <a:cs typeface="Tw Cen MT"/>
              </a:rPr>
              <a:t>i</a:t>
            </a:r>
            <a:r>
              <a:rPr sz="1800" spc="-5" dirty="0">
                <a:solidFill>
                  <a:srgbClr val="FF0000"/>
                </a:solidFill>
                <a:latin typeface="Tw Cen MT"/>
                <a:cs typeface="Tw Cen MT"/>
              </a:rPr>
              <a:t> </a:t>
            </a:r>
            <a:r>
              <a:rPr sz="1800" spc="-10" dirty="0" err="1" smtClean="0">
                <a:solidFill>
                  <a:srgbClr val="FF0000"/>
                </a:solidFill>
                <a:latin typeface="Tw Cen MT"/>
                <a:cs typeface="Tw Cen MT"/>
              </a:rPr>
              <a:t>educa</a:t>
            </a:r>
            <a:r>
              <a:rPr sz="1800" dirty="0" err="1" smtClean="0">
                <a:solidFill>
                  <a:srgbClr val="FF0000"/>
                </a:solidFill>
                <a:latin typeface="Tw Cen MT"/>
                <a:cs typeface="Tw Cen MT"/>
              </a:rPr>
              <a:t>t</a:t>
            </a:r>
            <a:r>
              <a:rPr sz="1800" spc="-5" dirty="0" err="1" smtClean="0">
                <a:solidFill>
                  <a:srgbClr val="FF0000"/>
                </a:solidFill>
                <a:latin typeface="Tw Cen MT"/>
                <a:cs typeface="Tw Cen MT"/>
              </a:rPr>
              <a:t>iv</a:t>
            </a:r>
            <a:r>
              <a:rPr sz="1800" dirty="0" err="1" smtClean="0">
                <a:solidFill>
                  <a:srgbClr val="FF0000"/>
                </a:solidFill>
                <a:latin typeface="Tw Cen MT"/>
                <a:cs typeface="Tw Cen MT"/>
              </a:rPr>
              <a:t>i</a:t>
            </a:r>
            <a:endParaRPr lang="it-IT" sz="1800" dirty="0" smtClean="0">
              <a:solidFill>
                <a:srgbClr val="FF0000"/>
              </a:solidFill>
              <a:latin typeface="Tw Cen MT"/>
              <a:cs typeface="Tw Cen MT"/>
            </a:endParaRPr>
          </a:p>
          <a:p>
            <a:pPr marL="12700" marR="53975">
              <a:lnSpc>
                <a:spcPct val="100000"/>
              </a:lnSpc>
              <a:buFont typeface="Arial" pitchFamily="34" charset="0"/>
              <a:buChar char="•"/>
            </a:pPr>
            <a:r>
              <a:rPr sz="1800" spc="-25" dirty="0" smtClean="0">
                <a:latin typeface="Tw Cen MT"/>
                <a:cs typeface="Tw Cen MT"/>
              </a:rPr>
              <a:t> </a:t>
            </a:r>
            <a:r>
              <a:rPr sz="1800" dirty="0">
                <a:latin typeface="Tw Cen MT"/>
                <a:cs typeface="Tw Cen MT"/>
              </a:rPr>
              <a:t>e</a:t>
            </a:r>
            <a:r>
              <a:rPr sz="1800" spc="5" dirty="0">
                <a:latin typeface="Tw Cen MT"/>
                <a:cs typeface="Tw Cen MT"/>
              </a:rPr>
              <a:t> </a:t>
            </a:r>
            <a:r>
              <a:rPr sz="1800" dirty="0">
                <a:latin typeface="Tw Cen MT"/>
                <a:cs typeface="Tw Cen MT"/>
              </a:rPr>
              <a:t>si</a:t>
            </a:r>
            <a:r>
              <a:rPr sz="1800" spc="5" dirty="0">
                <a:latin typeface="Tw Cen MT"/>
                <a:cs typeface="Tw Cen MT"/>
              </a:rPr>
              <a:t> </a:t>
            </a:r>
            <a:r>
              <a:rPr sz="1800" dirty="0">
                <a:latin typeface="Tw Cen MT"/>
                <a:cs typeface="Tw Cen MT"/>
              </a:rPr>
              <a:t>real</a:t>
            </a:r>
            <a:r>
              <a:rPr sz="1800" spc="5" dirty="0">
                <a:latin typeface="Tw Cen MT"/>
                <a:cs typeface="Tw Cen MT"/>
              </a:rPr>
              <a:t>i</a:t>
            </a:r>
            <a:r>
              <a:rPr sz="1800" spc="-10" dirty="0">
                <a:latin typeface="Tw Cen MT"/>
                <a:cs typeface="Tw Cen MT"/>
              </a:rPr>
              <a:t>z</a:t>
            </a:r>
            <a:r>
              <a:rPr sz="1800" spc="-5" dirty="0">
                <a:latin typeface="Tw Cen MT"/>
                <a:cs typeface="Tw Cen MT"/>
              </a:rPr>
              <a:t>z</a:t>
            </a:r>
            <a:r>
              <a:rPr sz="1800" spc="-10" dirty="0">
                <a:latin typeface="Tw Cen MT"/>
                <a:cs typeface="Tw Cen MT"/>
              </a:rPr>
              <a:t>a</a:t>
            </a:r>
            <a:r>
              <a:rPr sz="1800" spc="-15" dirty="0">
                <a:latin typeface="Tw Cen MT"/>
                <a:cs typeface="Tw Cen MT"/>
              </a:rPr>
              <a:t> </a:t>
            </a:r>
            <a:r>
              <a:rPr sz="1800" spc="-10" dirty="0">
                <a:latin typeface="Tw Cen MT"/>
                <a:cs typeface="Tw Cen MT"/>
              </a:rPr>
              <a:t>a</a:t>
            </a:r>
            <a:r>
              <a:rPr sz="1800" dirty="0">
                <a:latin typeface="Tw Cen MT"/>
                <a:cs typeface="Tw Cen MT"/>
              </a:rPr>
              <a:t>tt</a:t>
            </a:r>
            <a:r>
              <a:rPr sz="1800" spc="-10" dirty="0">
                <a:latin typeface="Tw Cen MT"/>
                <a:cs typeface="Tw Cen MT"/>
              </a:rPr>
              <a:t>ra</a:t>
            </a:r>
            <a:r>
              <a:rPr sz="1800" spc="-45" dirty="0">
                <a:latin typeface="Tw Cen MT"/>
                <a:cs typeface="Tw Cen MT"/>
              </a:rPr>
              <a:t>v</a:t>
            </a:r>
            <a:r>
              <a:rPr sz="1800" dirty="0">
                <a:latin typeface="Tw Cen MT"/>
                <a:cs typeface="Tw Cen MT"/>
              </a:rPr>
              <a:t>erso st</a:t>
            </a:r>
            <a:r>
              <a:rPr sz="1800" spc="-10" dirty="0">
                <a:latin typeface="Tw Cen MT"/>
                <a:cs typeface="Tw Cen MT"/>
              </a:rPr>
              <a:t>ra</a:t>
            </a:r>
            <a:r>
              <a:rPr sz="1800" dirty="0">
                <a:latin typeface="Tw Cen MT"/>
                <a:cs typeface="Tw Cen MT"/>
              </a:rPr>
              <a:t>t</a:t>
            </a:r>
            <a:r>
              <a:rPr sz="1800" spc="-10" dirty="0">
                <a:latin typeface="Tw Cen MT"/>
                <a:cs typeface="Tw Cen MT"/>
              </a:rPr>
              <a:t>egie</a:t>
            </a:r>
            <a:r>
              <a:rPr sz="1800" spc="-30" dirty="0">
                <a:latin typeface="Tw Cen MT"/>
                <a:cs typeface="Tw Cen MT"/>
              </a:rPr>
              <a:t> </a:t>
            </a:r>
            <a:r>
              <a:rPr sz="1800" spc="-10" dirty="0">
                <a:latin typeface="Tw Cen MT"/>
                <a:cs typeface="Tw Cen MT"/>
              </a:rPr>
              <a:t>educa</a:t>
            </a:r>
            <a:r>
              <a:rPr sz="1800" dirty="0">
                <a:latin typeface="Tw Cen MT"/>
                <a:cs typeface="Tw Cen MT"/>
              </a:rPr>
              <a:t>ti</a:t>
            </a:r>
            <a:r>
              <a:rPr sz="1800" spc="-45" dirty="0">
                <a:latin typeface="Tw Cen MT"/>
                <a:cs typeface="Tw Cen MT"/>
              </a:rPr>
              <a:t>v</a:t>
            </a:r>
            <a:r>
              <a:rPr sz="1800" dirty="0">
                <a:latin typeface="Tw Cen MT"/>
                <a:cs typeface="Tw Cen MT"/>
              </a:rPr>
              <a:t>e</a:t>
            </a:r>
            <a:r>
              <a:rPr sz="1800" spc="-30" dirty="0">
                <a:latin typeface="Tw Cen MT"/>
                <a:cs typeface="Tw Cen MT"/>
              </a:rPr>
              <a:t> </a:t>
            </a:r>
            <a:r>
              <a:rPr sz="1800" dirty="0">
                <a:latin typeface="Tw Cen MT"/>
                <a:cs typeface="Tw Cen MT"/>
              </a:rPr>
              <a:t>e</a:t>
            </a:r>
            <a:r>
              <a:rPr sz="1800" spc="5" dirty="0">
                <a:latin typeface="Tw Cen MT"/>
                <a:cs typeface="Tw Cen MT"/>
              </a:rPr>
              <a:t> </a:t>
            </a:r>
            <a:r>
              <a:rPr sz="1800" spc="-10" dirty="0">
                <a:latin typeface="Tw Cen MT"/>
                <a:cs typeface="Tw Cen MT"/>
              </a:rPr>
              <a:t>di</a:t>
            </a:r>
            <a:r>
              <a:rPr sz="1800" spc="-5" dirty="0">
                <a:latin typeface="Tw Cen MT"/>
                <a:cs typeface="Tw Cen MT"/>
              </a:rPr>
              <a:t>d</a:t>
            </a:r>
            <a:r>
              <a:rPr sz="1800" spc="-10" dirty="0">
                <a:latin typeface="Tw Cen MT"/>
                <a:cs typeface="Tw Cen MT"/>
              </a:rPr>
              <a:t>a</a:t>
            </a:r>
            <a:r>
              <a:rPr sz="1800" dirty="0">
                <a:latin typeface="Tw Cen MT"/>
                <a:cs typeface="Tw Cen MT"/>
              </a:rPr>
              <a:t>tti</a:t>
            </a:r>
            <a:r>
              <a:rPr sz="1800" spc="55" dirty="0">
                <a:latin typeface="Tw Cen MT"/>
                <a:cs typeface="Tw Cen MT"/>
              </a:rPr>
              <a:t>c</a:t>
            </a:r>
            <a:r>
              <a:rPr sz="1800" spc="-10" dirty="0">
                <a:latin typeface="Tw Cen MT"/>
                <a:cs typeface="Tw Cen MT"/>
              </a:rPr>
              <a:t>he</a:t>
            </a:r>
            <a:r>
              <a:rPr sz="1800" spc="-40" dirty="0">
                <a:latin typeface="Tw Cen MT"/>
                <a:cs typeface="Tw Cen MT"/>
              </a:rPr>
              <a:t> </a:t>
            </a:r>
            <a:r>
              <a:rPr sz="1800" dirty="0">
                <a:latin typeface="Tw Cen MT"/>
                <a:cs typeface="Tw Cen MT"/>
              </a:rPr>
              <a:t>finali</a:t>
            </a:r>
            <a:r>
              <a:rPr sz="1800" spc="-10" dirty="0">
                <a:latin typeface="Tw Cen MT"/>
                <a:cs typeface="Tw Cen MT"/>
              </a:rPr>
              <a:t>z</a:t>
            </a:r>
            <a:r>
              <a:rPr sz="1800" spc="-5" dirty="0">
                <a:latin typeface="Tw Cen MT"/>
                <a:cs typeface="Tw Cen MT"/>
              </a:rPr>
              <a:t>z</a:t>
            </a:r>
            <a:r>
              <a:rPr sz="1800" spc="-10" dirty="0">
                <a:latin typeface="Tw Cen MT"/>
                <a:cs typeface="Tw Cen MT"/>
              </a:rPr>
              <a:t>a</a:t>
            </a:r>
            <a:r>
              <a:rPr sz="1800" dirty="0">
                <a:latin typeface="Tw Cen MT"/>
                <a:cs typeface="Tw Cen MT"/>
              </a:rPr>
              <a:t>te</a:t>
            </a:r>
            <a:r>
              <a:rPr sz="1800" spc="-20" dirty="0">
                <a:latin typeface="Tw Cen MT"/>
                <a:cs typeface="Tw Cen MT"/>
              </a:rPr>
              <a:t> </a:t>
            </a:r>
            <a:r>
              <a:rPr sz="1800" dirty="0">
                <a:solidFill>
                  <a:srgbClr val="FF0000"/>
                </a:solidFill>
                <a:latin typeface="Tw Cen MT"/>
                <a:cs typeface="Tw Cen MT"/>
              </a:rPr>
              <a:t>allo</a:t>
            </a:r>
            <a:r>
              <a:rPr sz="1800" spc="5" dirty="0">
                <a:solidFill>
                  <a:srgbClr val="FF0000"/>
                </a:solidFill>
                <a:latin typeface="Tw Cen MT"/>
                <a:cs typeface="Tw Cen MT"/>
              </a:rPr>
              <a:t> </a:t>
            </a:r>
            <a:r>
              <a:rPr sz="1800" dirty="0">
                <a:solidFill>
                  <a:srgbClr val="FF0000"/>
                </a:solidFill>
                <a:latin typeface="Tw Cen MT"/>
                <a:cs typeface="Tw Cen MT"/>
              </a:rPr>
              <a:t>svi</a:t>
            </a:r>
            <a:r>
              <a:rPr sz="1800" spc="-15" dirty="0">
                <a:solidFill>
                  <a:srgbClr val="FF0000"/>
                </a:solidFill>
                <a:latin typeface="Tw Cen MT"/>
                <a:cs typeface="Tw Cen MT"/>
              </a:rPr>
              <a:t>lu</a:t>
            </a:r>
            <a:r>
              <a:rPr sz="1800" spc="-5" dirty="0">
                <a:solidFill>
                  <a:srgbClr val="FF0000"/>
                </a:solidFill>
                <a:latin typeface="Tw Cen MT"/>
                <a:cs typeface="Tw Cen MT"/>
              </a:rPr>
              <a:t>p</a:t>
            </a:r>
            <a:r>
              <a:rPr sz="1800" spc="-10" dirty="0">
                <a:solidFill>
                  <a:srgbClr val="FF0000"/>
                </a:solidFill>
                <a:latin typeface="Tw Cen MT"/>
                <a:cs typeface="Tw Cen MT"/>
              </a:rPr>
              <a:t>po</a:t>
            </a:r>
            <a:r>
              <a:rPr sz="1800" spc="-15" dirty="0">
                <a:solidFill>
                  <a:srgbClr val="FF0000"/>
                </a:solidFill>
                <a:latin typeface="Tw Cen MT"/>
                <a:cs typeface="Tw Cen MT"/>
              </a:rPr>
              <a:t> </a:t>
            </a:r>
            <a:r>
              <a:rPr sz="1800" dirty="0">
                <a:solidFill>
                  <a:srgbClr val="FF0000"/>
                </a:solidFill>
                <a:latin typeface="Tw Cen MT"/>
                <a:cs typeface="Tw Cen MT"/>
              </a:rPr>
              <a:t>delle </a:t>
            </a:r>
            <a:r>
              <a:rPr sz="1800" spc="-10" dirty="0">
                <a:solidFill>
                  <a:srgbClr val="FF0000"/>
                </a:solidFill>
                <a:latin typeface="Tw Cen MT"/>
                <a:cs typeface="Tw Cen MT"/>
              </a:rPr>
              <a:t>potenzi</a:t>
            </a:r>
            <a:r>
              <a:rPr sz="1800" spc="-5" dirty="0">
                <a:solidFill>
                  <a:srgbClr val="FF0000"/>
                </a:solidFill>
                <a:latin typeface="Tw Cen MT"/>
                <a:cs typeface="Tw Cen MT"/>
              </a:rPr>
              <a:t>ali</a:t>
            </a:r>
            <a:r>
              <a:rPr sz="1800" spc="5" dirty="0">
                <a:solidFill>
                  <a:srgbClr val="FF0000"/>
                </a:solidFill>
                <a:latin typeface="Tw Cen MT"/>
                <a:cs typeface="Tw Cen MT"/>
              </a:rPr>
              <a:t>t</a:t>
            </a:r>
            <a:r>
              <a:rPr sz="1800" spc="-10" dirty="0">
                <a:solidFill>
                  <a:srgbClr val="FF0000"/>
                </a:solidFill>
                <a:latin typeface="Tw Cen MT"/>
                <a:cs typeface="Tw Cen MT"/>
              </a:rPr>
              <a:t>à</a:t>
            </a:r>
            <a:r>
              <a:rPr sz="1800" spc="-30" dirty="0">
                <a:solidFill>
                  <a:srgbClr val="FF0000"/>
                </a:solidFill>
                <a:latin typeface="Tw Cen MT"/>
                <a:cs typeface="Tw Cen MT"/>
              </a:rPr>
              <a:t> </a:t>
            </a:r>
            <a:r>
              <a:rPr sz="1800" spc="-10" dirty="0">
                <a:solidFill>
                  <a:srgbClr val="FF0000"/>
                </a:solidFill>
                <a:latin typeface="Tw Cen MT"/>
                <a:cs typeface="Tw Cen MT"/>
              </a:rPr>
              <a:t>di</a:t>
            </a:r>
            <a:r>
              <a:rPr sz="1800" spc="5" dirty="0">
                <a:solidFill>
                  <a:srgbClr val="FF0000"/>
                </a:solidFill>
                <a:latin typeface="Tw Cen MT"/>
                <a:cs typeface="Tw Cen MT"/>
              </a:rPr>
              <a:t> </a:t>
            </a:r>
            <a:r>
              <a:rPr sz="1800" spc="-10" dirty="0">
                <a:solidFill>
                  <a:srgbClr val="FF0000"/>
                </a:solidFill>
                <a:latin typeface="Tw Cen MT"/>
                <a:cs typeface="Tw Cen MT"/>
              </a:rPr>
              <a:t>ci</a:t>
            </a:r>
            <a:r>
              <a:rPr sz="1800" spc="-5" dirty="0">
                <a:solidFill>
                  <a:srgbClr val="FF0000"/>
                </a:solidFill>
                <a:latin typeface="Tw Cen MT"/>
                <a:cs typeface="Tw Cen MT"/>
              </a:rPr>
              <a:t>a</a:t>
            </a:r>
            <a:r>
              <a:rPr sz="1800" spc="-10" dirty="0">
                <a:solidFill>
                  <a:srgbClr val="FF0000"/>
                </a:solidFill>
                <a:latin typeface="Tw Cen MT"/>
                <a:cs typeface="Tw Cen MT"/>
              </a:rPr>
              <a:t>sc</a:t>
            </a:r>
            <a:r>
              <a:rPr sz="1800" spc="-5" dirty="0">
                <a:solidFill>
                  <a:srgbClr val="FF0000"/>
                </a:solidFill>
                <a:latin typeface="Tw Cen MT"/>
                <a:cs typeface="Tw Cen MT"/>
              </a:rPr>
              <a:t>u</a:t>
            </a:r>
            <a:r>
              <a:rPr sz="1800" spc="-10" dirty="0">
                <a:solidFill>
                  <a:srgbClr val="FF0000"/>
                </a:solidFill>
                <a:latin typeface="Tw Cen MT"/>
                <a:cs typeface="Tw Cen MT"/>
              </a:rPr>
              <a:t>no</a:t>
            </a:r>
            <a:r>
              <a:rPr sz="1800" spc="-30" dirty="0">
                <a:solidFill>
                  <a:srgbClr val="FF0000"/>
                </a:solidFill>
                <a:latin typeface="Tw Cen MT"/>
                <a:cs typeface="Tw Cen MT"/>
              </a:rPr>
              <a:t> </a:t>
            </a:r>
            <a:r>
              <a:rPr sz="1800" dirty="0">
                <a:latin typeface="Tw Cen MT"/>
                <a:cs typeface="Tw Cen MT"/>
              </a:rPr>
              <a:t>nel risp</a:t>
            </a:r>
            <a:r>
              <a:rPr sz="1800" spc="-10" dirty="0">
                <a:latin typeface="Tw Cen MT"/>
                <a:cs typeface="Tw Cen MT"/>
              </a:rPr>
              <a:t>et</a:t>
            </a:r>
            <a:r>
              <a:rPr sz="1800" dirty="0">
                <a:latin typeface="Tw Cen MT"/>
                <a:cs typeface="Tw Cen MT"/>
              </a:rPr>
              <a:t>to </a:t>
            </a:r>
            <a:r>
              <a:rPr sz="1800" spc="-10" dirty="0">
                <a:latin typeface="Tw Cen MT"/>
                <a:cs typeface="Tw Cen MT"/>
              </a:rPr>
              <a:t>del </a:t>
            </a:r>
            <a:r>
              <a:rPr sz="1800" dirty="0">
                <a:latin typeface="Tw Cen MT"/>
                <a:cs typeface="Tw Cen MT"/>
              </a:rPr>
              <a:t>diri</a:t>
            </a:r>
            <a:r>
              <a:rPr sz="1800" spc="-5" dirty="0">
                <a:latin typeface="Tw Cen MT"/>
                <a:cs typeface="Tw Cen MT"/>
              </a:rPr>
              <a:t>t</a:t>
            </a:r>
            <a:r>
              <a:rPr sz="1800" dirty="0">
                <a:latin typeface="Tw Cen MT"/>
                <a:cs typeface="Tw Cen MT"/>
              </a:rPr>
              <a:t>to all'</a:t>
            </a:r>
            <a:r>
              <a:rPr sz="1800" spc="-10" dirty="0">
                <a:latin typeface="Tw Cen MT"/>
                <a:cs typeface="Tw Cen MT"/>
              </a:rPr>
              <a:t>auto</a:t>
            </a:r>
            <a:r>
              <a:rPr sz="1800" spc="-5" dirty="0">
                <a:latin typeface="Tw Cen MT"/>
                <a:cs typeface="Tw Cen MT"/>
              </a:rPr>
              <a:t>d</a:t>
            </a:r>
            <a:r>
              <a:rPr sz="1800" spc="-10" dirty="0">
                <a:latin typeface="Tw Cen MT"/>
                <a:cs typeface="Tw Cen MT"/>
              </a:rPr>
              <a:t>e</a:t>
            </a:r>
            <a:r>
              <a:rPr sz="1800" spc="-15" dirty="0">
                <a:latin typeface="Tw Cen MT"/>
                <a:cs typeface="Tw Cen MT"/>
              </a:rPr>
              <a:t>t</a:t>
            </a:r>
            <a:r>
              <a:rPr sz="1800" dirty="0">
                <a:latin typeface="Tw Cen MT"/>
                <a:cs typeface="Tw Cen MT"/>
              </a:rPr>
              <a:t>e</a:t>
            </a:r>
            <a:r>
              <a:rPr sz="1800" spc="30" dirty="0">
                <a:latin typeface="Tw Cen MT"/>
                <a:cs typeface="Tw Cen MT"/>
              </a:rPr>
              <a:t>r</a:t>
            </a:r>
            <a:r>
              <a:rPr sz="1800" spc="-10" dirty="0">
                <a:latin typeface="Tw Cen MT"/>
                <a:cs typeface="Tw Cen MT"/>
              </a:rPr>
              <a:t>min</a:t>
            </a:r>
            <a:r>
              <a:rPr sz="1800" spc="-5" dirty="0">
                <a:latin typeface="Tw Cen MT"/>
                <a:cs typeface="Tw Cen MT"/>
              </a:rPr>
              <a:t>a</a:t>
            </a:r>
            <a:r>
              <a:rPr sz="1800" spc="-20" dirty="0">
                <a:latin typeface="Tw Cen MT"/>
                <a:cs typeface="Tw Cen MT"/>
              </a:rPr>
              <a:t>z</a:t>
            </a:r>
            <a:r>
              <a:rPr sz="1800" spc="-5" dirty="0">
                <a:latin typeface="Tw Cen MT"/>
                <a:cs typeface="Tw Cen MT"/>
              </a:rPr>
              <a:t>io</a:t>
            </a:r>
            <a:r>
              <a:rPr sz="1800" dirty="0">
                <a:latin typeface="Tw Cen MT"/>
                <a:cs typeface="Tw Cen MT"/>
              </a:rPr>
              <a:t>ne</a:t>
            </a:r>
            <a:r>
              <a:rPr sz="1800" spc="-30" dirty="0">
                <a:latin typeface="Tw Cen MT"/>
                <a:cs typeface="Tw Cen MT"/>
              </a:rPr>
              <a:t> </a:t>
            </a:r>
            <a:r>
              <a:rPr sz="1800" dirty="0">
                <a:latin typeface="Tw Cen MT"/>
                <a:cs typeface="Tw Cen MT"/>
              </a:rPr>
              <a:t>e all'</a:t>
            </a:r>
            <a:r>
              <a:rPr sz="1800" b="1" i="1" u="sng" spc="-10" dirty="0">
                <a:latin typeface="Tw Cen MT"/>
                <a:cs typeface="Tw Cen MT"/>
              </a:rPr>
              <a:t>accomoda</a:t>
            </a:r>
            <a:r>
              <a:rPr sz="1800" b="1" i="1" u="sng" spc="-25" dirty="0">
                <a:latin typeface="Tw Cen MT"/>
                <a:cs typeface="Tw Cen MT"/>
              </a:rPr>
              <a:t>m</a:t>
            </a:r>
            <a:r>
              <a:rPr sz="1800" b="1" i="1" u="sng" spc="-10" dirty="0">
                <a:latin typeface="Tw Cen MT"/>
                <a:cs typeface="Tw Cen MT"/>
              </a:rPr>
              <a:t>ento</a:t>
            </a:r>
            <a:r>
              <a:rPr sz="1800" b="1" i="1" u="sng" spc="-35" dirty="0">
                <a:latin typeface="Tw Cen MT"/>
                <a:cs typeface="Tw Cen MT"/>
              </a:rPr>
              <a:t> </a:t>
            </a:r>
            <a:r>
              <a:rPr sz="1800" b="1" i="1" u="sng" spc="-15" dirty="0">
                <a:latin typeface="Tw Cen MT"/>
                <a:cs typeface="Tw Cen MT"/>
              </a:rPr>
              <a:t>r</a:t>
            </a:r>
            <a:r>
              <a:rPr sz="1800" b="1" i="1" u="sng" spc="-10" dirty="0">
                <a:latin typeface="Tw Cen MT"/>
                <a:cs typeface="Tw Cen MT"/>
              </a:rPr>
              <a:t>ag</a:t>
            </a:r>
            <a:r>
              <a:rPr sz="1800" b="1" i="1" u="sng" dirty="0">
                <a:latin typeface="Tw Cen MT"/>
                <a:cs typeface="Tw Cen MT"/>
              </a:rPr>
              <a:t>i</a:t>
            </a:r>
            <a:r>
              <a:rPr sz="1800" b="1" i="1" u="sng" spc="-10" dirty="0">
                <a:latin typeface="Tw Cen MT"/>
                <a:cs typeface="Tw Cen MT"/>
              </a:rPr>
              <a:t>one</a:t>
            </a:r>
            <a:r>
              <a:rPr sz="1800" b="1" i="1" u="sng" spc="-40" dirty="0">
                <a:latin typeface="Tw Cen MT"/>
                <a:cs typeface="Tw Cen MT"/>
              </a:rPr>
              <a:t>v</a:t>
            </a:r>
            <a:r>
              <a:rPr sz="1800" b="1" i="1" u="sng" dirty="0">
                <a:latin typeface="Tw Cen MT"/>
                <a:cs typeface="Tw Cen MT"/>
              </a:rPr>
              <a:t>ol</a:t>
            </a:r>
            <a:r>
              <a:rPr sz="1800" b="1" i="1" u="sng" spc="-75" dirty="0">
                <a:latin typeface="Tw Cen MT"/>
                <a:cs typeface="Tw Cen MT"/>
              </a:rPr>
              <a:t>e</a:t>
            </a:r>
            <a:r>
              <a:rPr sz="1800" dirty="0">
                <a:latin typeface="Tw Cen MT"/>
                <a:cs typeface="Tw Cen MT"/>
              </a:rPr>
              <a:t>,</a:t>
            </a:r>
            <a:r>
              <a:rPr sz="1800" spc="-15" dirty="0">
                <a:latin typeface="Tw Cen MT"/>
                <a:cs typeface="Tw Cen MT"/>
              </a:rPr>
              <a:t> </a:t>
            </a:r>
            <a:r>
              <a:rPr sz="1800" dirty="0">
                <a:latin typeface="Tw Cen MT"/>
                <a:cs typeface="Tw Cen MT"/>
              </a:rPr>
              <a:t>nel</a:t>
            </a:r>
            <a:r>
              <a:rPr sz="1800" spc="-15" dirty="0">
                <a:latin typeface="Tw Cen MT"/>
                <a:cs typeface="Tw Cen MT"/>
              </a:rPr>
              <a:t>la</a:t>
            </a:r>
            <a:r>
              <a:rPr sz="1800" spc="-10" dirty="0">
                <a:latin typeface="Tw Cen MT"/>
                <a:cs typeface="Tw Cen MT"/>
              </a:rPr>
              <a:t> p</a:t>
            </a:r>
            <a:r>
              <a:rPr sz="1800" spc="-45" dirty="0">
                <a:latin typeface="Tw Cen MT"/>
                <a:cs typeface="Tw Cen MT"/>
              </a:rPr>
              <a:t>r</a:t>
            </a:r>
            <a:r>
              <a:rPr sz="1800" spc="-10" dirty="0">
                <a:latin typeface="Tw Cen MT"/>
                <a:cs typeface="Tw Cen MT"/>
              </a:rPr>
              <a:t>ospe</a:t>
            </a:r>
            <a:r>
              <a:rPr sz="1800" dirty="0">
                <a:latin typeface="Tw Cen MT"/>
                <a:cs typeface="Tw Cen MT"/>
              </a:rPr>
              <a:t>tti</a:t>
            </a:r>
            <a:r>
              <a:rPr sz="1800" spc="-45" dirty="0">
                <a:latin typeface="Tw Cen MT"/>
                <a:cs typeface="Tw Cen MT"/>
              </a:rPr>
              <a:t>v</a:t>
            </a:r>
            <a:r>
              <a:rPr sz="1800" spc="-10" dirty="0">
                <a:latin typeface="Tw Cen MT"/>
                <a:cs typeface="Tw Cen MT"/>
              </a:rPr>
              <a:t>a</a:t>
            </a:r>
            <a:r>
              <a:rPr sz="1800" spc="-30" dirty="0">
                <a:latin typeface="Tw Cen MT"/>
                <a:cs typeface="Tw Cen MT"/>
              </a:rPr>
              <a:t> </a:t>
            </a:r>
            <a:r>
              <a:rPr sz="1800" dirty="0">
                <a:latin typeface="Tw Cen MT"/>
                <a:cs typeface="Tw Cen MT"/>
              </a:rPr>
              <a:t>dell</a:t>
            </a:r>
            <a:r>
              <a:rPr sz="1800" spc="-10" dirty="0">
                <a:latin typeface="Tw Cen MT"/>
                <a:cs typeface="Tw Cen MT"/>
              </a:rPr>
              <a:t>a</a:t>
            </a:r>
            <a:r>
              <a:rPr sz="1800" dirty="0">
                <a:latin typeface="Tw Cen MT"/>
                <a:cs typeface="Tw Cen MT"/>
              </a:rPr>
              <a:t> migliore</a:t>
            </a:r>
            <a:r>
              <a:rPr sz="1800" spc="5" dirty="0">
                <a:latin typeface="Tw Cen MT"/>
                <a:cs typeface="Tw Cen MT"/>
              </a:rPr>
              <a:t> </a:t>
            </a:r>
            <a:r>
              <a:rPr sz="1800" spc="-10" dirty="0">
                <a:latin typeface="Tw Cen MT"/>
                <a:cs typeface="Tw Cen MT"/>
              </a:rPr>
              <a:t>qu</a:t>
            </a:r>
            <a:r>
              <a:rPr sz="1800" dirty="0">
                <a:latin typeface="Tw Cen MT"/>
                <a:cs typeface="Tw Cen MT"/>
              </a:rPr>
              <a:t>ali</a:t>
            </a:r>
            <a:r>
              <a:rPr sz="1800" spc="-10" dirty="0">
                <a:latin typeface="Tw Cen MT"/>
                <a:cs typeface="Tw Cen MT"/>
              </a:rPr>
              <a:t>tà</a:t>
            </a:r>
            <a:r>
              <a:rPr sz="1800" spc="-25" dirty="0">
                <a:latin typeface="Tw Cen MT"/>
                <a:cs typeface="Tw Cen MT"/>
              </a:rPr>
              <a:t> </a:t>
            </a:r>
            <a:r>
              <a:rPr sz="1800" spc="-10" dirty="0">
                <a:latin typeface="Tw Cen MT"/>
                <a:cs typeface="Tw Cen MT"/>
              </a:rPr>
              <a:t>di</a:t>
            </a:r>
            <a:r>
              <a:rPr sz="1800" spc="-5" dirty="0">
                <a:latin typeface="Tw Cen MT"/>
                <a:cs typeface="Tw Cen MT"/>
              </a:rPr>
              <a:t> </a:t>
            </a:r>
            <a:r>
              <a:rPr sz="1800" dirty="0">
                <a:latin typeface="Tw Cen MT"/>
                <a:cs typeface="Tw Cen MT"/>
              </a:rPr>
              <a:t>vi</a:t>
            </a:r>
            <a:r>
              <a:rPr sz="1800" spc="5" dirty="0">
                <a:latin typeface="Tw Cen MT"/>
                <a:cs typeface="Tw Cen MT"/>
              </a:rPr>
              <a:t>t</a:t>
            </a:r>
            <a:r>
              <a:rPr sz="1800" spc="-10" dirty="0">
                <a:latin typeface="Tw Cen MT"/>
                <a:cs typeface="Tw Cen MT"/>
              </a:rPr>
              <a:t>a;</a:t>
            </a:r>
            <a:endParaRPr sz="1800" dirty="0">
              <a:latin typeface="Tw Cen MT"/>
              <a:cs typeface="Tw Cen MT"/>
            </a:endParaRPr>
          </a:p>
          <a:p>
            <a:pPr marL="12700" marR="954405">
              <a:lnSpc>
                <a:spcPct val="100000"/>
              </a:lnSpc>
              <a:spcBef>
                <a:spcPts val="5"/>
              </a:spcBef>
              <a:buFont typeface="Arial" pitchFamily="34" charset="0"/>
              <a:buChar char="•"/>
            </a:pPr>
            <a:r>
              <a:rPr sz="1600" spc="-15" dirty="0">
                <a:solidFill>
                  <a:srgbClr val="FF0000"/>
                </a:solidFill>
                <a:latin typeface="Tw Cen MT"/>
                <a:cs typeface="Tw Cen MT"/>
              </a:rPr>
              <a:t>p</a:t>
            </a:r>
            <a:r>
              <a:rPr sz="1600" spc="-50" dirty="0">
                <a:solidFill>
                  <a:srgbClr val="FF0000"/>
                </a:solidFill>
                <a:latin typeface="Tw Cen MT"/>
                <a:cs typeface="Tw Cen MT"/>
              </a:rPr>
              <a:t>r</a:t>
            </a:r>
            <a:r>
              <a:rPr sz="1600" spc="-10" dirty="0">
                <a:solidFill>
                  <a:srgbClr val="FF0000"/>
                </a:solidFill>
                <a:latin typeface="Tw Cen MT"/>
                <a:cs typeface="Tw Cen MT"/>
              </a:rPr>
              <a:t>o</a:t>
            </a:r>
            <a:r>
              <a:rPr sz="1600" spc="20" dirty="0">
                <a:solidFill>
                  <a:srgbClr val="FF0000"/>
                </a:solidFill>
                <a:latin typeface="Tw Cen MT"/>
                <a:cs typeface="Tw Cen MT"/>
              </a:rPr>
              <a:t>m</a:t>
            </a:r>
            <a:r>
              <a:rPr sz="1600" spc="-10" dirty="0">
                <a:solidFill>
                  <a:srgbClr val="FF0000"/>
                </a:solidFill>
                <a:latin typeface="Tw Cen MT"/>
                <a:cs typeface="Tw Cen MT"/>
              </a:rPr>
              <a:t>uo</a:t>
            </a:r>
            <a:r>
              <a:rPr sz="1600" spc="-50" dirty="0">
                <a:solidFill>
                  <a:srgbClr val="FF0000"/>
                </a:solidFill>
                <a:latin typeface="Tw Cen MT"/>
                <a:cs typeface="Tw Cen MT"/>
              </a:rPr>
              <a:t>v</a:t>
            </a:r>
            <a:r>
              <a:rPr sz="1600" spc="-10" dirty="0">
                <a:solidFill>
                  <a:srgbClr val="FF0000"/>
                </a:solidFill>
                <a:latin typeface="Tw Cen MT"/>
                <a:cs typeface="Tw Cen MT"/>
              </a:rPr>
              <a:t>e</a:t>
            </a:r>
            <a:r>
              <a:rPr sz="1600" spc="15" dirty="0">
                <a:solidFill>
                  <a:srgbClr val="FF0000"/>
                </a:solidFill>
                <a:latin typeface="Tw Cen MT"/>
                <a:cs typeface="Tw Cen MT"/>
              </a:rPr>
              <a:t> </a:t>
            </a:r>
            <a:r>
              <a:rPr sz="1600" spc="-10" dirty="0">
                <a:solidFill>
                  <a:srgbClr val="FF0000"/>
                </a:solidFill>
                <a:latin typeface="Tw Cen MT"/>
                <a:cs typeface="Tw Cen MT"/>
              </a:rPr>
              <a:t>la p</a:t>
            </a:r>
            <a:r>
              <a:rPr sz="1600" spc="-20" dirty="0">
                <a:solidFill>
                  <a:srgbClr val="FF0000"/>
                </a:solidFill>
                <a:latin typeface="Tw Cen MT"/>
                <a:cs typeface="Tw Cen MT"/>
              </a:rPr>
              <a:t>a</a:t>
            </a:r>
            <a:r>
              <a:rPr sz="1600" spc="20" dirty="0">
                <a:solidFill>
                  <a:srgbClr val="FF0000"/>
                </a:solidFill>
                <a:latin typeface="Tw Cen MT"/>
                <a:cs typeface="Tw Cen MT"/>
              </a:rPr>
              <a:t>r</a:t>
            </a:r>
            <a:r>
              <a:rPr sz="1600" spc="-10" dirty="0">
                <a:solidFill>
                  <a:srgbClr val="FF0000"/>
                </a:solidFill>
                <a:latin typeface="Tw Cen MT"/>
                <a:cs typeface="Tw Cen MT"/>
              </a:rPr>
              <a:t>teci</a:t>
            </a:r>
            <a:r>
              <a:rPr sz="1600" spc="-20" dirty="0">
                <a:solidFill>
                  <a:srgbClr val="FF0000"/>
                </a:solidFill>
                <a:latin typeface="Tw Cen MT"/>
                <a:cs typeface="Tw Cen MT"/>
              </a:rPr>
              <a:t>p</a:t>
            </a:r>
            <a:r>
              <a:rPr sz="1600" spc="-15" dirty="0">
                <a:solidFill>
                  <a:srgbClr val="FF0000"/>
                </a:solidFill>
                <a:latin typeface="Tw Cen MT"/>
                <a:cs typeface="Tw Cen MT"/>
              </a:rPr>
              <a:t>a</a:t>
            </a:r>
            <a:r>
              <a:rPr sz="1600" spc="-10" dirty="0">
                <a:solidFill>
                  <a:srgbClr val="FF0000"/>
                </a:solidFill>
                <a:latin typeface="Tw Cen MT"/>
                <a:cs typeface="Tw Cen MT"/>
              </a:rPr>
              <a:t>zione</a:t>
            </a:r>
            <a:r>
              <a:rPr sz="1600" spc="65" dirty="0">
                <a:solidFill>
                  <a:srgbClr val="FF0000"/>
                </a:solidFill>
                <a:latin typeface="Tw Cen MT"/>
                <a:cs typeface="Tw Cen MT"/>
              </a:rPr>
              <a:t> </a:t>
            </a:r>
            <a:r>
              <a:rPr sz="1600" spc="-15" dirty="0">
                <a:solidFill>
                  <a:srgbClr val="FF0000"/>
                </a:solidFill>
                <a:latin typeface="Tw Cen MT"/>
                <a:cs typeface="Tw Cen MT"/>
              </a:rPr>
              <a:t>d</a:t>
            </a:r>
            <a:r>
              <a:rPr sz="1600" spc="-10" dirty="0">
                <a:solidFill>
                  <a:srgbClr val="FF0000"/>
                </a:solidFill>
                <a:latin typeface="Tw Cen MT"/>
                <a:cs typeface="Tw Cen MT"/>
              </a:rPr>
              <a:t>ella</a:t>
            </a:r>
            <a:r>
              <a:rPr sz="1600" spc="5" dirty="0">
                <a:solidFill>
                  <a:srgbClr val="FF0000"/>
                </a:solidFill>
                <a:latin typeface="Tw Cen MT"/>
                <a:cs typeface="Tw Cen MT"/>
              </a:rPr>
              <a:t> </a:t>
            </a:r>
            <a:r>
              <a:rPr sz="1600" spc="-10" dirty="0">
                <a:solidFill>
                  <a:srgbClr val="FF0000"/>
                </a:solidFill>
                <a:latin typeface="Tw Cen MT"/>
                <a:cs typeface="Tw Cen MT"/>
              </a:rPr>
              <a:t>f</a:t>
            </a:r>
            <a:r>
              <a:rPr sz="1600" spc="-20" dirty="0">
                <a:solidFill>
                  <a:srgbClr val="FF0000"/>
                </a:solidFill>
                <a:latin typeface="Tw Cen MT"/>
                <a:cs typeface="Tw Cen MT"/>
              </a:rPr>
              <a:t>a</a:t>
            </a:r>
            <a:r>
              <a:rPr sz="1600" spc="-10" dirty="0">
                <a:solidFill>
                  <a:srgbClr val="FF0000"/>
                </a:solidFill>
                <a:latin typeface="Tw Cen MT"/>
                <a:cs typeface="Tw Cen MT"/>
              </a:rPr>
              <a:t>migl</a:t>
            </a:r>
            <a:r>
              <a:rPr sz="1600" spc="-15" dirty="0">
                <a:solidFill>
                  <a:srgbClr val="FF0000"/>
                </a:solidFill>
                <a:latin typeface="Tw Cen MT"/>
                <a:cs typeface="Tw Cen MT"/>
              </a:rPr>
              <a:t>i</a:t>
            </a:r>
            <a:r>
              <a:rPr sz="1600" dirty="0">
                <a:solidFill>
                  <a:srgbClr val="FF0000"/>
                </a:solidFill>
                <a:latin typeface="Tw Cen MT"/>
                <a:cs typeface="Tw Cen MT"/>
              </a:rPr>
              <a:t>a</a:t>
            </a:r>
            <a:r>
              <a:rPr sz="1600" spc="-5" dirty="0">
                <a:latin typeface="Tw Cen MT"/>
                <a:cs typeface="Tw Cen MT"/>
              </a:rPr>
              <a:t>,</a:t>
            </a:r>
            <a:r>
              <a:rPr sz="1600" spc="35" dirty="0">
                <a:latin typeface="Tw Cen MT"/>
                <a:cs typeface="Tw Cen MT"/>
              </a:rPr>
              <a:t> </a:t>
            </a:r>
            <a:r>
              <a:rPr sz="1600" spc="-10" dirty="0">
                <a:latin typeface="Tw Cen MT"/>
                <a:cs typeface="Tw Cen MT"/>
              </a:rPr>
              <a:t>non</a:t>
            </a:r>
            <a:r>
              <a:rPr sz="1600" spc="45" dirty="0">
                <a:latin typeface="Tw Cen MT"/>
                <a:cs typeface="Tw Cen MT"/>
              </a:rPr>
              <a:t>c</a:t>
            </a:r>
            <a:r>
              <a:rPr sz="1600" spc="-10" dirty="0">
                <a:latin typeface="Tw Cen MT"/>
                <a:cs typeface="Tw Cen MT"/>
              </a:rPr>
              <a:t>hé</a:t>
            </a:r>
            <a:r>
              <a:rPr sz="1600" dirty="0">
                <a:latin typeface="Tw Cen MT"/>
                <a:cs typeface="Tw Cen MT"/>
              </a:rPr>
              <a:t> </a:t>
            </a:r>
            <a:r>
              <a:rPr sz="1600" spc="-15" dirty="0">
                <a:latin typeface="Tw Cen MT"/>
                <a:cs typeface="Tw Cen MT"/>
              </a:rPr>
              <a:t>d</a:t>
            </a:r>
            <a:r>
              <a:rPr sz="1600" spc="-10" dirty="0">
                <a:latin typeface="Tw Cen MT"/>
                <a:cs typeface="Tw Cen MT"/>
              </a:rPr>
              <a:t>elle</a:t>
            </a:r>
            <a:r>
              <a:rPr sz="1600" spc="15" dirty="0">
                <a:latin typeface="Tw Cen MT"/>
                <a:cs typeface="Tw Cen MT"/>
              </a:rPr>
              <a:t> </a:t>
            </a:r>
            <a:r>
              <a:rPr sz="1600" spc="-15" dirty="0">
                <a:latin typeface="Tw Cen MT"/>
                <a:cs typeface="Tw Cen MT"/>
              </a:rPr>
              <a:t>a</a:t>
            </a:r>
            <a:r>
              <a:rPr sz="1600" spc="-10" dirty="0">
                <a:latin typeface="Tw Cen MT"/>
                <a:cs typeface="Tw Cen MT"/>
              </a:rPr>
              <a:t>s</a:t>
            </a:r>
            <a:r>
              <a:rPr sz="1600" spc="-20" dirty="0">
                <a:latin typeface="Tw Cen MT"/>
                <a:cs typeface="Tw Cen MT"/>
              </a:rPr>
              <a:t>s</a:t>
            </a:r>
            <a:r>
              <a:rPr sz="1600" spc="-10" dirty="0">
                <a:latin typeface="Tw Cen MT"/>
                <a:cs typeface="Tw Cen MT"/>
              </a:rPr>
              <a:t>oci</a:t>
            </a:r>
            <a:r>
              <a:rPr sz="1600" spc="-20" dirty="0">
                <a:latin typeface="Tw Cen MT"/>
                <a:cs typeface="Tw Cen MT"/>
              </a:rPr>
              <a:t>a</a:t>
            </a:r>
            <a:r>
              <a:rPr sz="1600" spc="-10" dirty="0">
                <a:latin typeface="Tw Cen MT"/>
                <a:cs typeface="Tw Cen MT"/>
              </a:rPr>
              <a:t>zioni</a:t>
            </a:r>
            <a:r>
              <a:rPr sz="1600" spc="30" dirty="0">
                <a:latin typeface="Tw Cen MT"/>
                <a:cs typeface="Tw Cen MT"/>
              </a:rPr>
              <a:t> </a:t>
            </a:r>
            <a:r>
              <a:rPr sz="1600" spc="-15" dirty="0">
                <a:latin typeface="Tw Cen MT"/>
                <a:cs typeface="Tw Cen MT"/>
              </a:rPr>
              <a:t>d</a:t>
            </a:r>
            <a:r>
              <a:rPr sz="1600" spc="-5" dirty="0">
                <a:latin typeface="Tw Cen MT"/>
                <a:cs typeface="Tw Cen MT"/>
              </a:rPr>
              <a:t>i</a:t>
            </a:r>
            <a:r>
              <a:rPr sz="1600" spc="10" dirty="0">
                <a:latin typeface="Tw Cen MT"/>
                <a:cs typeface="Tw Cen MT"/>
              </a:rPr>
              <a:t> </a:t>
            </a:r>
            <a:r>
              <a:rPr sz="1600" spc="-10" dirty="0">
                <a:latin typeface="Tw Cen MT"/>
                <a:cs typeface="Tw Cen MT"/>
              </a:rPr>
              <a:t>r</a:t>
            </a:r>
            <a:r>
              <a:rPr sz="1600" spc="-15" dirty="0">
                <a:latin typeface="Tw Cen MT"/>
                <a:cs typeface="Tw Cen MT"/>
              </a:rPr>
              <a:t>i</a:t>
            </a:r>
            <a:r>
              <a:rPr sz="1600" spc="-10" dirty="0">
                <a:latin typeface="Tw Cen MT"/>
                <a:cs typeface="Tw Cen MT"/>
              </a:rPr>
              <a:t>feriment</a:t>
            </a:r>
            <a:r>
              <a:rPr sz="1600" spc="-60" dirty="0">
                <a:latin typeface="Tw Cen MT"/>
                <a:cs typeface="Tw Cen MT"/>
              </a:rPr>
              <a:t>o</a:t>
            </a:r>
            <a:r>
              <a:rPr sz="1600" spc="-5" dirty="0">
                <a:latin typeface="Tw Cen MT"/>
                <a:cs typeface="Tw Cen MT"/>
              </a:rPr>
              <a:t>,</a:t>
            </a:r>
            <a:r>
              <a:rPr sz="1600" spc="10" dirty="0">
                <a:latin typeface="Tw Cen MT"/>
                <a:cs typeface="Tw Cen MT"/>
              </a:rPr>
              <a:t> </a:t>
            </a:r>
            <a:r>
              <a:rPr sz="1600" spc="-15" dirty="0">
                <a:latin typeface="Tw Cen MT"/>
                <a:cs typeface="Tw Cen MT"/>
              </a:rPr>
              <a:t>q</a:t>
            </a:r>
            <a:r>
              <a:rPr sz="1600" spc="-10" dirty="0">
                <a:latin typeface="Tw Cen MT"/>
                <a:cs typeface="Tw Cen MT"/>
              </a:rPr>
              <a:t>u</a:t>
            </a:r>
            <a:r>
              <a:rPr sz="1600" spc="-20" dirty="0">
                <a:latin typeface="Tw Cen MT"/>
                <a:cs typeface="Tw Cen MT"/>
              </a:rPr>
              <a:t>a</a:t>
            </a:r>
            <a:r>
              <a:rPr sz="1600" spc="-10" dirty="0">
                <a:latin typeface="Tw Cen MT"/>
                <a:cs typeface="Tw Cen MT"/>
              </a:rPr>
              <a:t>li inte</a:t>
            </a:r>
            <a:r>
              <a:rPr sz="1600" spc="20" dirty="0">
                <a:latin typeface="Tw Cen MT"/>
                <a:cs typeface="Tw Cen MT"/>
              </a:rPr>
              <a:t>r</a:t>
            </a:r>
            <a:r>
              <a:rPr sz="1600" spc="-15" dirty="0">
                <a:latin typeface="Tw Cen MT"/>
                <a:cs typeface="Tw Cen MT"/>
              </a:rPr>
              <a:t>locutor</a:t>
            </a:r>
            <a:r>
              <a:rPr sz="1600" spc="-5" dirty="0">
                <a:latin typeface="Tw Cen MT"/>
                <a:cs typeface="Tw Cen MT"/>
              </a:rPr>
              <a:t>i</a:t>
            </a:r>
            <a:r>
              <a:rPr sz="1600" spc="25" dirty="0">
                <a:latin typeface="Tw Cen MT"/>
                <a:cs typeface="Tw Cen MT"/>
              </a:rPr>
              <a:t> </a:t>
            </a:r>
            <a:r>
              <a:rPr sz="1600" spc="-15" dirty="0">
                <a:latin typeface="Tw Cen MT"/>
                <a:cs typeface="Tw Cen MT"/>
              </a:rPr>
              <a:t>d</a:t>
            </a:r>
            <a:r>
              <a:rPr sz="1600" spc="-10" dirty="0">
                <a:latin typeface="Tw Cen MT"/>
                <a:cs typeface="Tw Cen MT"/>
              </a:rPr>
              <a:t>ei</a:t>
            </a:r>
            <a:r>
              <a:rPr sz="1600" spc="-5" dirty="0">
                <a:latin typeface="Tw Cen MT"/>
                <a:cs typeface="Tw Cen MT"/>
              </a:rPr>
              <a:t> </a:t>
            </a:r>
            <a:r>
              <a:rPr sz="1600" spc="-10" dirty="0">
                <a:latin typeface="Tw Cen MT"/>
                <a:cs typeface="Tw Cen MT"/>
              </a:rPr>
              <a:t>p</a:t>
            </a:r>
            <a:r>
              <a:rPr sz="1600" spc="-55" dirty="0">
                <a:latin typeface="Tw Cen MT"/>
                <a:cs typeface="Tw Cen MT"/>
              </a:rPr>
              <a:t>r</a:t>
            </a:r>
            <a:r>
              <a:rPr sz="1600" spc="-10" dirty="0">
                <a:latin typeface="Tw Cen MT"/>
                <a:cs typeface="Tw Cen MT"/>
              </a:rPr>
              <a:t>ocessi</a:t>
            </a:r>
            <a:r>
              <a:rPr sz="1600" spc="30" dirty="0">
                <a:latin typeface="Tw Cen MT"/>
                <a:cs typeface="Tw Cen MT"/>
              </a:rPr>
              <a:t> </a:t>
            </a:r>
            <a:r>
              <a:rPr sz="1600" spc="-15" dirty="0">
                <a:latin typeface="Tw Cen MT"/>
                <a:cs typeface="Tw Cen MT"/>
              </a:rPr>
              <a:t>d</a:t>
            </a:r>
            <a:r>
              <a:rPr sz="1600" spc="-5" dirty="0">
                <a:latin typeface="Tw Cen MT"/>
                <a:cs typeface="Tw Cen MT"/>
              </a:rPr>
              <a:t>i </a:t>
            </a:r>
            <a:r>
              <a:rPr sz="1600" spc="-15" dirty="0">
                <a:latin typeface="Tw Cen MT"/>
                <a:cs typeface="Tw Cen MT"/>
              </a:rPr>
              <a:t>inclu</a:t>
            </a:r>
            <a:r>
              <a:rPr sz="1600" spc="-20" dirty="0">
                <a:latin typeface="Tw Cen MT"/>
                <a:cs typeface="Tw Cen MT"/>
              </a:rPr>
              <a:t>s</a:t>
            </a:r>
            <a:r>
              <a:rPr sz="1600" spc="-15" dirty="0">
                <a:latin typeface="Tw Cen MT"/>
                <a:cs typeface="Tw Cen MT"/>
              </a:rPr>
              <a:t>ion</a:t>
            </a:r>
            <a:r>
              <a:rPr sz="1600" spc="-10" dirty="0">
                <a:latin typeface="Tw Cen MT"/>
                <a:cs typeface="Tw Cen MT"/>
              </a:rPr>
              <a:t>e</a:t>
            </a:r>
            <a:r>
              <a:rPr sz="1600" spc="20" dirty="0">
                <a:latin typeface="Tw Cen MT"/>
                <a:cs typeface="Tw Cen MT"/>
              </a:rPr>
              <a:t> </a:t>
            </a:r>
            <a:r>
              <a:rPr sz="1600" spc="-10" dirty="0">
                <a:latin typeface="Tw Cen MT"/>
                <a:cs typeface="Tw Cen MT"/>
              </a:rPr>
              <a:t>s</a:t>
            </a:r>
            <a:r>
              <a:rPr sz="1600" spc="-20" dirty="0">
                <a:latin typeface="Tw Cen MT"/>
                <a:cs typeface="Tw Cen MT"/>
              </a:rPr>
              <a:t>c</a:t>
            </a:r>
            <a:r>
              <a:rPr sz="1600" spc="-10" dirty="0">
                <a:latin typeface="Tw Cen MT"/>
                <a:cs typeface="Tw Cen MT"/>
              </a:rPr>
              <a:t>ol</a:t>
            </a:r>
            <a:r>
              <a:rPr sz="1600" spc="-20" dirty="0">
                <a:latin typeface="Tw Cen MT"/>
                <a:cs typeface="Tw Cen MT"/>
              </a:rPr>
              <a:t>a</a:t>
            </a:r>
            <a:r>
              <a:rPr sz="1600" spc="-5" dirty="0">
                <a:latin typeface="Tw Cen MT"/>
                <a:cs typeface="Tw Cen MT"/>
              </a:rPr>
              <a:t>st</a:t>
            </a:r>
            <a:r>
              <a:rPr sz="1600" spc="-15" dirty="0">
                <a:latin typeface="Tw Cen MT"/>
                <a:cs typeface="Tw Cen MT"/>
              </a:rPr>
              <a:t>i</a:t>
            </a:r>
            <a:r>
              <a:rPr sz="1600" spc="-10" dirty="0">
                <a:latin typeface="Tw Cen MT"/>
                <a:cs typeface="Tw Cen MT"/>
              </a:rPr>
              <a:t>ca</a:t>
            </a:r>
            <a:r>
              <a:rPr sz="1600" spc="40" dirty="0">
                <a:latin typeface="Tw Cen MT"/>
                <a:cs typeface="Tw Cen MT"/>
              </a:rPr>
              <a:t> </a:t>
            </a:r>
            <a:r>
              <a:rPr sz="1600" spc="-10" dirty="0">
                <a:latin typeface="Tw Cen MT"/>
                <a:cs typeface="Tw Cen MT"/>
              </a:rPr>
              <a:t>e</a:t>
            </a:r>
            <a:r>
              <a:rPr sz="1600" spc="-5" dirty="0">
                <a:latin typeface="Tw Cen MT"/>
                <a:cs typeface="Tw Cen MT"/>
              </a:rPr>
              <a:t> </a:t>
            </a:r>
            <a:r>
              <a:rPr sz="1600" spc="-10" dirty="0">
                <a:latin typeface="Tw Cen MT"/>
                <a:cs typeface="Tw Cen MT"/>
              </a:rPr>
              <a:t>soci</a:t>
            </a:r>
            <a:r>
              <a:rPr sz="1600" spc="-20" dirty="0">
                <a:latin typeface="Tw Cen MT"/>
                <a:cs typeface="Tw Cen MT"/>
              </a:rPr>
              <a:t>a</a:t>
            </a:r>
            <a:r>
              <a:rPr sz="1600" spc="-10" dirty="0">
                <a:latin typeface="Tw Cen MT"/>
                <a:cs typeface="Tw Cen MT"/>
              </a:rPr>
              <a:t>l</a:t>
            </a:r>
            <a:r>
              <a:rPr sz="1600" spc="-20" dirty="0">
                <a:latin typeface="Tw Cen MT"/>
                <a:cs typeface="Tw Cen MT"/>
              </a:rPr>
              <a:t>e</a:t>
            </a:r>
            <a:r>
              <a:rPr sz="1600" spc="-5" dirty="0">
                <a:latin typeface="Tw Cen MT"/>
                <a:cs typeface="Tw Cen MT"/>
              </a:rPr>
              <a:t>.</a:t>
            </a:r>
            <a:endParaRPr sz="1600" dirty="0">
              <a:latin typeface="Tw Cen MT"/>
              <a:cs typeface="Tw Cen MT"/>
            </a:endParaRPr>
          </a:p>
          <a:p>
            <a:pPr>
              <a:lnSpc>
                <a:spcPct val="100000"/>
              </a:lnSpc>
              <a:spcBef>
                <a:spcPts val="22"/>
              </a:spcBef>
            </a:pPr>
            <a:endParaRPr sz="1650" dirty="0">
              <a:latin typeface="Times New Roman"/>
              <a:cs typeface="Times New Roman"/>
            </a:endParaRPr>
          </a:p>
          <a:p>
            <a:pPr marL="12700">
              <a:lnSpc>
                <a:spcPct val="100000"/>
              </a:lnSpc>
            </a:pPr>
            <a:r>
              <a:rPr sz="1600" b="1" spc="-15" dirty="0">
                <a:latin typeface="Tw Cen MT"/>
                <a:cs typeface="Tw Cen MT"/>
              </a:rPr>
              <a:t>A</a:t>
            </a:r>
            <a:r>
              <a:rPr sz="1600" b="1" spc="75" dirty="0">
                <a:latin typeface="Tw Cen MT"/>
                <a:cs typeface="Tw Cen MT"/>
              </a:rPr>
              <a:t>r</a:t>
            </a:r>
            <a:r>
              <a:rPr sz="1600" b="1" spc="-5" dirty="0">
                <a:latin typeface="Tw Cen MT"/>
                <a:cs typeface="Tw Cen MT"/>
              </a:rPr>
              <a:t>t.</a:t>
            </a:r>
            <a:r>
              <a:rPr sz="1600" b="1" spc="-30" dirty="0">
                <a:latin typeface="Tw Cen MT"/>
                <a:cs typeface="Tw Cen MT"/>
              </a:rPr>
              <a:t> </a:t>
            </a:r>
            <a:r>
              <a:rPr sz="1600" b="1" spc="-10" dirty="0">
                <a:latin typeface="Tw Cen MT"/>
                <a:cs typeface="Tw Cen MT"/>
              </a:rPr>
              <a:t>2</a:t>
            </a:r>
            <a:r>
              <a:rPr sz="1600" b="1" spc="-5" dirty="0">
                <a:latin typeface="Tw Cen MT"/>
                <a:cs typeface="Tw Cen MT"/>
              </a:rPr>
              <a:t> </a:t>
            </a:r>
            <a:r>
              <a:rPr sz="1600" b="1" spc="-10" dirty="0">
                <a:latin typeface="Tw Cen MT"/>
                <a:cs typeface="Tw Cen MT"/>
              </a:rPr>
              <a:t>Ambito</a:t>
            </a:r>
            <a:r>
              <a:rPr sz="1600" b="1" spc="-15" dirty="0">
                <a:latin typeface="Tw Cen MT"/>
                <a:cs typeface="Tw Cen MT"/>
              </a:rPr>
              <a:t> </a:t>
            </a:r>
            <a:r>
              <a:rPr sz="1600" b="1" spc="-10" dirty="0">
                <a:latin typeface="Tw Cen MT"/>
                <a:cs typeface="Tw Cen MT"/>
              </a:rPr>
              <a:t>di</a:t>
            </a:r>
            <a:r>
              <a:rPr sz="1600" b="1" spc="5" dirty="0">
                <a:latin typeface="Tw Cen MT"/>
                <a:cs typeface="Tw Cen MT"/>
              </a:rPr>
              <a:t> </a:t>
            </a:r>
            <a:r>
              <a:rPr sz="1600" b="1" spc="-20" dirty="0">
                <a:latin typeface="Tw Cen MT"/>
                <a:cs typeface="Tw Cen MT"/>
              </a:rPr>
              <a:t>a</a:t>
            </a:r>
            <a:r>
              <a:rPr sz="1600" b="1" spc="-10" dirty="0">
                <a:latin typeface="Tw Cen MT"/>
                <a:cs typeface="Tw Cen MT"/>
              </a:rPr>
              <a:t>p</a:t>
            </a:r>
            <a:r>
              <a:rPr sz="1600" b="1" spc="-5" dirty="0">
                <a:latin typeface="Tw Cen MT"/>
                <a:cs typeface="Tw Cen MT"/>
              </a:rPr>
              <a:t>p</a:t>
            </a:r>
            <a:r>
              <a:rPr sz="1600" b="1" spc="-10" dirty="0">
                <a:latin typeface="Tw Cen MT"/>
                <a:cs typeface="Tw Cen MT"/>
              </a:rPr>
              <a:t>licaz</a:t>
            </a:r>
            <a:r>
              <a:rPr sz="1600" b="1" dirty="0">
                <a:latin typeface="Tw Cen MT"/>
                <a:cs typeface="Tw Cen MT"/>
              </a:rPr>
              <a:t>i</a:t>
            </a:r>
            <a:r>
              <a:rPr sz="1600" b="1" spc="-10" dirty="0">
                <a:latin typeface="Tw Cen MT"/>
                <a:cs typeface="Tw Cen MT"/>
              </a:rPr>
              <a:t>o</a:t>
            </a:r>
            <a:r>
              <a:rPr sz="1600" b="1" spc="-5" dirty="0">
                <a:latin typeface="Tw Cen MT"/>
                <a:cs typeface="Tw Cen MT"/>
              </a:rPr>
              <a:t>n</a:t>
            </a:r>
            <a:r>
              <a:rPr sz="1600" b="1" spc="-10" dirty="0">
                <a:latin typeface="Tw Cen MT"/>
                <a:cs typeface="Tw Cen MT"/>
              </a:rPr>
              <a:t>e</a:t>
            </a:r>
            <a:endParaRPr sz="1600" dirty="0">
              <a:latin typeface="Tw Cen MT"/>
              <a:cs typeface="Tw Cen MT"/>
            </a:endParaRPr>
          </a:p>
          <a:p>
            <a:pPr marL="12700" marR="5080">
              <a:lnSpc>
                <a:spcPct val="100000"/>
              </a:lnSpc>
            </a:pPr>
            <a:r>
              <a:rPr sz="1600" spc="-10" dirty="0">
                <a:latin typeface="Tw Cen MT"/>
                <a:cs typeface="Tw Cen MT"/>
              </a:rPr>
              <a:t>Le </a:t>
            </a:r>
            <a:r>
              <a:rPr sz="1600" spc="-15" dirty="0">
                <a:latin typeface="Tw Cen MT"/>
                <a:cs typeface="Tw Cen MT"/>
              </a:rPr>
              <a:t>disp</a:t>
            </a:r>
            <a:r>
              <a:rPr sz="1600" spc="-10" dirty="0">
                <a:latin typeface="Tw Cen MT"/>
                <a:cs typeface="Tw Cen MT"/>
              </a:rPr>
              <a:t>os</a:t>
            </a:r>
            <a:r>
              <a:rPr sz="1600" spc="-15" dirty="0">
                <a:latin typeface="Tw Cen MT"/>
                <a:cs typeface="Tw Cen MT"/>
              </a:rPr>
              <a:t>i</a:t>
            </a:r>
            <a:r>
              <a:rPr sz="1600" spc="-10" dirty="0">
                <a:latin typeface="Tw Cen MT"/>
                <a:cs typeface="Tw Cen MT"/>
              </a:rPr>
              <a:t>zioni</a:t>
            </a:r>
            <a:r>
              <a:rPr sz="1600" spc="40" dirty="0">
                <a:latin typeface="Tw Cen MT"/>
                <a:cs typeface="Tw Cen MT"/>
              </a:rPr>
              <a:t> </a:t>
            </a:r>
            <a:r>
              <a:rPr sz="1600" spc="-15" dirty="0">
                <a:latin typeface="Tw Cen MT"/>
                <a:cs typeface="Tw Cen MT"/>
              </a:rPr>
              <a:t>d</a:t>
            </a:r>
            <a:r>
              <a:rPr sz="1600" spc="-5" dirty="0">
                <a:latin typeface="Tw Cen MT"/>
                <a:cs typeface="Tw Cen MT"/>
              </a:rPr>
              <a:t>i </a:t>
            </a:r>
            <a:r>
              <a:rPr sz="1600" spc="-10" dirty="0">
                <a:latin typeface="Tw Cen MT"/>
                <a:cs typeface="Tw Cen MT"/>
              </a:rPr>
              <a:t>cui al</a:t>
            </a:r>
            <a:r>
              <a:rPr sz="1600" spc="5" dirty="0">
                <a:latin typeface="Tw Cen MT"/>
                <a:cs typeface="Tw Cen MT"/>
              </a:rPr>
              <a:t> </a:t>
            </a:r>
            <a:r>
              <a:rPr sz="1600" spc="-15" dirty="0">
                <a:latin typeface="Tw Cen MT"/>
                <a:cs typeface="Tw Cen MT"/>
              </a:rPr>
              <a:t>p</a:t>
            </a:r>
            <a:r>
              <a:rPr sz="1600" spc="-10" dirty="0">
                <a:latin typeface="Tw Cen MT"/>
                <a:cs typeface="Tw Cen MT"/>
              </a:rPr>
              <a:t>resente</a:t>
            </a:r>
            <a:r>
              <a:rPr sz="1600" spc="25" dirty="0">
                <a:latin typeface="Tw Cen MT"/>
                <a:cs typeface="Tw Cen MT"/>
              </a:rPr>
              <a:t> </a:t>
            </a:r>
            <a:r>
              <a:rPr sz="1600" spc="-15" dirty="0">
                <a:latin typeface="Tw Cen MT"/>
                <a:cs typeface="Tw Cen MT"/>
              </a:rPr>
              <a:t>d</a:t>
            </a:r>
            <a:r>
              <a:rPr sz="1600" spc="-10" dirty="0">
                <a:latin typeface="Tw Cen MT"/>
                <a:cs typeface="Tw Cen MT"/>
              </a:rPr>
              <a:t>ec</a:t>
            </a:r>
            <a:r>
              <a:rPr sz="1600" spc="-20" dirty="0">
                <a:latin typeface="Tw Cen MT"/>
                <a:cs typeface="Tw Cen MT"/>
              </a:rPr>
              <a:t>r</a:t>
            </a:r>
            <a:r>
              <a:rPr sz="1600" spc="-10" dirty="0">
                <a:latin typeface="Tw Cen MT"/>
                <a:cs typeface="Tw Cen MT"/>
              </a:rPr>
              <a:t>eto</a:t>
            </a:r>
            <a:r>
              <a:rPr sz="1600" spc="20" dirty="0">
                <a:latin typeface="Tw Cen MT"/>
                <a:cs typeface="Tw Cen MT"/>
              </a:rPr>
              <a:t> </a:t>
            </a:r>
            <a:r>
              <a:rPr sz="1600" spc="-5" dirty="0">
                <a:solidFill>
                  <a:srgbClr val="FF0000"/>
                </a:solidFill>
                <a:latin typeface="Tw Cen MT"/>
                <a:cs typeface="Tw Cen MT"/>
              </a:rPr>
              <a:t>si</a:t>
            </a:r>
            <a:r>
              <a:rPr sz="1600" spc="5" dirty="0">
                <a:solidFill>
                  <a:srgbClr val="FF0000"/>
                </a:solidFill>
                <a:latin typeface="Tw Cen MT"/>
                <a:cs typeface="Tw Cen MT"/>
              </a:rPr>
              <a:t> </a:t>
            </a:r>
            <a:r>
              <a:rPr sz="1600" spc="-15" dirty="0">
                <a:solidFill>
                  <a:srgbClr val="FF0000"/>
                </a:solidFill>
                <a:latin typeface="Tw Cen MT"/>
                <a:cs typeface="Tw Cen MT"/>
              </a:rPr>
              <a:t>applica</a:t>
            </a:r>
            <a:r>
              <a:rPr sz="1600" spc="-10" dirty="0">
                <a:solidFill>
                  <a:srgbClr val="FF0000"/>
                </a:solidFill>
                <a:latin typeface="Tw Cen MT"/>
                <a:cs typeface="Tw Cen MT"/>
              </a:rPr>
              <a:t>no</a:t>
            </a:r>
            <a:r>
              <a:rPr sz="1600" spc="50" dirty="0">
                <a:solidFill>
                  <a:srgbClr val="FF0000"/>
                </a:solidFill>
                <a:latin typeface="Tw Cen MT"/>
                <a:cs typeface="Tw Cen MT"/>
              </a:rPr>
              <a:t> </a:t>
            </a:r>
            <a:r>
              <a:rPr sz="1600" spc="-10" dirty="0">
                <a:solidFill>
                  <a:srgbClr val="FF0000"/>
                </a:solidFill>
                <a:latin typeface="Tw Cen MT"/>
                <a:cs typeface="Tw Cen MT"/>
              </a:rPr>
              <a:t>es</a:t>
            </a:r>
            <a:r>
              <a:rPr sz="1600" spc="-20" dirty="0">
                <a:solidFill>
                  <a:srgbClr val="FF0000"/>
                </a:solidFill>
                <a:latin typeface="Tw Cen MT"/>
                <a:cs typeface="Tw Cen MT"/>
              </a:rPr>
              <a:t>c</a:t>
            </a:r>
            <a:r>
              <a:rPr sz="1600" spc="-15" dirty="0">
                <a:solidFill>
                  <a:srgbClr val="FF0000"/>
                </a:solidFill>
                <a:latin typeface="Tw Cen MT"/>
                <a:cs typeface="Tw Cen MT"/>
              </a:rPr>
              <a:t>lu</a:t>
            </a:r>
            <a:r>
              <a:rPr sz="1600" spc="-20" dirty="0">
                <a:solidFill>
                  <a:srgbClr val="FF0000"/>
                </a:solidFill>
                <a:latin typeface="Tw Cen MT"/>
                <a:cs typeface="Tw Cen MT"/>
              </a:rPr>
              <a:t>s</a:t>
            </a:r>
            <a:r>
              <a:rPr sz="1600" spc="-10" dirty="0">
                <a:solidFill>
                  <a:srgbClr val="FF0000"/>
                </a:solidFill>
                <a:latin typeface="Tw Cen MT"/>
                <a:cs typeface="Tw Cen MT"/>
              </a:rPr>
              <a:t>i</a:t>
            </a:r>
            <a:r>
              <a:rPr sz="1600" spc="-50" dirty="0">
                <a:solidFill>
                  <a:srgbClr val="FF0000"/>
                </a:solidFill>
                <a:latin typeface="Tw Cen MT"/>
                <a:cs typeface="Tw Cen MT"/>
              </a:rPr>
              <a:t>v</a:t>
            </a:r>
            <a:r>
              <a:rPr sz="1600" spc="-15" dirty="0">
                <a:solidFill>
                  <a:srgbClr val="FF0000"/>
                </a:solidFill>
                <a:latin typeface="Tw Cen MT"/>
                <a:cs typeface="Tw Cen MT"/>
              </a:rPr>
              <a:t>am</a:t>
            </a:r>
            <a:r>
              <a:rPr sz="1600" spc="-5" dirty="0">
                <a:solidFill>
                  <a:srgbClr val="FF0000"/>
                </a:solidFill>
                <a:latin typeface="Tw Cen MT"/>
                <a:cs typeface="Tw Cen MT"/>
              </a:rPr>
              <a:t>e</a:t>
            </a:r>
            <a:r>
              <a:rPr sz="1600" spc="-10" dirty="0">
                <a:solidFill>
                  <a:srgbClr val="FF0000"/>
                </a:solidFill>
                <a:latin typeface="Tw Cen MT"/>
                <a:cs typeface="Tw Cen MT"/>
              </a:rPr>
              <a:t>nte</a:t>
            </a:r>
            <a:r>
              <a:rPr sz="1600" spc="30" dirty="0">
                <a:solidFill>
                  <a:srgbClr val="FF0000"/>
                </a:solidFill>
                <a:latin typeface="Tw Cen MT"/>
                <a:cs typeface="Tw Cen MT"/>
              </a:rPr>
              <a:t> </a:t>
            </a:r>
            <a:r>
              <a:rPr sz="1600" spc="-15" dirty="0">
                <a:latin typeface="Tw Cen MT"/>
                <a:cs typeface="Tw Cen MT"/>
              </a:rPr>
              <a:t>all</a:t>
            </a:r>
            <a:r>
              <a:rPr sz="1600" spc="-10" dirty="0">
                <a:latin typeface="Tw Cen MT"/>
                <a:cs typeface="Tw Cen MT"/>
              </a:rPr>
              <a:t>e</a:t>
            </a:r>
            <a:r>
              <a:rPr sz="1600" spc="15" dirty="0">
                <a:latin typeface="Tw Cen MT"/>
                <a:cs typeface="Tw Cen MT"/>
              </a:rPr>
              <a:t> </a:t>
            </a:r>
            <a:r>
              <a:rPr sz="1600" spc="-15" dirty="0">
                <a:latin typeface="Tw Cen MT"/>
                <a:cs typeface="Tw Cen MT"/>
              </a:rPr>
              <a:t>ba</a:t>
            </a:r>
            <a:r>
              <a:rPr sz="1600" spc="-10" dirty="0">
                <a:latin typeface="Tw Cen MT"/>
                <a:cs typeface="Tw Cen MT"/>
              </a:rPr>
              <a:t>mbi</a:t>
            </a:r>
            <a:r>
              <a:rPr sz="1600" spc="-20" dirty="0">
                <a:latin typeface="Tw Cen MT"/>
                <a:cs typeface="Tw Cen MT"/>
              </a:rPr>
              <a:t>n</a:t>
            </a:r>
            <a:r>
              <a:rPr sz="1600" spc="-10" dirty="0">
                <a:latin typeface="Tw Cen MT"/>
                <a:cs typeface="Tw Cen MT"/>
              </a:rPr>
              <a:t>e</a:t>
            </a:r>
            <a:r>
              <a:rPr sz="1600" spc="25" dirty="0">
                <a:latin typeface="Tw Cen MT"/>
                <a:cs typeface="Tw Cen MT"/>
              </a:rPr>
              <a:t> </a:t>
            </a:r>
            <a:r>
              <a:rPr sz="1600" spc="-10" dirty="0">
                <a:latin typeface="Tw Cen MT"/>
                <a:cs typeface="Tw Cen MT"/>
              </a:rPr>
              <a:t>e</a:t>
            </a:r>
            <a:r>
              <a:rPr sz="1600" spc="-5" dirty="0">
                <a:latin typeface="Tw Cen MT"/>
                <a:cs typeface="Tw Cen MT"/>
              </a:rPr>
              <a:t> </a:t>
            </a:r>
            <a:r>
              <a:rPr sz="1600" spc="-15" dirty="0">
                <a:latin typeface="Tw Cen MT"/>
                <a:cs typeface="Tw Cen MT"/>
              </a:rPr>
              <a:t>a</a:t>
            </a:r>
            <a:r>
              <a:rPr sz="1600" spc="-5" dirty="0">
                <a:latin typeface="Tw Cen MT"/>
                <a:cs typeface="Tw Cen MT"/>
              </a:rPr>
              <a:t>i </a:t>
            </a:r>
            <a:r>
              <a:rPr sz="1600" spc="-10" dirty="0">
                <a:latin typeface="Tw Cen MT"/>
                <a:cs typeface="Tw Cen MT"/>
              </a:rPr>
              <a:t>b</a:t>
            </a:r>
            <a:r>
              <a:rPr sz="1600" spc="-20" dirty="0">
                <a:latin typeface="Tw Cen MT"/>
                <a:cs typeface="Tw Cen MT"/>
              </a:rPr>
              <a:t>a</a:t>
            </a:r>
            <a:r>
              <a:rPr sz="1600" spc="-10" dirty="0">
                <a:latin typeface="Tw Cen MT"/>
                <a:cs typeface="Tw Cen MT"/>
              </a:rPr>
              <a:t>mbi</a:t>
            </a:r>
            <a:r>
              <a:rPr sz="1600" spc="-20" dirty="0">
                <a:latin typeface="Tw Cen MT"/>
                <a:cs typeface="Tw Cen MT"/>
              </a:rPr>
              <a:t>n</a:t>
            </a:r>
            <a:r>
              <a:rPr sz="1600" spc="-5" dirty="0">
                <a:latin typeface="Tw Cen MT"/>
                <a:cs typeface="Tw Cen MT"/>
              </a:rPr>
              <a:t>i</a:t>
            </a:r>
            <a:r>
              <a:rPr sz="1600" spc="35" dirty="0">
                <a:latin typeface="Tw Cen MT"/>
                <a:cs typeface="Tw Cen MT"/>
              </a:rPr>
              <a:t> </a:t>
            </a:r>
            <a:r>
              <a:rPr sz="1600" spc="-15" dirty="0">
                <a:latin typeface="Tw Cen MT"/>
                <a:cs typeface="Tw Cen MT"/>
              </a:rPr>
              <a:t>d</a:t>
            </a:r>
            <a:r>
              <a:rPr sz="1600" spc="-10" dirty="0">
                <a:latin typeface="Tw Cen MT"/>
                <a:cs typeface="Tw Cen MT"/>
              </a:rPr>
              <a:t>e</a:t>
            </a:r>
            <a:r>
              <a:rPr sz="1600" spc="-15" dirty="0">
                <a:latin typeface="Tw Cen MT"/>
                <a:cs typeface="Tw Cen MT"/>
              </a:rPr>
              <a:t>lla</a:t>
            </a:r>
            <a:r>
              <a:rPr sz="1600" spc="-10" dirty="0">
                <a:latin typeface="Tw Cen MT"/>
                <a:cs typeface="Tw Cen MT"/>
              </a:rPr>
              <a:t> s</a:t>
            </a:r>
            <a:r>
              <a:rPr sz="1600" spc="-20" dirty="0">
                <a:latin typeface="Tw Cen MT"/>
                <a:cs typeface="Tw Cen MT"/>
              </a:rPr>
              <a:t>c</a:t>
            </a:r>
            <a:r>
              <a:rPr sz="1600" spc="-10" dirty="0">
                <a:latin typeface="Tw Cen MT"/>
                <a:cs typeface="Tw Cen MT"/>
              </a:rPr>
              <a:t>uola</a:t>
            </a:r>
            <a:r>
              <a:rPr sz="1600" spc="5" dirty="0">
                <a:latin typeface="Tw Cen MT"/>
                <a:cs typeface="Tw Cen MT"/>
              </a:rPr>
              <a:t> </a:t>
            </a:r>
            <a:r>
              <a:rPr sz="1600" spc="-15" dirty="0">
                <a:latin typeface="Tw Cen MT"/>
                <a:cs typeface="Tw Cen MT"/>
              </a:rPr>
              <a:t>d</a:t>
            </a:r>
            <a:r>
              <a:rPr sz="1600" spc="-10" dirty="0">
                <a:latin typeface="Tw Cen MT"/>
                <a:cs typeface="Tw Cen MT"/>
              </a:rPr>
              <a:t>ell</a:t>
            </a:r>
            <a:r>
              <a:rPr sz="1600" spc="-15" dirty="0">
                <a:latin typeface="Tw Cen MT"/>
                <a:cs typeface="Tw Cen MT"/>
              </a:rPr>
              <a:t>'in</a:t>
            </a:r>
            <a:r>
              <a:rPr sz="1600" spc="-20" dirty="0">
                <a:latin typeface="Tw Cen MT"/>
                <a:cs typeface="Tw Cen MT"/>
              </a:rPr>
              <a:t>f</a:t>
            </a:r>
            <a:r>
              <a:rPr sz="1600" spc="-15" dirty="0">
                <a:latin typeface="Tw Cen MT"/>
                <a:cs typeface="Tw Cen MT"/>
              </a:rPr>
              <a:t>a</a:t>
            </a:r>
            <a:r>
              <a:rPr sz="1600" spc="-10" dirty="0">
                <a:latin typeface="Tw Cen MT"/>
                <a:cs typeface="Tw Cen MT"/>
              </a:rPr>
              <a:t>n</a:t>
            </a:r>
            <a:r>
              <a:rPr sz="1600" spc="-20" dirty="0">
                <a:latin typeface="Tw Cen MT"/>
                <a:cs typeface="Tw Cen MT"/>
              </a:rPr>
              <a:t>z</a:t>
            </a:r>
            <a:r>
              <a:rPr sz="1600" spc="-10" dirty="0">
                <a:latin typeface="Tw Cen MT"/>
                <a:cs typeface="Tw Cen MT"/>
              </a:rPr>
              <a:t>ia,</a:t>
            </a:r>
            <a:r>
              <a:rPr sz="1600" spc="45" dirty="0">
                <a:latin typeface="Tw Cen MT"/>
                <a:cs typeface="Tw Cen MT"/>
              </a:rPr>
              <a:t> </a:t>
            </a:r>
            <a:r>
              <a:rPr sz="1600" spc="-15" dirty="0">
                <a:latin typeface="Tw Cen MT"/>
                <a:cs typeface="Tw Cen MT"/>
              </a:rPr>
              <a:t>all</a:t>
            </a:r>
            <a:r>
              <a:rPr sz="1600" spc="-10" dirty="0">
                <a:latin typeface="Tw Cen MT"/>
                <a:cs typeface="Tw Cen MT"/>
              </a:rPr>
              <a:t>e</a:t>
            </a:r>
            <a:r>
              <a:rPr sz="1600" dirty="0">
                <a:latin typeface="Tw Cen MT"/>
                <a:cs typeface="Tw Cen MT"/>
              </a:rPr>
              <a:t> </a:t>
            </a:r>
            <a:r>
              <a:rPr sz="1600" spc="-15" dirty="0">
                <a:latin typeface="Tw Cen MT"/>
                <a:cs typeface="Tw Cen MT"/>
              </a:rPr>
              <a:t>alu</a:t>
            </a:r>
            <a:r>
              <a:rPr sz="1600" spc="-20" dirty="0">
                <a:latin typeface="Tw Cen MT"/>
                <a:cs typeface="Tw Cen MT"/>
              </a:rPr>
              <a:t>n</a:t>
            </a:r>
            <a:r>
              <a:rPr sz="1600" spc="-10" dirty="0">
                <a:latin typeface="Tw Cen MT"/>
                <a:cs typeface="Tw Cen MT"/>
              </a:rPr>
              <a:t>ne</a:t>
            </a:r>
            <a:r>
              <a:rPr sz="1600" spc="25" dirty="0">
                <a:latin typeface="Tw Cen MT"/>
                <a:cs typeface="Tw Cen MT"/>
              </a:rPr>
              <a:t> </a:t>
            </a:r>
            <a:r>
              <a:rPr sz="1600" spc="-10" dirty="0">
                <a:latin typeface="Tw Cen MT"/>
                <a:cs typeface="Tw Cen MT"/>
              </a:rPr>
              <a:t>e</a:t>
            </a:r>
            <a:r>
              <a:rPr sz="1600" spc="-5" dirty="0">
                <a:latin typeface="Tw Cen MT"/>
                <a:cs typeface="Tw Cen MT"/>
              </a:rPr>
              <a:t> </a:t>
            </a:r>
            <a:r>
              <a:rPr sz="1600" spc="-15" dirty="0">
                <a:latin typeface="Tw Cen MT"/>
                <a:cs typeface="Tw Cen MT"/>
              </a:rPr>
              <a:t>agl</a:t>
            </a:r>
            <a:r>
              <a:rPr sz="1600" spc="-5" dirty="0">
                <a:latin typeface="Tw Cen MT"/>
                <a:cs typeface="Tw Cen MT"/>
              </a:rPr>
              <a:t>i</a:t>
            </a:r>
            <a:r>
              <a:rPr sz="1600" spc="20" dirty="0">
                <a:latin typeface="Tw Cen MT"/>
                <a:cs typeface="Tw Cen MT"/>
              </a:rPr>
              <a:t> </a:t>
            </a:r>
            <a:r>
              <a:rPr sz="1600" spc="-15" dirty="0">
                <a:latin typeface="Tw Cen MT"/>
                <a:cs typeface="Tw Cen MT"/>
              </a:rPr>
              <a:t>alu</a:t>
            </a:r>
            <a:r>
              <a:rPr sz="1600" spc="-20" dirty="0">
                <a:latin typeface="Tw Cen MT"/>
                <a:cs typeface="Tw Cen MT"/>
              </a:rPr>
              <a:t>n</a:t>
            </a:r>
            <a:r>
              <a:rPr sz="1600" spc="-10" dirty="0">
                <a:latin typeface="Tw Cen MT"/>
                <a:cs typeface="Tw Cen MT"/>
              </a:rPr>
              <a:t>ni</a:t>
            </a:r>
            <a:r>
              <a:rPr sz="1600" spc="5" dirty="0">
                <a:latin typeface="Tw Cen MT"/>
                <a:cs typeface="Tw Cen MT"/>
              </a:rPr>
              <a:t> </a:t>
            </a:r>
            <a:r>
              <a:rPr sz="1600" spc="-15" dirty="0">
                <a:latin typeface="Tw Cen MT"/>
                <a:cs typeface="Tw Cen MT"/>
              </a:rPr>
              <a:t>d</a:t>
            </a:r>
            <a:r>
              <a:rPr sz="1600" spc="-10" dirty="0">
                <a:latin typeface="Tw Cen MT"/>
                <a:cs typeface="Tw Cen MT"/>
              </a:rPr>
              <a:t>ella</a:t>
            </a:r>
            <a:r>
              <a:rPr sz="1600" spc="15" dirty="0">
                <a:latin typeface="Tw Cen MT"/>
                <a:cs typeface="Tw Cen MT"/>
              </a:rPr>
              <a:t> </a:t>
            </a:r>
            <a:r>
              <a:rPr sz="1600" spc="-10" dirty="0">
                <a:latin typeface="Tw Cen MT"/>
                <a:cs typeface="Tw Cen MT"/>
              </a:rPr>
              <a:t>s</a:t>
            </a:r>
            <a:r>
              <a:rPr sz="1600" spc="-20" dirty="0">
                <a:latin typeface="Tw Cen MT"/>
                <a:cs typeface="Tw Cen MT"/>
              </a:rPr>
              <a:t>c</a:t>
            </a:r>
            <a:r>
              <a:rPr sz="1600" spc="-10" dirty="0">
                <a:latin typeface="Tw Cen MT"/>
                <a:cs typeface="Tw Cen MT"/>
              </a:rPr>
              <a:t>uola</a:t>
            </a:r>
            <a:r>
              <a:rPr sz="1600" spc="5" dirty="0">
                <a:latin typeface="Tw Cen MT"/>
                <a:cs typeface="Tw Cen MT"/>
              </a:rPr>
              <a:t> </a:t>
            </a:r>
            <a:r>
              <a:rPr sz="1600" spc="-15" dirty="0">
                <a:latin typeface="Tw Cen MT"/>
                <a:cs typeface="Tw Cen MT"/>
              </a:rPr>
              <a:t>p</a:t>
            </a:r>
            <a:r>
              <a:rPr sz="1600" spc="-10" dirty="0">
                <a:latin typeface="Tw Cen MT"/>
                <a:cs typeface="Tw Cen MT"/>
              </a:rPr>
              <a:t>r</a:t>
            </a:r>
            <a:r>
              <a:rPr sz="1600" spc="-15" dirty="0">
                <a:latin typeface="Tw Cen MT"/>
                <a:cs typeface="Tw Cen MT"/>
              </a:rPr>
              <a:t>i</a:t>
            </a:r>
            <a:r>
              <a:rPr sz="1600" spc="-10" dirty="0">
                <a:latin typeface="Tw Cen MT"/>
                <a:cs typeface="Tw Cen MT"/>
              </a:rPr>
              <a:t>maria</a:t>
            </a:r>
            <a:r>
              <a:rPr sz="1600" spc="40" dirty="0">
                <a:latin typeface="Tw Cen MT"/>
                <a:cs typeface="Tw Cen MT"/>
              </a:rPr>
              <a:t> </a:t>
            </a:r>
            <a:r>
              <a:rPr sz="1600" spc="-10" dirty="0">
                <a:latin typeface="Tw Cen MT"/>
                <a:cs typeface="Tw Cen MT"/>
              </a:rPr>
              <a:t>e</a:t>
            </a:r>
            <a:r>
              <a:rPr sz="1600" spc="-5" dirty="0">
                <a:latin typeface="Tw Cen MT"/>
                <a:cs typeface="Tw Cen MT"/>
              </a:rPr>
              <a:t> </a:t>
            </a:r>
            <a:r>
              <a:rPr sz="1600" spc="-15" dirty="0">
                <a:latin typeface="Tw Cen MT"/>
                <a:cs typeface="Tw Cen MT"/>
              </a:rPr>
              <a:t>d</a:t>
            </a:r>
            <a:r>
              <a:rPr sz="1600" spc="-10" dirty="0">
                <a:latin typeface="Tw Cen MT"/>
                <a:cs typeface="Tw Cen MT"/>
              </a:rPr>
              <a:t>ella</a:t>
            </a:r>
            <a:r>
              <a:rPr sz="1600" spc="5" dirty="0">
                <a:latin typeface="Tw Cen MT"/>
                <a:cs typeface="Tw Cen MT"/>
              </a:rPr>
              <a:t> </a:t>
            </a:r>
            <a:r>
              <a:rPr sz="1600" spc="-10" dirty="0">
                <a:latin typeface="Tw Cen MT"/>
                <a:cs typeface="Tw Cen MT"/>
              </a:rPr>
              <a:t>s</a:t>
            </a:r>
            <a:r>
              <a:rPr sz="1600" spc="-20" dirty="0">
                <a:latin typeface="Tw Cen MT"/>
                <a:cs typeface="Tw Cen MT"/>
              </a:rPr>
              <a:t>c</a:t>
            </a:r>
            <a:r>
              <a:rPr sz="1600" spc="-10" dirty="0">
                <a:latin typeface="Tw Cen MT"/>
                <a:cs typeface="Tw Cen MT"/>
              </a:rPr>
              <a:t>uola</a:t>
            </a:r>
            <a:r>
              <a:rPr sz="1600" spc="20" dirty="0">
                <a:latin typeface="Tw Cen MT"/>
                <a:cs typeface="Tw Cen MT"/>
              </a:rPr>
              <a:t> </a:t>
            </a:r>
            <a:r>
              <a:rPr sz="1600" spc="-10" dirty="0">
                <a:latin typeface="Tw Cen MT"/>
                <a:cs typeface="Tw Cen MT"/>
              </a:rPr>
              <a:t>sec</a:t>
            </a:r>
            <a:r>
              <a:rPr sz="1600" spc="-5" dirty="0">
                <a:latin typeface="Tw Cen MT"/>
                <a:cs typeface="Tw Cen MT"/>
              </a:rPr>
              <a:t>o</a:t>
            </a:r>
            <a:r>
              <a:rPr sz="1600" spc="-10" dirty="0">
                <a:latin typeface="Tw Cen MT"/>
                <a:cs typeface="Tw Cen MT"/>
              </a:rPr>
              <a:t>n</a:t>
            </a:r>
            <a:r>
              <a:rPr sz="1600" spc="-20" dirty="0">
                <a:latin typeface="Tw Cen MT"/>
                <a:cs typeface="Tw Cen MT"/>
              </a:rPr>
              <a:t>d</a:t>
            </a:r>
            <a:r>
              <a:rPr sz="1600" spc="-15" dirty="0">
                <a:latin typeface="Tw Cen MT"/>
                <a:cs typeface="Tw Cen MT"/>
              </a:rPr>
              <a:t>a</a:t>
            </a:r>
            <a:r>
              <a:rPr sz="1600" spc="-10" dirty="0">
                <a:latin typeface="Tw Cen MT"/>
                <a:cs typeface="Tw Cen MT"/>
              </a:rPr>
              <a:t>r</a:t>
            </a:r>
            <a:r>
              <a:rPr sz="1600" spc="-15" dirty="0">
                <a:latin typeface="Tw Cen MT"/>
                <a:cs typeface="Tw Cen MT"/>
              </a:rPr>
              <a:t>i</a:t>
            </a:r>
            <a:r>
              <a:rPr sz="1600" spc="-10" dirty="0">
                <a:latin typeface="Tw Cen MT"/>
                <a:cs typeface="Tw Cen MT"/>
              </a:rPr>
              <a:t>a</a:t>
            </a:r>
            <a:r>
              <a:rPr sz="1600" spc="40" dirty="0">
                <a:latin typeface="Tw Cen MT"/>
                <a:cs typeface="Tw Cen MT"/>
              </a:rPr>
              <a:t> </a:t>
            </a:r>
            <a:r>
              <a:rPr sz="1600" spc="-15" dirty="0">
                <a:latin typeface="Tw Cen MT"/>
                <a:cs typeface="Tw Cen MT"/>
              </a:rPr>
              <a:t>d</a:t>
            </a:r>
            <a:r>
              <a:rPr sz="1600" spc="-5" dirty="0">
                <a:latin typeface="Tw Cen MT"/>
                <a:cs typeface="Tw Cen MT"/>
              </a:rPr>
              <a:t>i </a:t>
            </a:r>
            <a:r>
              <a:rPr sz="1600" spc="-10" dirty="0">
                <a:latin typeface="Tw Cen MT"/>
                <a:cs typeface="Tw Cen MT"/>
              </a:rPr>
              <a:t>p</a:t>
            </a:r>
            <a:r>
              <a:rPr sz="1600" spc="-20" dirty="0">
                <a:latin typeface="Tw Cen MT"/>
                <a:cs typeface="Tw Cen MT"/>
              </a:rPr>
              <a:t>r</a:t>
            </a:r>
            <a:r>
              <a:rPr sz="1600" spc="-15" dirty="0">
                <a:latin typeface="Tw Cen MT"/>
                <a:cs typeface="Tw Cen MT"/>
              </a:rPr>
              <a:t>imo</a:t>
            </a:r>
            <a:r>
              <a:rPr sz="1600" spc="-10" dirty="0">
                <a:latin typeface="Tw Cen MT"/>
                <a:cs typeface="Tw Cen MT"/>
              </a:rPr>
              <a:t> </a:t>
            </a:r>
            <a:r>
              <a:rPr sz="1600" spc="-20" dirty="0">
                <a:latin typeface="Tw Cen MT"/>
                <a:cs typeface="Tw Cen MT"/>
              </a:rPr>
              <a:t>g</a:t>
            </a:r>
            <a:r>
              <a:rPr sz="1600" spc="-30" dirty="0">
                <a:latin typeface="Tw Cen MT"/>
                <a:cs typeface="Tw Cen MT"/>
              </a:rPr>
              <a:t>r</a:t>
            </a:r>
            <a:r>
              <a:rPr sz="1600" spc="-20" dirty="0">
                <a:latin typeface="Tw Cen MT"/>
                <a:cs typeface="Tw Cen MT"/>
              </a:rPr>
              <a:t>ad</a:t>
            </a:r>
            <a:r>
              <a:rPr sz="1600" spc="-55" dirty="0">
                <a:latin typeface="Tw Cen MT"/>
                <a:cs typeface="Tw Cen MT"/>
              </a:rPr>
              <a:t>o</a:t>
            </a:r>
            <a:r>
              <a:rPr sz="1600" dirty="0">
                <a:latin typeface="Tw Cen MT"/>
                <a:cs typeface="Tw Cen MT"/>
              </a:rPr>
              <a:t>,</a:t>
            </a:r>
            <a:r>
              <a:rPr sz="1600" spc="30" dirty="0">
                <a:latin typeface="Tw Cen MT"/>
                <a:cs typeface="Tw Cen MT"/>
              </a:rPr>
              <a:t> </a:t>
            </a:r>
            <a:r>
              <a:rPr sz="1600" spc="-20" dirty="0">
                <a:latin typeface="Tw Cen MT"/>
                <a:cs typeface="Tw Cen MT"/>
              </a:rPr>
              <a:t>a</a:t>
            </a:r>
            <a:r>
              <a:rPr sz="1600" spc="-10" dirty="0">
                <a:latin typeface="Tw Cen MT"/>
                <a:cs typeface="Tw Cen MT"/>
              </a:rPr>
              <a:t>lle</a:t>
            </a:r>
            <a:r>
              <a:rPr sz="1600" dirty="0">
                <a:latin typeface="Tw Cen MT"/>
                <a:cs typeface="Tw Cen MT"/>
              </a:rPr>
              <a:t> </a:t>
            </a:r>
            <a:r>
              <a:rPr sz="1600" spc="-5" dirty="0">
                <a:latin typeface="Tw Cen MT"/>
                <a:cs typeface="Tw Cen MT"/>
              </a:rPr>
              <a:t>st</a:t>
            </a:r>
            <a:r>
              <a:rPr sz="1600" spc="-20" dirty="0">
                <a:latin typeface="Tw Cen MT"/>
                <a:cs typeface="Tw Cen MT"/>
              </a:rPr>
              <a:t>ud</a:t>
            </a:r>
            <a:r>
              <a:rPr sz="1600" spc="-10" dirty="0">
                <a:latin typeface="Tw Cen MT"/>
                <a:cs typeface="Tw Cen MT"/>
              </a:rPr>
              <a:t>entes</a:t>
            </a:r>
            <a:r>
              <a:rPr sz="1600" spc="-20" dirty="0">
                <a:latin typeface="Tw Cen MT"/>
                <a:cs typeface="Tw Cen MT"/>
              </a:rPr>
              <a:t>s</a:t>
            </a:r>
            <a:r>
              <a:rPr sz="1600" spc="-10" dirty="0">
                <a:latin typeface="Tw Cen MT"/>
                <a:cs typeface="Tw Cen MT"/>
              </a:rPr>
              <a:t>e</a:t>
            </a:r>
            <a:r>
              <a:rPr sz="1600" spc="50" dirty="0">
                <a:latin typeface="Tw Cen MT"/>
                <a:cs typeface="Tw Cen MT"/>
              </a:rPr>
              <a:t> </a:t>
            </a:r>
            <a:r>
              <a:rPr sz="1600" spc="-10" dirty="0">
                <a:latin typeface="Tw Cen MT"/>
                <a:cs typeface="Tw Cen MT"/>
              </a:rPr>
              <a:t>e </a:t>
            </a:r>
            <a:r>
              <a:rPr sz="1600" spc="-20" dirty="0">
                <a:latin typeface="Tw Cen MT"/>
                <a:cs typeface="Tw Cen MT"/>
              </a:rPr>
              <a:t>ag</a:t>
            </a:r>
            <a:r>
              <a:rPr sz="1600" spc="-5" dirty="0">
                <a:latin typeface="Tw Cen MT"/>
                <a:cs typeface="Tw Cen MT"/>
              </a:rPr>
              <a:t>l</a:t>
            </a:r>
            <a:r>
              <a:rPr sz="1600" dirty="0">
                <a:latin typeface="Tw Cen MT"/>
                <a:cs typeface="Tw Cen MT"/>
              </a:rPr>
              <a:t>i</a:t>
            </a:r>
            <a:r>
              <a:rPr sz="1600" spc="5" dirty="0">
                <a:latin typeface="Tw Cen MT"/>
                <a:cs typeface="Tw Cen MT"/>
              </a:rPr>
              <a:t> </a:t>
            </a:r>
            <a:r>
              <a:rPr sz="1600" spc="-10" dirty="0">
                <a:latin typeface="Tw Cen MT"/>
                <a:cs typeface="Tw Cen MT"/>
              </a:rPr>
              <a:t>stu</a:t>
            </a:r>
            <a:r>
              <a:rPr sz="1600" spc="-25" dirty="0">
                <a:latin typeface="Tw Cen MT"/>
                <a:cs typeface="Tw Cen MT"/>
              </a:rPr>
              <a:t>d</a:t>
            </a:r>
            <a:r>
              <a:rPr sz="1600" spc="-10" dirty="0">
                <a:latin typeface="Tw Cen MT"/>
                <a:cs typeface="Tw Cen MT"/>
              </a:rPr>
              <a:t>ent</a:t>
            </a:r>
            <a:r>
              <a:rPr sz="1600" dirty="0">
                <a:latin typeface="Tw Cen MT"/>
                <a:cs typeface="Tw Cen MT"/>
              </a:rPr>
              <a:t>i</a:t>
            </a:r>
            <a:r>
              <a:rPr sz="1600" spc="30" dirty="0">
                <a:latin typeface="Tw Cen MT"/>
                <a:cs typeface="Tw Cen MT"/>
              </a:rPr>
              <a:t> </a:t>
            </a:r>
            <a:r>
              <a:rPr sz="1600" spc="-20" dirty="0">
                <a:latin typeface="Tw Cen MT"/>
                <a:cs typeface="Tw Cen MT"/>
              </a:rPr>
              <a:t>d</a:t>
            </a:r>
            <a:r>
              <a:rPr sz="1600" spc="-10" dirty="0">
                <a:latin typeface="Tw Cen MT"/>
                <a:cs typeface="Tw Cen MT"/>
              </a:rPr>
              <a:t>ella</a:t>
            </a:r>
            <a:r>
              <a:rPr sz="1600" dirty="0">
                <a:latin typeface="Tw Cen MT"/>
                <a:cs typeface="Tw Cen MT"/>
              </a:rPr>
              <a:t> </a:t>
            </a:r>
            <a:r>
              <a:rPr sz="1600" spc="-10" dirty="0">
                <a:latin typeface="Tw Cen MT"/>
                <a:cs typeface="Tw Cen MT"/>
              </a:rPr>
              <a:t>s</a:t>
            </a:r>
            <a:r>
              <a:rPr sz="1600" spc="-20" dirty="0">
                <a:latin typeface="Tw Cen MT"/>
                <a:cs typeface="Tw Cen MT"/>
              </a:rPr>
              <a:t>c</a:t>
            </a:r>
            <a:r>
              <a:rPr sz="1600" spc="-10" dirty="0">
                <a:latin typeface="Tw Cen MT"/>
                <a:cs typeface="Tw Cen MT"/>
              </a:rPr>
              <a:t>uola</a:t>
            </a:r>
            <a:r>
              <a:rPr sz="1600" spc="15" dirty="0">
                <a:latin typeface="Tw Cen MT"/>
                <a:cs typeface="Tw Cen MT"/>
              </a:rPr>
              <a:t> </a:t>
            </a:r>
            <a:r>
              <a:rPr sz="1600" spc="-10" dirty="0">
                <a:latin typeface="Tw Cen MT"/>
                <a:cs typeface="Tw Cen MT"/>
              </a:rPr>
              <a:t>secon</a:t>
            </a:r>
            <a:r>
              <a:rPr sz="1600" spc="-20" dirty="0">
                <a:latin typeface="Tw Cen MT"/>
                <a:cs typeface="Tw Cen MT"/>
              </a:rPr>
              <a:t>da</a:t>
            </a:r>
            <a:r>
              <a:rPr sz="1600" spc="-10" dirty="0">
                <a:latin typeface="Tw Cen MT"/>
                <a:cs typeface="Tw Cen MT"/>
              </a:rPr>
              <a:t>r</a:t>
            </a:r>
            <a:r>
              <a:rPr sz="1600" spc="-15" dirty="0">
                <a:latin typeface="Tw Cen MT"/>
                <a:cs typeface="Tw Cen MT"/>
              </a:rPr>
              <a:t>i</a:t>
            </a:r>
            <a:r>
              <a:rPr sz="1600" spc="-10" dirty="0">
                <a:latin typeface="Tw Cen MT"/>
                <a:cs typeface="Tw Cen MT"/>
              </a:rPr>
              <a:t>a</a:t>
            </a:r>
            <a:r>
              <a:rPr sz="1600" spc="40" dirty="0">
                <a:latin typeface="Tw Cen MT"/>
                <a:cs typeface="Tw Cen MT"/>
              </a:rPr>
              <a:t> </a:t>
            </a:r>
            <a:r>
              <a:rPr sz="1600" spc="-20" dirty="0">
                <a:latin typeface="Tw Cen MT"/>
                <a:cs typeface="Tw Cen MT"/>
              </a:rPr>
              <a:t>d</a:t>
            </a:r>
            <a:r>
              <a:rPr sz="1600" dirty="0">
                <a:latin typeface="Tw Cen MT"/>
                <a:cs typeface="Tw Cen MT"/>
              </a:rPr>
              <a:t>i</a:t>
            </a:r>
            <a:r>
              <a:rPr sz="1600" spc="-5" dirty="0">
                <a:latin typeface="Tw Cen MT"/>
                <a:cs typeface="Tw Cen MT"/>
              </a:rPr>
              <a:t> </a:t>
            </a:r>
            <a:r>
              <a:rPr sz="1600" spc="-10" dirty="0">
                <a:latin typeface="Tw Cen MT"/>
                <a:cs typeface="Tw Cen MT"/>
              </a:rPr>
              <a:t>secon</a:t>
            </a:r>
            <a:r>
              <a:rPr sz="1600" spc="-20" dirty="0">
                <a:latin typeface="Tw Cen MT"/>
                <a:cs typeface="Tw Cen MT"/>
              </a:rPr>
              <a:t>d</a:t>
            </a:r>
            <a:r>
              <a:rPr sz="1600" spc="-10" dirty="0">
                <a:latin typeface="Tw Cen MT"/>
                <a:cs typeface="Tw Cen MT"/>
              </a:rPr>
              <a:t>o</a:t>
            </a:r>
            <a:r>
              <a:rPr sz="1600" spc="15" dirty="0">
                <a:latin typeface="Tw Cen MT"/>
                <a:cs typeface="Tw Cen MT"/>
              </a:rPr>
              <a:t> </a:t>
            </a:r>
            <a:r>
              <a:rPr sz="1600" spc="-20" dirty="0">
                <a:latin typeface="Tw Cen MT"/>
                <a:cs typeface="Tw Cen MT"/>
              </a:rPr>
              <a:t>g</a:t>
            </a:r>
            <a:r>
              <a:rPr sz="1600" spc="-30" dirty="0">
                <a:latin typeface="Tw Cen MT"/>
                <a:cs typeface="Tw Cen MT"/>
              </a:rPr>
              <a:t>r</a:t>
            </a:r>
            <a:r>
              <a:rPr sz="1600" spc="-20" dirty="0">
                <a:latin typeface="Tw Cen MT"/>
                <a:cs typeface="Tw Cen MT"/>
              </a:rPr>
              <a:t>ad</a:t>
            </a:r>
            <a:r>
              <a:rPr sz="1600" spc="-10" dirty="0">
                <a:latin typeface="Tw Cen MT"/>
                <a:cs typeface="Tw Cen MT"/>
              </a:rPr>
              <a:t>o</a:t>
            </a:r>
            <a:r>
              <a:rPr sz="1600" spc="65" dirty="0">
                <a:latin typeface="Tw Cen MT"/>
                <a:cs typeface="Tw Cen MT"/>
              </a:rPr>
              <a:t> </a:t>
            </a:r>
            <a:r>
              <a:rPr sz="1600" spc="-10" dirty="0">
                <a:solidFill>
                  <a:srgbClr val="FF0000"/>
                </a:solidFill>
                <a:latin typeface="Tw Cen MT"/>
                <a:cs typeface="Tw Cen MT"/>
              </a:rPr>
              <a:t>con</a:t>
            </a:r>
            <a:r>
              <a:rPr sz="1600" spc="-5" dirty="0">
                <a:solidFill>
                  <a:srgbClr val="FF0000"/>
                </a:solidFill>
                <a:latin typeface="Tw Cen MT"/>
                <a:cs typeface="Tw Cen MT"/>
              </a:rPr>
              <a:t> </a:t>
            </a:r>
            <a:r>
              <a:rPr sz="1600" spc="-20" dirty="0">
                <a:solidFill>
                  <a:srgbClr val="FF0000"/>
                </a:solidFill>
                <a:latin typeface="Tw Cen MT"/>
                <a:cs typeface="Tw Cen MT"/>
              </a:rPr>
              <a:t>d</a:t>
            </a:r>
            <a:r>
              <a:rPr sz="1600" spc="-10" dirty="0">
                <a:solidFill>
                  <a:srgbClr val="FF0000"/>
                </a:solidFill>
                <a:latin typeface="Tw Cen MT"/>
                <a:cs typeface="Tw Cen MT"/>
              </a:rPr>
              <a:t>i</a:t>
            </a:r>
            <a:r>
              <a:rPr sz="1600" spc="-20" dirty="0">
                <a:solidFill>
                  <a:srgbClr val="FF0000"/>
                </a:solidFill>
                <a:latin typeface="Tw Cen MT"/>
                <a:cs typeface="Tw Cen MT"/>
              </a:rPr>
              <a:t>sab</a:t>
            </a:r>
            <a:r>
              <a:rPr sz="1600" spc="-5" dirty="0">
                <a:solidFill>
                  <a:srgbClr val="FF0000"/>
                </a:solidFill>
                <a:latin typeface="Tw Cen MT"/>
                <a:cs typeface="Tw Cen MT"/>
              </a:rPr>
              <a:t>il</a:t>
            </a:r>
            <a:r>
              <a:rPr sz="1600" spc="-10" dirty="0">
                <a:solidFill>
                  <a:srgbClr val="FF0000"/>
                </a:solidFill>
                <a:latin typeface="Tw Cen MT"/>
                <a:cs typeface="Tw Cen MT"/>
              </a:rPr>
              <a:t>i</a:t>
            </a:r>
            <a:r>
              <a:rPr sz="1600" spc="-5" dirty="0">
                <a:solidFill>
                  <a:srgbClr val="FF0000"/>
                </a:solidFill>
                <a:latin typeface="Tw Cen MT"/>
                <a:cs typeface="Tw Cen MT"/>
              </a:rPr>
              <a:t>t</a:t>
            </a:r>
            <a:r>
              <a:rPr sz="1600" spc="-20" dirty="0">
                <a:solidFill>
                  <a:srgbClr val="FF0000"/>
                </a:solidFill>
                <a:latin typeface="Tw Cen MT"/>
                <a:cs typeface="Tw Cen MT"/>
              </a:rPr>
              <a:t>a</a:t>
            </a:r>
            <a:r>
              <a:rPr sz="1600" spc="-5" dirty="0">
                <a:solidFill>
                  <a:srgbClr val="FF0000"/>
                </a:solidFill>
                <a:latin typeface="Tw Cen MT"/>
                <a:cs typeface="Tw Cen MT"/>
              </a:rPr>
              <a:t>'</a:t>
            </a:r>
            <a:r>
              <a:rPr sz="1600" spc="-10" dirty="0">
                <a:solidFill>
                  <a:srgbClr val="FF0000"/>
                </a:solidFill>
                <a:latin typeface="Tw Cen MT"/>
                <a:cs typeface="Tw Cen MT"/>
              </a:rPr>
              <a:t> ce</a:t>
            </a:r>
            <a:r>
              <a:rPr sz="1600" spc="20" dirty="0">
                <a:solidFill>
                  <a:srgbClr val="FF0000"/>
                </a:solidFill>
                <a:latin typeface="Tw Cen MT"/>
                <a:cs typeface="Tw Cen MT"/>
              </a:rPr>
              <a:t>r</a:t>
            </a:r>
            <a:r>
              <a:rPr sz="1600" spc="-5" dirty="0">
                <a:solidFill>
                  <a:srgbClr val="FF0000"/>
                </a:solidFill>
                <a:latin typeface="Tw Cen MT"/>
                <a:cs typeface="Tw Cen MT"/>
              </a:rPr>
              <a:t>ti</a:t>
            </a:r>
            <a:r>
              <a:rPr sz="1600" spc="-20" dirty="0">
                <a:solidFill>
                  <a:srgbClr val="FF0000"/>
                </a:solidFill>
                <a:latin typeface="Tw Cen MT"/>
                <a:cs typeface="Tw Cen MT"/>
              </a:rPr>
              <a:t>f</a:t>
            </a:r>
            <a:r>
              <a:rPr sz="1600" spc="-10" dirty="0">
                <a:solidFill>
                  <a:srgbClr val="FF0000"/>
                </a:solidFill>
                <a:latin typeface="Tw Cen MT"/>
                <a:cs typeface="Tw Cen MT"/>
              </a:rPr>
              <a:t>ic</a:t>
            </a:r>
            <a:r>
              <a:rPr sz="1600" spc="-20" dirty="0">
                <a:solidFill>
                  <a:srgbClr val="FF0000"/>
                </a:solidFill>
                <a:latin typeface="Tw Cen MT"/>
                <a:cs typeface="Tw Cen MT"/>
              </a:rPr>
              <a:t>a</a:t>
            </a:r>
            <a:r>
              <a:rPr sz="1600" spc="-10" dirty="0">
                <a:solidFill>
                  <a:srgbClr val="FF0000"/>
                </a:solidFill>
                <a:latin typeface="Tw Cen MT"/>
                <a:cs typeface="Tw Cen MT"/>
              </a:rPr>
              <a:t>ta</a:t>
            </a:r>
            <a:r>
              <a:rPr sz="1600" spc="40" dirty="0">
                <a:solidFill>
                  <a:srgbClr val="FF0000"/>
                </a:solidFill>
                <a:latin typeface="Tw Cen MT"/>
                <a:cs typeface="Tw Cen MT"/>
              </a:rPr>
              <a:t> </a:t>
            </a:r>
            <a:r>
              <a:rPr sz="1600" spc="-15" dirty="0">
                <a:solidFill>
                  <a:srgbClr val="FF0000"/>
                </a:solidFill>
                <a:latin typeface="Tw Cen MT"/>
                <a:cs typeface="Tw Cen MT"/>
              </a:rPr>
              <a:t>a</a:t>
            </a:r>
            <a:r>
              <a:rPr sz="1600" spc="-5" dirty="0">
                <a:solidFill>
                  <a:srgbClr val="FF0000"/>
                </a:solidFill>
                <a:latin typeface="Tw Cen MT"/>
                <a:cs typeface="Tw Cen MT"/>
              </a:rPr>
              <a:t>i </a:t>
            </a:r>
            <a:r>
              <a:rPr sz="1600" spc="-10" dirty="0">
                <a:solidFill>
                  <a:srgbClr val="FF0000"/>
                </a:solidFill>
                <a:latin typeface="Tw Cen MT"/>
                <a:cs typeface="Tw Cen MT"/>
              </a:rPr>
              <a:t>sensi</a:t>
            </a:r>
            <a:r>
              <a:rPr sz="1600" spc="5" dirty="0">
                <a:solidFill>
                  <a:srgbClr val="FF0000"/>
                </a:solidFill>
                <a:latin typeface="Tw Cen MT"/>
                <a:cs typeface="Tw Cen MT"/>
              </a:rPr>
              <a:t> </a:t>
            </a:r>
            <a:r>
              <a:rPr sz="1600" spc="-15" dirty="0">
                <a:solidFill>
                  <a:srgbClr val="FF0000"/>
                </a:solidFill>
                <a:latin typeface="Tw Cen MT"/>
                <a:cs typeface="Tw Cen MT"/>
              </a:rPr>
              <a:t>d</a:t>
            </a:r>
            <a:r>
              <a:rPr sz="1600" spc="-10" dirty="0">
                <a:solidFill>
                  <a:srgbClr val="FF0000"/>
                </a:solidFill>
                <a:latin typeface="Tw Cen MT"/>
                <a:cs typeface="Tw Cen MT"/>
              </a:rPr>
              <a:t>ell</a:t>
            </a:r>
            <a:r>
              <a:rPr sz="1600" spc="-15" dirty="0">
                <a:solidFill>
                  <a:srgbClr val="FF0000"/>
                </a:solidFill>
                <a:latin typeface="Tw Cen MT"/>
                <a:cs typeface="Tw Cen MT"/>
              </a:rPr>
              <a:t>'a</a:t>
            </a:r>
            <a:r>
              <a:rPr sz="1600" spc="20" dirty="0">
                <a:solidFill>
                  <a:srgbClr val="FF0000"/>
                </a:solidFill>
                <a:latin typeface="Tw Cen MT"/>
                <a:cs typeface="Tw Cen MT"/>
              </a:rPr>
              <a:t>r</a:t>
            </a:r>
            <a:r>
              <a:rPr sz="1600" spc="-10" dirty="0">
                <a:solidFill>
                  <a:srgbClr val="FF0000"/>
                </a:solidFill>
                <a:latin typeface="Tw Cen MT"/>
                <a:cs typeface="Tw Cen MT"/>
              </a:rPr>
              <a:t>ticolo</a:t>
            </a:r>
            <a:r>
              <a:rPr sz="1600" spc="25" dirty="0">
                <a:solidFill>
                  <a:srgbClr val="FF0000"/>
                </a:solidFill>
                <a:latin typeface="Tw Cen MT"/>
                <a:cs typeface="Tw Cen MT"/>
              </a:rPr>
              <a:t> </a:t>
            </a:r>
            <a:r>
              <a:rPr sz="1600" spc="-10" dirty="0">
                <a:solidFill>
                  <a:srgbClr val="FF0000"/>
                </a:solidFill>
                <a:latin typeface="Tw Cen MT"/>
                <a:cs typeface="Tw Cen MT"/>
              </a:rPr>
              <a:t>3</a:t>
            </a:r>
            <a:r>
              <a:rPr sz="1600" spc="5" dirty="0">
                <a:solidFill>
                  <a:srgbClr val="FF0000"/>
                </a:solidFill>
                <a:latin typeface="Tw Cen MT"/>
                <a:cs typeface="Tw Cen MT"/>
              </a:rPr>
              <a:t> </a:t>
            </a:r>
            <a:r>
              <a:rPr sz="1600" spc="-15" dirty="0">
                <a:solidFill>
                  <a:srgbClr val="FF0000"/>
                </a:solidFill>
                <a:latin typeface="Tw Cen MT"/>
                <a:cs typeface="Tw Cen MT"/>
              </a:rPr>
              <a:t>d</a:t>
            </a:r>
            <a:r>
              <a:rPr sz="1600" spc="-10" dirty="0">
                <a:solidFill>
                  <a:srgbClr val="FF0000"/>
                </a:solidFill>
                <a:latin typeface="Tw Cen MT"/>
                <a:cs typeface="Tw Cen MT"/>
              </a:rPr>
              <a:t>ella</a:t>
            </a:r>
            <a:r>
              <a:rPr sz="1600" spc="5" dirty="0">
                <a:solidFill>
                  <a:srgbClr val="FF0000"/>
                </a:solidFill>
                <a:latin typeface="Tw Cen MT"/>
                <a:cs typeface="Tw Cen MT"/>
              </a:rPr>
              <a:t> </a:t>
            </a:r>
            <a:r>
              <a:rPr sz="1600" spc="-15" dirty="0">
                <a:solidFill>
                  <a:srgbClr val="FF0000"/>
                </a:solidFill>
                <a:latin typeface="Tw Cen MT"/>
                <a:cs typeface="Tw Cen MT"/>
              </a:rPr>
              <a:t>leg</a:t>
            </a:r>
            <a:r>
              <a:rPr sz="1600" spc="-50" dirty="0">
                <a:solidFill>
                  <a:srgbClr val="FF0000"/>
                </a:solidFill>
                <a:latin typeface="Tw Cen MT"/>
                <a:cs typeface="Tw Cen MT"/>
              </a:rPr>
              <a:t>g</a:t>
            </a:r>
            <a:r>
              <a:rPr sz="1600" spc="-10" dirty="0">
                <a:solidFill>
                  <a:srgbClr val="FF0000"/>
                </a:solidFill>
                <a:latin typeface="Tw Cen MT"/>
                <a:cs typeface="Tw Cen MT"/>
              </a:rPr>
              <a:t>e</a:t>
            </a:r>
            <a:r>
              <a:rPr sz="1600" spc="15" dirty="0">
                <a:solidFill>
                  <a:srgbClr val="FF0000"/>
                </a:solidFill>
                <a:latin typeface="Tw Cen MT"/>
                <a:cs typeface="Tw Cen MT"/>
              </a:rPr>
              <a:t> </a:t>
            </a:r>
            <a:r>
              <a:rPr sz="1600" spc="-10" dirty="0">
                <a:solidFill>
                  <a:srgbClr val="FF0000"/>
                </a:solidFill>
                <a:latin typeface="Tw Cen MT"/>
                <a:cs typeface="Tw Cen MT"/>
              </a:rPr>
              <a:t>5</a:t>
            </a:r>
            <a:r>
              <a:rPr sz="1600" spc="5" dirty="0">
                <a:solidFill>
                  <a:srgbClr val="FF0000"/>
                </a:solidFill>
                <a:latin typeface="Tw Cen MT"/>
                <a:cs typeface="Tw Cen MT"/>
              </a:rPr>
              <a:t> </a:t>
            </a:r>
            <a:r>
              <a:rPr sz="1600" spc="-10" dirty="0">
                <a:solidFill>
                  <a:srgbClr val="FF0000"/>
                </a:solidFill>
                <a:latin typeface="Tw Cen MT"/>
                <a:cs typeface="Tw Cen MT"/>
              </a:rPr>
              <a:t>f</a:t>
            </a:r>
            <a:r>
              <a:rPr sz="1600" spc="-45" dirty="0">
                <a:solidFill>
                  <a:srgbClr val="FF0000"/>
                </a:solidFill>
                <a:latin typeface="Tw Cen MT"/>
                <a:cs typeface="Tw Cen MT"/>
              </a:rPr>
              <a:t>e</a:t>
            </a:r>
            <a:r>
              <a:rPr sz="1600" spc="-30" dirty="0">
                <a:solidFill>
                  <a:srgbClr val="FF0000"/>
                </a:solidFill>
                <a:latin typeface="Tw Cen MT"/>
                <a:cs typeface="Tw Cen MT"/>
              </a:rPr>
              <a:t>b</a:t>
            </a:r>
            <a:r>
              <a:rPr sz="1600" spc="-15" dirty="0">
                <a:solidFill>
                  <a:srgbClr val="FF0000"/>
                </a:solidFill>
                <a:latin typeface="Tw Cen MT"/>
                <a:cs typeface="Tw Cen MT"/>
              </a:rPr>
              <a:t>b</a:t>
            </a:r>
            <a:r>
              <a:rPr sz="1600" spc="-30" dirty="0">
                <a:solidFill>
                  <a:srgbClr val="FF0000"/>
                </a:solidFill>
                <a:latin typeface="Tw Cen MT"/>
                <a:cs typeface="Tw Cen MT"/>
              </a:rPr>
              <a:t>r</a:t>
            </a:r>
            <a:r>
              <a:rPr sz="1600" spc="-15" dirty="0">
                <a:solidFill>
                  <a:srgbClr val="FF0000"/>
                </a:solidFill>
                <a:latin typeface="Tw Cen MT"/>
                <a:cs typeface="Tw Cen MT"/>
              </a:rPr>
              <a:t>ai</a:t>
            </a:r>
            <a:r>
              <a:rPr sz="1600" spc="-10" dirty="0">
                <a:solidFill>
                  <a:srgbClr val="FF0000"/>
                </a:solidFill>
                <a:latin typeface="Tw Cen MT"/>
                <a:cs typeface="Tw Cen MT"/>
              </a:rPr>
              <a:t>o</a:t>
            </a:r>
            <a:r>
              <a:rPr sz="1600" spc="40" dirty="0">
                <a:solidFill>
                  <a:srgbClr val="FF0000"/>
                </a:solidFill>
                <a:latin typeface="Tw Cen MT"/>
                <a:cs typeface="Tw Cen MT"/>
              </a:rPr>
              <a:t> </a:t>
            </a:r>
            <a:r>
              <a:rPr sz="1600" spc="-15" dirty="0">
                <a:solidFill>
                  <a:srgbClr val="FF0000"/>
                </a:solidFill>
                <a:latin typeface="Tw Cen MT"/>
                <a:cs typeface="Tw Cen MT"/>
              </a:rPr>
              <a:t>1992</a:t>
            </a:r>
            <a:r>
              <a:rPr sz="1600" spc="-5" dirty="0">
                <a:solidFill>
                  <a:srgbClr val="FF0000"/>
                </a:solidFill>
                <a:latin typeface="Tw Cen MT"/>
                <a:cs typeface="Tw Cen MT"/>
              </a:rPr>
              <a:t>,</a:t>
            </a:r>
            <a:r>
              <a:rPr sz="1600" spc="35" dirty="0">
                <a:solidFill>
                  <a:srgbClr val="FF0000"/>
                </a:solidFill>
                <a:latin typeface="Tw Cen MT"/>
                <a:cs typeface="Tw Cen MT"/>
              </a:rPr>
              <a:t> </a:t>
            </a:r>
            <a:r>
              <a:rPr sz="1600" spc="-10" dirty="0">
                <a:solidFill>
                  <a:srgbClr val="FF0000"/>
                </a:solidFill>
                <a:latin typeface="Tw Cen MT"/>
                <a:cs typeface="Tw Cen MT"/>
              </a:rPr>
              <a:t>n.</a:t>
            </a:r>
            <a:r>
              <a:rPr sz="1600" spc="-5" dirty="0">
                <a:solidFill>
                  <a:srgbClr val="FF0000"/>
                </a:solidFill>
                <a:latin typeface="Tw Cen MT"/>
                <a:cs typeface="Tw Cen MT"/>
              </a:rPr>
              <a:t> </a:t>
            </a:r>
            <a:r>
              <a:rPr sz="1600" spc="-20" dirty="0" smtClean="0">
                <a:solidFill>
                  <a:srgbClr val="FF0000"/>
                </a:solidFill>
                <a:latin typeface="Tw Cen MT"/>
                <a:cs typeface="Tw Cen MT"/>
              </a:rPr>
              <a:t>1</a:t>
            </a:r>
            <a:r>
              <a:rPr sz="1600" spc="-15" dirty="0" smtClean="0">
                <a:solidFill>
                  <a:srgbClr val="FF0000"/>
                </a:solidFill>
                <a:latin typeface="Tw Cen MT"/>
                <a:cs typeface="Tw Cen MT"/>
              </a:rPr>
              <a:t>0</a:t>
            </a:r>
            <a:r>
              <a:rPr sz="1600" spc="-10" dirty="0" smtClean="0">
                <a:solidFill>
                  <a:srgbClr val="FF0000"/>
                </a:solidFill>
                <a:latin typeface="Tw Cen MT"/>
                <a:cs typeface="Tw Cen MT"/>
              </a:rPr>
              <a:t>4</a:t>
            </a:r>
            <a:endParaRPr lang="it-IT" sz="1600" spc="-10" dirty="0" smtClean="0">
              <a:solidFill>
                <a:srgbClr val="FF0000"/>
              </a:solidFill>
              <a:latin typeface="Tw Cen MT"/>
              <a:cs typeface="Tw Cen MT"/>
            </a:endParaRPr>
          </a:p>
          <a:p>
            <a:pPr marL="12700" marR="5080">
              <a:lnSpc>
                <a:spcPct val="100000"/>
              </a:lnSpc>
            </a:pPr>
            <a:endParaRPr sz="1600" dirty="0">
              <a:latin typeface="Tw Cen MT"/>
              <a:cs typeface="Tw Cen MT"/>
            </a:endParaRPr>
          </a:p>
          <a:p>
            <a:pPr marL="12700" marR="480059">
              <a:lnSpc>
                <a:spcPct val="100000"/>
              </a:lnSpc>
            </a:pPr>
            <a:r>
              <a:rPr sz="1600" spc="-10" dirty="0">
                <a:solidFill>
                  <a:srgbClr val="FF0000"/>
                </a:solidFill>
                <a:latin typeface="Tw Cen MT"/>
                <a:cs typeface="Tw Cen MT"/>
              </a:rPr>
              <a:t>L</a:t>
            </a:r>
            <a:r>
              <a:rPr sz="1600" spc="-15" dirty="0">
                <a:solidFill>
                  <a:srgbClr val="FF0000"/>
                </a:solidFill>
                <a:latin typeface="Tw Cen MT"/>
                <a:cs typeface="Tw Cen MT"/>
              </a:rPr>
              <a:t>'in</a:t>
            </a:r>
            <a:r>
              <a:rPr sz="1600" spc="-20" dirty="0">
                <a:solidFill>
                  <a:srgbClr val="FF0000"/>
                </a:solidFill>
                <a:latin typeface="Tw Cen MT"/>
                <a:cs typeface="Tw Cen MT"/>
              </a:rPr>
              <a:t>c</a:t>
            </a:r>
            <a:r>
              <a:rPr sz="1600" spc="-15" dirty="0">
                <a:solidFill>
                  <a:srgbClr val="FF0000"/>
                </a:solidFill>
                <a:latin typeface="Tw Cen MT"/>
                <a:cs typeface="Tw Cen MT"/>
              </a:rPr>
              <a:t>lu</a:t>
            </a:r>
            <a:r>
              <a:rPr sz="1600" spc="-20" dirty="0">
                <a:solidFill>
                  <a:srgbClr val="FF0000"/>
                </a:solidFill>
                <a:latin typeface="Tw Cen MT"/>
                <a:cs typeface="Tw Cen MT"/>
              </a:rPr>
              <a:t>s</a:t>
            </a:r>
            <a:r>
              <a:rPr sz="1600" spc="-15" dirty="0">
                <a:solidFill>
                  <a:srgbClr val="FF0000"/>
                </a:solidFill>
                <a:latin typeface="Tw Cen MT"/>
                <a:cs typeface="Tw Cen MT"/>
              </a:rPr>
              <a:t>ion</a:t>
            </a:r>
            <a:r>
              <a:rPr sz="1600" spc="-10" dirty="0">
                <a:solidFill>
                  <a:srgbClr val="FF0000"/>
                </a:solidFill>
                <a:latin typeface="Tw Cen MT"/>
                <a:cs typeface="Tw Cen MT"/>
              </a:rPr>
              <a:t>e</a:t>
            </a:r>
            <a:r>
              <a:rPr sz="1600" spc="20" dirty="0">
                <a:solidFill>
                  <a:srgbClr val="FF0000"/>
                </a:solidFill>
                <a:latin typeface="Tw Cen MT"/>
                <a:cs typeface="Tw Cen MT"/>
              </a:rPr>
              <a:t> </a:t>
            </a:r>
            <a:r>
              <a:rPr sz="1600" spc="-10" dirty="0">
                <a:solidFill>
                  <a:srgbClr val="FF0000"/>
                </a:solidFill>
                <a:latin typeface="Tw Cen MT"/>
                <a:cs typeface="Tw Cen MT"/>
              </a:rPr>
              <a:t>s</a:t>
            </a:r>
            <a:r>
              <a:rPr sz="1600" spc="-20" dirty="0">
                <a:solidFill>
                  <a:srgbClr val="FF0000"/>
                </a:solidFill>
                <a:latin typeface="Tw Cen MT"/>
                <a:cs typeface="Tw Cen MT"/>
              </a:rPr>
              <a:t>c</a:t>
            </a:r>
            <a:r>
              <a:rPr sz="1600" spc="-10" dirty="0">
                <a:solidFill>
                  <a:srgbClr val="FF0000"/>
                </a:solidFill>
                <a:latin typeface="Tw Cen MT"/>
                <a:cs typeface="Tw Cen MT"/>
              </a:rPr>
              <a:t>ol</a:t>
            </a:r>
            <a:r>
              <a:rPr sz="1600" spc="-20" dirty="0">
                <a:solidFill>
                  <a:srgbClr val="FF0000"/>
                </a:solidFill>
                <a:latin typeface="Tw Cen MT"/>
                <a:cs typeface="Tw Cen MT"/>
              </a:rPr>
              <a:t>a</a:t>
            </a:r>
            <a:r>
              <a:rPr sz="1600" spc="-5" dirty="0">
                <a:solidFill>
                  <a:srgbClr val="FF0000"/>
                </a:solidFill>
                <a:latin typeface="Tw Cen MT"/>
                <a:cs typeface="Tw Cen MT"/>
              </a:rPr>
              <a:t>st</a:t>
            </a:r>
            <a:r>
              <a:rPr sz="1600" spc="-15" dirty="0">
                <a:solidFill>
                  <a:srgbClr val="FF0000"/>
                </a:solidFill>
                <a:latin typeface="Tw Cen MT"/>
                <a:cs typeface="Tw Cen MT"/>
              </a:rPr>
              <a:t>i</a:t>
            </a:r>
            <a:r>
              <a:rPr sz="1600" spc="-10" dirty="0">
                <a:solidFill>
                  <a:srgbClr val="FF0000"/>
                </a:solidFill>
                <a:latin typeface="Tw Cen MT"/>
                <a:cs typeface="Tw Cen MT"/>
              </a:rPr>
              <a:t>ca</a:t>
            </a:r>
            <a:r>
              <a:rPr sz="1600" spc="40" dirty="0">
                <a:solidFill>
                  <a:srgbClr val="FF0000"/>
                </a:solidFill>
                <a:latin typeface="Tw Cen MT"/>
                <a:cs typeface="Tw Cen MT"/>
              </a:rPr>
              <a:t> </a:t>
            </a:r>
            <a:r>
              <a:rPr sz="1600" spc="-10" dirty="0">
                <a:solidFill>
                  <a:srgbClr val="FF0000"/>
                </a:solidFill>
                <a:latin typeface="Tw Cen MT"/>
                <a:cs typeface="Tw Cen MT"/>
              </a:rPr>
              <a:t>e'</a:t>
            </a:r>
            <a:r>
              <a:rPr sz="1600" spc="-15" dirty="0">
                <a:solidFill>
                  <a:srgbClr val="FF0000"/>
                </a:solidFill>
                <a:latin typeface="Tw Cen MT"/>
                <a:cs typeface="Tw Cen MT"/>
              </a:rPr>
              <a:t> a</a:t>
            </a:r>
            <a:r>
              <a:rPr sz="1600" spc="-10" dirty="0">
                <a:solidFill>
                  <a:srgbClr val="FF0000"/>
                </a:solidFill>
                <a:latin typeface="Tw Cen MT"/>
                <a:cs typeface="Tw Cen MT"/>
              </a:rPr>
              <a:t>ttu</a:t>
            </a:r>
            <a:r>
              <a:rPr sz="1600" spc="-20" dirty="0">
                <a:solidFill>
                  <a:srgbClr val="FF0000"/>
                </a:solidFill>
                <a:latin typeface="Tw Cen MT"/>
                <a:cs typeface="Tw Cen MT"/>
              </a:rPr>
              <a:t>a</a:t>
            </a:r>
            <a:r>
              <a:rPr sz="1600" spc="-10" dirty="0">
                <a:solidFill>
                  <a:srgbClr val="FF0000"/>
                </a:solidFill>
                <a:latin typeface="Tw Cen MT"/>
                <a:cs typeface="Tw Cen MT"/>
              </a:rPr>
              <a:t>ta</a:t>
            </a:r>
            <a:r>
              <a:rPr sz="1600" spc="40" dirty="0">
                <a:solidFill>
                  <a:srgbClr val="FF0000"/>
                </a:solidFill>
                <a:latin typeface="Tw Cen MT"/>
                <a:cs typeface="Tw Cen MT"/>
              </a:rPr>
              <a:t> </a:t>
            </a:r>
            <a:r>
              <a:rPr sz="1600" spc="-15" dirty="0">
                <a:solidFill>
                  <a:srgbClr val="FF0000"/>
                </a:solidFill>
                <a:latin typeface="Tw Cen MT"/>
                <a:cs typeface="Tw Cen MT"/>
              </a:rPr>
              <a:t>a</a:t>
            </a:r>
            <a:r>
              <a:rPr sz="1600" spc="-5" dirty="0">
                <a:solidFill>
                  <a:srgbClr val="FF0000"/>
                </a:solidFill>
                <a:latin typeface="Tw Cen MT"/>
                <a:cs typeface="Tw Cen MT"/>
              </a:rPr>
              <a:t>tt</a:t>
            </a:r>
            <a:r>
              <a:rPr sz="1600" spc="-30" dirty="0">
                <a:solidFill>
                  <a:srgbClr val="FF0000"/>
                </a:solidFill>
                <a:latin typeface="Tw Cen MT"/>
                <a:cs typeface="Tw Cen MT"/>
              </a:rPr>
              <a:t>r</a:t>
            </a:r>
            <a:r>
              <a:rPr sz="1600" spc="-15" dirty="0">
                <a:solidFill>
                  <a:srgbClr val="FF0000"/>
                </a:solidFill>
                <a:latin typeface="Tw Cen MT"/>
                <a:cs typeface="Tw Cen MT"/>
              </a:rPr>
              <a:t>a</a:t>
            </a:r>
            <a:r>
              <a:rPr sz="1600" spc="-50" dirty="0">
                <a:solidFill>
                  <a:srgbClr val="FF0000"/>
                </a:solidFill>
                <a:latin typeface="Tw Cen MT"/>
                <a:cs typeface="Tw Cen MT"/>
              </a:rPr>
              <a:t>v</a:t>
            </a:r>
            <a:r>
              <a:rPr sz="1600" spc="-10" dirty="0">
                <a:solidFill>
                  <a:srgbClr val="FF0000"/>
                </a:solidFill>
                <a:latin typeface="Tw Cen MT"/>
                <a:cs typeface="Tw Cen MT"/>
              </a:rPr>
              <a:t>er</a:t>
            </a:r>
            <a:r>
              <a:rPr sz="1600" spc="-20" dirty="0">
                <a:solidFill>
                  <a:srgbClr val="FF0000"/>
                </a:solidFill>
                <a:latin typeface="Tw Cen MT"/>
                <a:cs typeface="Tw Cen MT"/>
              </a:rPr>
              <a:t>s</a:t>
            </a:r>
            <a:r>
              <a:rPr sz="1600" spc="-10" dirty="0">
                <a:solidFill>
                  <a:srgbClr val="FF0000"/>
                </a:solidFill>
                <a:latin typeface="Tw Cen MT"/>
                <a:cs typeface="Tw Cen MT"/>
              </a:rPr>
              <a:t>o</a:t>
            </a:r>
            <a:r>
              <a:rPr sz="1600" spc="50" dirty="0">
                <a:solidFill>
                  <a:srgbClr val="FF0000"/>
                </a:solidFill>
                <a:latin typeface="Tw Cen MT"/>
                <a:cs typeface="Tw Cen MT"/>
              </a:rPr>
              <a:t> </a:t>
            </a:r>
            <a:r>
              <a:rPr sz="1600" spc="-10" dirty="0">
                <a:solidFill>
                  <a:srgbClr val="FF0000"/>
                </a:solidFill>
                <a:latin typeface="Tw Cen MT"/>
                <a:cs typeface="Tw Cen MT"/>
              </a:rPr>
              <a:t>la</a:t>
            </a:r>
            <a:r>
              <a:rPr sz="1600" spc="5" dirty="0">
                <a:solidFill>
                  <a:srgbClr val="FF0000"/>
                </a:solidFill>
                <a:latin typeface="Tw Cen MT"/>
                <a:cs typeface="Tw Cen MT"/>
              </a:rPr>
              <a:t> </a:t>
            </a:r>
            <a:r>
              <a:rPr sz="1600" b="1" spc="-15" dirty="0">
                <a:solidFill>
                  <a:srgbClr val="FF0000"/>
                </a:solidFill>
                <a:latin typeface="Tw Cen MT"/>
                <a:cs typeface="Tw Cen MT"/>
              </a:rPr>
              <a:t>d</a:t>
            </a:r>
            <a:r>
              <a:rPr sz="1600" b="1" spc="-10" dirty="0">
                <a:solidFill>
                  <a:srgbClr val="FF0000"/>
                </a:solidFill>
                <a:latin typeface="Tw Cen MT"/>
                <a:cs typeface="Tw Cen MT"/>
              </a:rPr>
              <a:t>ef</a:t>
            </a:r>
            <a:r>
              <a:rPr sz="1600" b="1" spc="-15" dirty="0">
                <a:solidFill>
                  <a:srgbClr val="FF0000"/>
                </a:solidFill>
                <a:latin typeface="Tw Cen MT"/>
                <a:cs typeface="Tw Cen MT"/>
              </a:rPr>
              <a:t>i</a:t>
            </a:r>
            <a:r>
              <a:rPr sz="1600" b="1" spc="-10" dirty="0">
                <a:solidFill>
                  <a:srgbClr val="FF0000"/>
                </a:solidFill>
                <a:latin typeface="Tw Cen MT"/>
                <a:cs typeface="Tw Cen MT"/>
              </a:rPr>
              <a:t>ni</a:t>
            </a:r>
            <a:r>
              <a:rPr sz="1600" b="1" spc="-20" dirty="0">
                <a:solidFill>
                  <a:srgbClr val="FF0000"/>
                </a:solidFill>
                <a:latin typeface="Tw Cen MT"/>
                <a:cs typeface="Tw Cen MT"/>
              </a:rPr>
              <a:t>z</a:t>
            </a:r>
            <a:r>
              <a:rPr sz="1600" b="1" spc="-15" dirty="0">
                <a:solidFill>
                  <a:srgbClr val="FF0000"/>
                </a:solidFill>
                <a:latin typeface="Tw Cen MT"/>
                <a:cs typeface="Tw Cen MT"/>
              </a:rPr>
              <a:t>ion</a:t>
            </a:r>
            <a:r>
              <a:rPr sz="1600" b="1" spc="-10" dirty="0">
                <a:solidFill>
                  <a:srgbClr val="FF0000"/>
                </a:solidFill>
                <a:latin typeface="Tw Cen MT"/>
                <a:cs typeface="Tw Cen MT"/>
              </a:rPr>
              <a:t>e</a:t>
            </a:r>
            <a:r>
              <a:rPr sz="1600" b="1" spc="30" dirty="0">
                <a:solidFill>
                  <a:srgbClr val="FF0000"/>
                </a:solidFill>
                <a:latin typeface="Tw Cen MT"/>
                <a:cs typeface="Tw Cen MT"/>
              </a:rPr>
              <a:t> </a:t>
            </a:r>
            <a:r>
              <a:rPr sz="1600" b="1" spc="-10" dirty="0">
                <a:solidFill>
                  <a:srgbClr val="FF0000"/>
                </a:solidFill>
                <a:latin typeface="Tw Cen MT"/>
                <a:cs typeface="Tw Cen MT"/>
              </a:rPr>
              <a:t>e</a:t>
            </a:r>
            <a:r>
              <a:rPr sz="1600" b="1" spc="-5" dirty="0">
                <a:solidFill>
                  <a:srgbClr val="FF0000"/>
                </a:solidFill>
                <a:latin typeface="Tw Cen MT"/>
                <a:cs typeface="Tw Cen MT"/>
              </a:rPr>
              <a:t> </a:t>
            </a:r>
            <a:r>
              <a:rPr sz="1600" b="1" spc="-10" dirty="0">
                <a:solidFill>
                  <a:srgbClr val="FF0000"/>
                </a:solidFill>
                <a:latin typeface="Tw Cen MT"/>
                <a:cs typeface="Tw Cen MT"/>
              </a:rPr>
              <a:t>la con</a:t>
            </a:r>
            <a:r>
              <a:rPr sz="1600" b="1" spc="-20" dirty="0">
                <a:solidFill>
                  <a:srgbClr val="FF0000"/>
                </a:solidFill>
                <a:latin typeface="Tw Cen MT"/>
                <a:cs typeface="Tw Cen MT"/>
              </a:rPr>
              <a:t>d</a:t>
            </a:r>
            <a:r>
              <a:rPr sz="1600" b="1" spc="-15" dirty="0">
                <a:solidFill>
                  <a:srgbClr val="FF0000"/>
                </a:solidFill>
                <a:latin typeface="Tw Cen MT"/>
                <a:cs typeface="Tw Cen MT"/>
              </a:rPr>
              <a:t>ivi</a:t>
            </a:r>
            <a:r>
              <a:rPr sz="1600" b="1" spc="-10" dirty="0">
                <a:solidFill>
                  <a:srgbClr val="FF0000"/>
                </a:solidFill>
                <a:latin typeface="Tw Cen MT"/>
                <a:cs typeface="Tw Cen MT"/>
              </a:rPr>
              <a:t>s</a:t>
            </a:r>
            <a:r>
              <a:rPr sz="1600" b="1" spc="-15" dirty="0">
                <a:solidFill>
                  <a:srgbClr val="FF0000"/>
                </a:solidFill>
                <a:latin typeface="Tw Cen MT"/>
                <a:cs typeface="Tw Cen MT"/>
              </a:rPr>
              <a:t>i</a:t>
            </a:r>
            <a:r>
              <a:rPr sz="1600" b="1" spc="-10" dirty="0">
                <a:solidFill>
                  <a:srgbClr val="FF0000"/>
                </a:solidFill>
                <a:latin typeface="Tw Cen MT"/>
                <a:cs typeface="Tw Cen MT"/>
              </a:rPr>
              <a:t>one</a:t>
            </a:r>
            <a:r>
              <a:rPr sz="1600" b="1" spc="25" dirty="0">
                <a:solidFill>
                  <a:srgbClr val="FF0000"/>
                </a:solidFill>
                <a:latin typeface="Tw Cen MT"/>
                <a:cs typeface="Tw Cen MT"/>
              </a:rPr>
              <a:t> </a:t>
            </a:r>
            <a:r>
              <a:rPr sz="1600" b="1" spc="-15" dirty="0">
                <a:solidFill>
                  <a:srgbClr val="FF0000"/>
                </a:solidFill>
                <a:latin typeface="Tw Cen MT"/>
                <a:cs typeface="Tw Cen MT"/>
              </a:rPr>
              <a:t>d</a:t>
            </a:r>
            <a:r>
              <a:rPr sz="1600" b="1" spc="-10" dirty="0">
                <a:solidFill>
                  <a:srgbClr val="FF0000"/>
                </a:solidFill>
                <a:latin typeface="Tw Cen MT"/>
                <a:cs typeface="Tw Cen MT"/>
              </a:rPr>
              <a:t>el</a:t>
            </a:r>
            <a:r>
              <a:rPr sz="1600" b="1" spc="-5" dirty="0">
                <a:solidFill>
                  <a:srgbClr val="FF0000"/>
                </a:solidFill>
                <a:latin typeface="Tw Cen MT"/>
                <a:cs typeface="Tw Cen MT"/>
              </a:rPr>
              <a:t> P</a:t>
            </a:r>
            <a:r>
              <a:rPr sz="1600" b="1" spc="-10" dirty="0">
                <a:solidFill>
                  <a:srgbClr val="FF0000"/>
                </a:solidFill>
                <a:latin typeface="Tw Cen MT"/>
                <a:cs typeface="Tw Cen MT"/>
              </a:rPr>
              <a:t>i</a:t>
            </a:r>
            <a:r>
              <a:rPr sz="1600" b="1" spc="-20" dirty="0">
                <a:solidFill>
                  <a:srgbClr val="FF0000"/>
                </a:solidFill>
                <a:latin typeface="Tw Cen MT"/>
                <a:cs typeface="Tw Cen MT"/>
              </a:rPr>
              <a:t>a</a:t>
            </a:r>
            <a:r>
              <a:rPr sz="1600" b="1" spc="-10" dirty="0">
                <a:solidFill>
                  <a:srgbClr val="FF0000"/>
                </a:solidFill>
                <a:latin typeface="Tw Cen MT"/>
                <a:cs typeface="Tw Cen MT"/>
              </a:rPr>
              <a:t>no</a:t>
            </a:r>
            <a:r>
              <a:rPr sz="1600" b="1" dirty="0">
                <a:solidFill>
                  <a:srgbClr val="FF0000"/>
                </a:solidFill>
                <a:latin typeface="Tw Cen MT"/>
                <a:cs typeface="Tw Cen MT"/>
              </a:rPr>
              <a:t> </a:t>
            </a:r>
            <a:r>
              <a:rPr sz="1600" b="1" spc="-10" dirty="0">
                <a:solidFill>
                  <a:srgbClr val="FF0000"/>
                </a:solidFill>
                <a:latin typeface="Tw Cen MT"/>
                <a:cs typeface="Tw Cen MT"/>
              </a:rPr>
              <a:t>E</a:t>
            </a:r>
            <a:r>
              <a:rPr sz="1600" b="1" spc="-20" dirty="0">
                <a:solidFill>
                  <a:srgbClr val="FF0000"/>
                </a:solidFill>
                <a:latin typeface="Tw Cen MT"/>
                <a:cs typeface="Tw Cen MT"/>
              </a:rPr>
              <a:t>d</a:t>
            </a:r>
            <a:r>
              <a:rPr sz="1600" b="1" spc="-10" dirty="0">
                <a:solidFill>
                  <a:srgbClr val="FF0000"/>
                </a:solidFill>
                <a:latin typeface="Tw Cen MT"/>
                <a:cs typeface="Tw Cen MT"/>
              </a:rPr>
              <a:t>u</a:t>
            </a:r>
            <a:r>
              <a:rPr sz="1600" b="1" spc="-15" dirty="0">
                <a:solidFill>
                  <a:srgbClr val="FF0000"/>
                </a:solidFill>
                <a:latin typeface="Tw Cen MT"/>
                <a:cs typeface="Tw Cen MT"/>
              </a:rPr>
              <a:t>ca</a:t>
            </a:r>
            <a:r>
              <a:rPr sz="1600" b="1" spc="-5" dirty="0">
                <a:solidFill>
                  <a:srgbClr val="FF0000"/>
                </a:solidFill>
                <a:latin typeface="Tw Cen MT"/>
                <a:cs typeface="Tw Cen MT"/>
              </a:rPr>
              <a:t>ti</a:t>
            </a:r>
            <a:r>
              <a:rPr sz="1600" b="1" spc="-55" dirty="0">
                <a:solidFill>
                  <a:srgbClr val="FF0000"/>
                </a:solidFill>
                <a:latin typeface="Tw Cen MT"/>
                <a:cs typeface="Tw Cen MT"/>
              </a:rPr>
              <a:t>v</a:t>
            </a:r>
            <a:r>
              <a:rPr sz="1600" b="1" spc="-10" dirty="0">
                <a:solidFill>
                  <a:srgbClr val="FF0000"/>
                </a:solidFill>
                <a:latin typeface="Tw Cen MT"/>
                <a:cs typeface="Tw Cen MT"/>
              </a:rPr>
              <a:t>o</a:t>
            </a:r>
            <a:r>
              <a:rPr sz="1600" b="1" spc="-5" dirty="0">
                <a:solidFill>
                  <a:srgbClr val="FF0000"/>
                </a:solidFill>
                <a:latin typeface="Tw Cen MT"/>
                <a:cs typeface="Tw Cen MT"/>
              </a:rPr>
              <a:t> </a:t>
            </a:r>
            <a:r>
              <a:rPr sz="1600" b="1" spc="-15" dirty="0">
                <a:solidFill>
                  <a:srgbClr val="FF0000"/>
                </a:solidFill>
                <a:latin typeface="Tw Cen MT"/>
                <a:cs typeface="Tw Cen MT"/>
              </a:rPr>
              <a:t>In</a:t>
            </a:r>
            <a:r>
              <a:rPr sz="1600" b="1" spc="-20" dirty="0">
                <a:solidFill>
                  <a:srgbClr val="FF0000"/>
                </a:solidFill>
                <a:latin typeface="Tw Cen MT"/>
                <a:cs typeface="Tw Cen MT"/>
              </a:rPr>
              <a:t>d</a:t>
            </a:r>
            <a:r>
              <a:rPr sz="1600" b="1" spc="-15" dirty="0">
                <a:solidFill>
                  <a:srgbClr val="FF0000"/>
                </a:solidFill>
                <a:latin typeface="Tw Cen MT"/>
                <a:cs typeface="Tw Cen MT"/>
              </a:rPr>
              <a:t>ivid</a:t>
            </a:r>
            <a:r>
              <a:rPr sz="1600" b="1" spc="-10" dirty="0">
                <a:solidFill>
                  <a:srgbClr val="FF0000"/>
                </a:solidFill>
                <a:latin typeface="Tw Cen MT"/>
                <a:cs typeface="Tw Cen MT"/>
              </a:rPr>
              <a:t>u</a:t>
            </a:r>
            <a:r>
              <a:rPr sz="1600" b="1" spc="-20" dirty="0">
                <a:solidFill>
                  <a:srgbClr val="FF0000"/>
                </a:solidFill>
                <a:latin typeface="Tw Cen MT"/>
                <a:cs typeface="Tw Cen MT"/>
              </a:rPr>
              <a:t>a</a:t>
            </a:r>
            <a:r>
              <a:rPr sz="1600" b="1" spc="-10" dirty="0">
                <a:solidFill>
                  <a:srgbClr val="FF0000"/>
                </a:solidFill>
                <a:latin typeface="Tw Cen MT"/>
                <a:cs typeface="Tw Cen MT"/>
              </a:rPr>
              <a:t>li</a:t>
            </a:r>
            <a:r>
              <a:rPr sz="1600" b="1" spc="-20" dirty="0">
                <a:solidFill>
                  <a:srgbClr val="FF0000"/>
                </a:solidFill>
                <a:latin typeface="Tw Cen MT"/>
                <a:cs typeface="Tw Cen MT"/>
              </a:rPr>
              <a:t>z</a:t>
            </a:r>
            <a:r>
              <a:rPr sz="1600" b="1" spc="-5" dirty="0">
                <a:solidFill>
                  <a:srgbClr val="FF0000"/>
                </a:solidFill>
                <a:latin typeface="Tw Cen MT"/>
                <a:cs typeface="Tw Cen MT"/>
              </a:rPr>
              <a:t>za</a:t>
            </a:r>
            <a:r>
              <a:rPr sz="1600" b="1" spc="-10" dirty="0">
                <a:solidFill>
                  <a:srgbClr val="FF0000"/>
                </a:solidFill>
                <a:latin typeface="Tw Cen MT"/>
                <a:cs typeface="Tw Cen MT"/>
              </a:rPr>
              <a:t>to</a:t>
            </a:r>
            <a:r>
              <a:rPr sz="1600" b="1" spc="50" dirty="0">
                <a:solidFill>
                  <a:srgbClr val="FF0000"/>
                </a:solidFill>
                <a:latin typeface="Tw Cen MT"/>
                <a:cs typeface="Tw Cen MT"/>
              </a:rPr>
              <a:t> </a:t>
            </a:r>
            <a:r>
              <a:rPr sz="1600" b="1" spc="-10" dirty="0">
                <a:solidFill>
                  <a:srgbClr val="FF0000"/>
                </a:solidFill>
                <a:latin typeface="Tw Cen MT"/>
                <a:cs typeface="Tw Cen MT"/>
              </a:rPr>
              <a:t>(PEI)</a:t>
            </a:r>
            <a:r>
              <a:rPr sz="1600" b="1" spc="5" dirty="0">
                <a:solidFill>
                  <a:srgbClr val="FF0000"/>
                </a:solidFill>
                <a:latin typeface="Tw Cen MT"/>
                <a:cs typeface="Tw Cen MT"/>
              </a:rPr>
              <a:t> </a:t>
            </a:r>
            <a:r>
              <a:rPr sz="1600" b="1" spc="-15" dirty="0">
                <a:latin typeface="Tw Cen MT"/>
                <a:cs typeface="Tw Cen MT"/>
              </a:rPr>
              <a:t>q</a:t>
            </a:r>
            <a:r>
              <a:rPr sz="1600" b="1" spc="-10" dirty="0">
                <a:latin typeface="Tw Cen MT"/>
                <a:cs typeface="Tw Cen MT"/>
              </a:rPr>
              <a:t>u</a:t>
            </a:r>
            <a:r>
              <a:rPr sz="1600" b="1" spc="-20" dirty="0">
                <a:latin typeface="Tw Cen MT"/>
                <a:cs typeface="Tw Cen MT"/>
              </a:rPr>
              <a:t>a</a:t>
            </a:r>
            <a:r>
              <a:rPr sz="1600" b="1" spc="-10" dirty="0">
                <a:latin typeface="Tw Cen MT"/>
                <a:cs typeface="Tw Cen MT"/>
              </a:rPr>
              <a:t>le</a:t>
            </a:r>
            <a:r>
              <a:rPr sz="1600" b="1" spc="25" dirty="0">
                <a:latin typeface="Tw Cen MT"/>
                <a:cs typeface="Tw Cen MT"/>
              </a:rPr>
              <a:t> </a:t>
            </a:r>
            <a:r>
              <a:rPr sz="1600" b="1" spc="-15" dirty="0">
                <a:latin typeface="Tw Cen MT"/>
                <a:cs typeface="Tw Cen MT"/>
              </a:rPr>
              <a:t>pa</a:t>
            </a:r>
            <a:r>
              <a:rPr sz="1600" b="1" spc="20" dirty="0">
                <a:latin typeface="Tw Cen MT"/>
                <a:cs typeface="Tw Cen MT"/>
              </a:rPr>
              <a:t>r</a:t>
            </a:r>
            <a:r>
              <a:rPr sz="1600" b="1" spc="-10" dirty="0">
                <a:latin typeface="Tw Cen MT"/>
                <a:cs typeface="Tw Cen MT"/>
              </a:rPr>
              <a:t>te</a:t>
            </a:r>
            <a:r>
              <a:rPr sz="1600" b="1" spc="25" dirty="0">
                <a:latin typeface="Tw Cen MT"/>
                <a:cs typeface="Tw Cen MT"/>
              </a:rPr>
              <a:t> </a:t>
            </a:r>
            <a:r>
              <a:rPr sz="1600" b="1" spc="-10" dirty="0">
                <a:latin typeface="Tw Cen MT"/>
                <a:cs typeface="Tw Cen MT"/>
              </a:rPr>
              <a:t>inte</a:t>
            </a:r>
            <a:r>
              <a:rPr sz="1600" b="1" spc="-15" dirty="0">
                <a:latin typeface="Tw Cen MT"/>
                <a:cs typeface="Tw Cen MT"/>
              </a:rPr>
              <a:t>g</a:t>
            </a:r>
            <a:r>
              <a:rPr sz="1600" b="1" spc="-30" dirty="0">
                <a:latin typeface="Tw Cen MT"/>
                <a:cs typeface="Tw Cen MT"/>
              </a:rPr>
              <a:t>r</a:t>
            </a:r>
            <a:r>
              <a:rPr sz="1600" b="1" spc="-15" dirty="0">
                <a:latin typeface="Tw Cen MT"/>
                <a:cs typeface="Tw Cen MT"/>
              </a:rPr>
              <a:t>a</a:t>
            </a:r>
            <a:r>
              <a:rPr sz="1600" b="1" spc="-10" dirty="0">
                <a:latin typeface="Tw Cen MT"/>
                <a:cs typeface="Tw Cen MT"/>
              </a:rPr>
              <a:t>nte</a:t>
            </a:r>
            <a:r>
              <a:rPr sz="1600" b="1" spc="35" dirty="0">
                <a:latin typeface="Tw Cen MT"/>
                <a:cs typeface="Tw Cen MT"/>
              </a:rPr>
              <a:t> </a:t>
            </a:r>
            <a:r>
              <a:rPr sz="1600" b="1" spc="-15" dirty="0">
                <a:latin typeface="Tw Cen MT"/>
                <a:cs typeface="Tw Cen MT"/>
              </a:rPr>
              <a:t>d</a:t>
            </a:r>
            <a:r>
              <a:rPr sz="1600" b="1" spc="-10" dirty="0">
                <a:latin typeface="Tw Cen MT"/>
                <a:cs typeface="Tw Cen MT"/>
              </a:rPr>
              <a:t>el</a:t>
            </a:r>
            <a:r>
              <a:rPr sz="1600" b="1" spc="-5" dirty="0">
                <a:latin typeface="Tw Cen MT"/>
                <a:cs typeface="Tw Cen MT"/>
              </a:rPr>
              <a:t> </a:t>
            </a:r>
            <a:r>
              <a:rPr sz="1600" b="1" spc="-10" dirty="0">
                <a:latin typeface="Tw Cen MT"/>
                <a:cs typeface="Tw Cen MT"/>
              </a:rPr>
              <a:t>p</a:t>
            </a:r>
            <a:r>
              <a:rPr sz="1600" b="1" spc="-55" dirty="0">
                <a:latin typeface="Tw Cen MT"/>
                <a:cs typeface="Tw Cen MT"/>
              </a:rPr>
              <a:t>r</a:t>
            </a:r>
            <a:r>
              <a:rPr sz="1600" b="1" spc="-10" dirty="0">
                <a:latin typeface="Tw Cen MT"/>
                <a:cs typeface="Tw Cen MT"/>
              </a:rPr>
              <a:t>o</a:t>
            </a:r>
            <a:r>
              <a:rPr sz="1600" b="1" spc="-55" dirty="0">
                <a:latin typeface="Tw Cen MT"/>
                <a:cs typeface="Tw Cen MT"/>
              </a:rPr>
              <a:t>g</a:t>
            </a:r>
            <a:r>
              <a:rPr sz="1600" b="1" spc="-10" dirty="0">
                <a:latin typeface="Tw Cen MT"/>
                <a:cs typeface="Tw Cen MT"/>
              </a:rPr>
              <a:t>etto</a:t>
            </a:r>
            <a:r>
              <a:rPr sz="1600" b="1" spc="40" dirty="0">
                <a:latin typeface="Tw Cen MT"/>
                <a:cs typeface="Tw Cen MT"/>
              </a:rPr>
              <a:t> </a:t>
            </a:r>
            <a:r>
              <a:rPr sz="1600" b="1" spc="-15" dirty="0">
                <a:latin typeface="Tw Cen MT"/>
                <a:cs typeface="Tw Cen MT"/>
              </a:rPr>
              <a:t>in</a:t>
            </a:r>
            <a:r>
              <a:rPr sz="1600" b="1" spc="-20" dirty="0">
                <a:latin typeface="Tw Cen MT"/>
                <a:cs typeface="Tw Cen MT"/>
              </a:rPr>
              <a:t>d</a:t>
            </a:r>
            <a:r>
              <a:rPr sz="1600" b="1" spc="-15" dirty="0">
                <a:latin typeface="Tw Cen MT"/>
                <a:cs typeface="Tw Cen MT"/>
              </a:rPr>
              <a:t>ivid</a:t>
            </a:r>
            <a:r>
              <a:rPr sz="1600" b="1" spc="-10" dirty="0">
                <a:latin typeface="Tw Cen MT"/>
                <a:cs typeface="Tw Cen MT"/>
              </a:rPr>
              <a:t>u</a:t>
            </a:r>
            <a:r>
              <a:rPr sz="1600" b="1" spc="-20" dirty="0">
                <a:latin typeface="Tw Cen MT"/>
                <a:cs typeface="Tw Cen MT"/>
              </a:rPr>
              <a:t>a</a:t>
            </a:r>
            <a:r>
              <a:rPr sz="1600" b="1" spc="-10" dirty="0">
                <a:latin typeface="Tw Cen MT"/>
                <a:cs typeface="Tw Cen MT"/>
              </a:rPr>
              <a:t>le</a:t>
            </a:r>
            <a:r>
              <a:rPr sz="1600" b="1" spc="50" dirty="0">
                <a:latin typeface="Tw Cen MT"/>
                <a:cs typeface="Tw Cen MT"/>
              </a:rPr>
              <a:t> </a:t>
            </a:r>
            <a:r>
              <a:rPr sz="1600" spc="-15" dirty="0">
                <a:latin typeface="Tw Cen MT"/>
                <a:cs typeface="Tw Cen MT"/>
              </a:rPr>
              <a:t>d</a:t>
            </a:r>
            <a:r>
              <a:rPr sz="1600" spc="-5" dirty="0">
                <a:latin typeface="Tw Cen MT"/>
                <a:cs typeface="Tw Cen MT"/>
              </a:rPr>
              <a:t>i </a:t>
            </a:r>
            <a:r>
              <a:rPr sz="1600" spc="-10" dirty="0">
                <a:latin typeface="Tw Cen MT"/>
                <a:cs typeface="Tw Cen MT"/>
              </a:rPr>
              <a:t>cui all</a:t>
            </a:r>
            <a:r>
              <a:rPr sz="1600" spc="-20" dirty="0">
                <a:latin typeface="Tw Cen MT"/>
                <a:cs typeface="Tw Cen MT"/>
              </a:rPr>
              <a:t>'</a:t>
            </a:r>
            <a:r>
              <a:rPr sz="1600" spc="-15" dirty="0">
                <a:latin typeface="Tw Cen MT"/>
                <a:cs typeface="Tw Cen MT"/>
              </a:rPr>
              <a:t>a</a:t>
            </a:r>
            <a:r>
              <a:rPr sz="1600" spc="20" dirty="0">
                <a:latin typeface="Tw Cen MT"/>
                <a:cs typeface="Tw Cen MT"/>
              </a:rPr>
              <a:t>r</a:t>
            </a:r>
            <a:r>
              <a:rPr sz="1600" spc="-10" dirty="0">
                <a:latin typeface="Tw Cen MT"/>
                <a:cs typeface="Tw Cen MT"/>
              </a:rPr>
              <a:t>ticolo</a:t>
            </a:r>
            <a:r>
              <a:rPr sz="1600" spc="40" dirty="0">
                <a:latin typeface="Tw Cen MT"/>
                <a:cs typeface="Tw Cen MT"/>
              </a:rPr>
              <a:t> </a:t>
            </a:r>
            <a:r>
              <a:rPr sz="1600" spc="-15" dirty="0">
                <a:latin typeface="Tw Cen MT"/>
                <a:cs typeface="Tw Cen MT"/>
              </a:rPr>
              <a:t>1</a:t>
            </a:r>
            <a:r>
              <a:rPr sz="1600" spc="-10" dirty="0">
                <a:latin typeface="Tw Cen MT"/>
                <a:cs typeface="Tw Cen MT"/>
              </a:rPr>
              <a:t>4</a:t>
            </a:r>
            <a:r>
              <a:rPr sz="1600" spc="5" dirty="0">
                <a:latin typeface="Tw Cen MT"/>
                <a:cs typeface="Tw Cen MT"/>
              </a:rPr>
              <a:t> </a:t>
            </a:r>
            <a:r>
              <a:rPr sz="1600" spc="-15" dirty="0">
                <a:latin typeface="Tw Cen MT"/>
                <a:cs typeface="Tw Cen MT"/>
              </a:rPr>
              <a:t>d</a:t>
            </a:r>
            <a:r>
              <a:rPr sz="1600" spc="-10" dirty="0">
                <a:latin typeface="Tw Cen MT"/>
                <a:cs typeface="Tw Cen MT"/>
              </a:rPr>
              <a:t>e</a:t>
            </a:r>
            <a:r>
              <a:rPr sz="1600" spc="-15" dirty="0">
                <a:latin typeface="Tw Cen MT"/>
                <a:cs typeface="Tw Cen MT"/>
              </a:rPr>
              <a:t>lla leg</a:t>
            </a:r>
            <a:r>
              <a:rPr sz="1600" spc="-50" dirty="0">
                <a:latin typeface="Tw Cen MT"/>
                <a:cs typeface="Tw Cen MT"/>
              </a:rPr>
              <a:t>g</a:t>
            </a:r>
            <a:r>
              <a:rPr sz="1600" spc="-10" dirty="0">
                <a:latin typeface="Tw Cen MT"/>
                <a:cs typeface="Tw Cen MT"/>
              </a:rPr>
              <a:t>e</a:t>
            </a:r>
            <a:r>
              <a:rPr sz="1600" spc="15" dirty="0">
                <a:latin typeface="Tw Cen MT"/>
                <a:cs typeface="Tw Cen MT"/>
              </a:rPr>
              <a:t> </a:t>
            </a:r>
            <a:r>
              <a:rPr sz="1600" spc="-10" dirty="0">
                <a:latin typeface="Tw Cen MT"/>
                <a:cs typeface="Tw Cen MT"/>
              </a:rPr>
              <a:t>8</a:t>
            </a:r>
            <a:r>
              <a:rPr sz="1600" spc="5" dirty="0">
                <a:latin typeface="Tw Cen MT"/>
                <a:cs typeface="Tw Cen MT"/>
              </a:rPr>
              <a:t> </a:t>
            </a:r>
            <a:r>
              <a:rPr sz="1600" spc="-10" dirty="0">
                <a:latin typeface="Tw Cen MT"/>
                <a:cs typeface="Tw Cen MT"/>
              </a:rPr>
              <a:t>no</a:t>
            </a:r>
            <a:r>
              <a:rPr sz="1600" spc="-50" dirty="0">
                <a:latin typeface="Tw Cen MT"/>
                <a:cs typeface="Tw Cen MT"/>
              </a:rPr>
              <a:t>v</a:t>
            </a:r>
            <a:r>
              <a:rPr sz="1600" spc="-10" dirty="0">
                <a:latin typeface="Tw Cen MT"/>
                <a:cs typeface="Tw Cen MT"/>
              </a:rPr>
              <a:t>emb</a:t>
            </a:r>
            <a:r>
              <a:rPr sz="1600" spc="-15" dirty="0">
                <a:latin typeface="Tw Cen MT"/>
                <a:cs typeface="Tw Cen MT"/>
              </a:rPr>
              <a:t>r</a:t>
            </a:r>
            <a:r>
              <a:rPr sz="1600" spc="-10" dirty="0">
                <a:latin typeface="Tw Cen MT"/>
                <a:cs typeface="Tw Cen MT"/>
              </a:rPr>
              <a:t>e</a:t>
            </a:r>
            <a:r>
              <a:rPr sz="1600" dirty="0">
                <a:latin typeface="Tw Cen MT"/>
                <a:cs typeface="Tw Cen MT"/>
              </a:rPr>
              <a:t> </a:t>
            </a:r>
            <a:r>
              <a:rPr sz="1600" spc="-10" dirty="0">
                <a:latin typeface="Tw Cen MT"/>
                <a:cs typeface="Tw Cen MT"/>
              </a:rPr>
              <a:t>2</a:t>
            </a:r>
            <a:r>
              <a:rPr sz="1600" spc="-20" dirty="0">
                <a:latin typeface="Tw Cen MT"/>
                <a:cs typeface="Tw Cen MT"/>
              </a:rPr>
              <a:t>0</a:t>
            </a:r>
            <a:r>
              <a:rPr sz="1600" spc="-15" dirty="0">
                <a:latin typeface="Tw Cen MT"/>
                <a:cs typeface="Tw Cen MT"/>
              </a:rPr>
              <a:t>00</a:t>
            </a:r>
            <a:r>
              <a:rPr sz="1600" spc="-5" dirty="0">
                <a:latin typeface="Tw Cen MT"/>
                <a:cs typeface="Tw Cen MT"/>
              </a:rPr>
              <a:t>,</a:t>
            </a:r>
            <a:r>
              <a:rPr sz="1600" spc="45" dirty="0">
                <a:latin typeface="Tw Cen MT"/>
                <a:cs typeface="Tw Cen MT"/>
              </a:rPr>
              <a:t> </a:t>
            </a:r>
            <a:r>
              <a:rPr sz="1600" spc="-10" dirty="0">
                <a:latin typeface="Tw Cen MT"/>
                <a:cs typeface="Tw Cen MT"/>
              </a:rPr>
              <a:t>n.</a:t>
            </a:r>
            <a:r>
              <a:rPr sz="1600" spc="-5" dirty="0">
                <a:latin typeface="Tw Cen MT"/>
                <a:cs typeface="Tw Cen MT"/>
              </a:rPr>
              <a:t> </a:t>
            </a:r>
            <a:r>
              <a:rPr sz="1600" spc="-20" dirty="0">
                <a:latin typeface="Tw Cen MT"/>
                <a:cs typeface="Tw Cen MT"/>
              </a:rPr>
              <a:t>3</a:t>
            </a:r>
            <a:r>
              <a:rPr sz="1600" spc="-15" dirty="0">
                <a:latin typeface="Tw Cen MT"/>
                <a:cs typeface="Tw Cen MT"/>
              </a:rPr>
              <a:t>28</a:t>
            </a:r>
            <a:r>
              <a:rPr sz="1600" spc="-5" dirty="0">
                <a:latin typeface="Tw Cen MT"/>
                <a:cs typeface="Tw Cen MT"/>
              </a:rPr>
              <a:t>,</a:t>
            </a:r>
            <a:r>
              <a:rPr sz="1600" spc="20" dirty="0">
                <a:latin typeface="Tw Cen MT"/>
                <a:cs typeface="Tw Cen MT"/>
              </a:rPr>
              <a:t> </a:t>
            </a:r>
            <a:r>
              <a:rPr sz="1600" spc="-10" dirty="0">
                <a:latin typeface="Tw Cen MT"/>
                <a:cs typeface="Tw Cen MT"/>
              </a:rPr>
              <a:t>come</a:t>
            </a:r>
            <a:r>
              <a:rPr sz="1600" spc="-5" dirty="0">
                <a:latin typeface="Tw Cen MT"/>
                <a:cs typeface="Tw Cen MT"/>
              </a:rPr>
              <a:t> </a:t>
            </a:r>
            <a:r>
              <a:rPr sz="1600" spc="-15" dirty="0">
                <a:latin typeface="Tw Cen MT"/>
                <a:cs typeface="Tw Cen MT"/>
              </a:rPr>
              <a:t>m</a:t>
            </a:r>
            <a:r>
              <a:rPr sz="1600" spc="-5" dirty="0">
                <a:latin typeface="Tw Cen MT"/>
                <a:cs typeface="Tw Cen MT"/>
              </a:rPr>
              <a:t>o</a:t>
            </a:r>
            <a:r>
              <a:rPr sz="1600" spc="-15" dirty="0">
                <a:latin typeface="Tw Cen MT"/>
                <a:cs typeface="Tw Cen MT"/>
              </a:rPr>
              <a:t>dific</a:t>
            </a:r>
            <a:r>
              <a:rPr sz="1600" spc="-20" dirty="0">
                <a:latin typeface="Tw Cen MT"/>
                <a:cs typeface="Tw Cen MT"/>
              </a:rPr>
              <a:t>a</a:t>
            </a:r>
            <a:r>
              <a:rPr sz="1600" spc="-10" dirty="0">
                <a:latin typeface="Tw Cen MT"/>
                <a:cs typeface="Tw Cen MT"/>
              </a:rPr>
              <a:t>to</a:t>
            </a:r>
            <a:r>
              <a:rPr sz="1600" spc="25" dirty="0">
                <a:latin typeface="Tw Cen MT"/>
                <a:cs typeface="Tw Cen MT"/>
              </a:rPr>
              <a:t> </a:t>
            </a:r>
            <a:r>
              <a:rPr sz="1600" spc="-15" dirty="0">
                <a:latin typeface="Tw Cen MT"/>
                <a:cs typeface="Tw Cen MT"/>
              </a:rPr>
              <a:t>da</a:t>
            </a:r>
            <a:r>
              <a:rPr sz="1600" spc="-5" dirty="0">
                <a:latin typeface="Tw Cen MT"/>
                <a:cs typeface="Tw Cen MT"/>
              </a:rPr>
              <a:t>l</a:t>
            </a:r>
            <a:r>
              <a:rPr sz="1600" spc="10" dirty="0">
                <a:latin typeface="Tw Cen MT"/>
                <a:cs typeface="Tw Cen MT"/>
              </a:rPr>
              <a:t> </a:t>
            </a:r>
            <a:r>
              <a:rPr sz="1600" spc="-15" dirty="0">
                <a:latin typeface="Tw Cen MT"/>
                <a:cs typeface="Tw Cen MT"/>
              </a:rPr>
              <a:t>p</a:t>
            </a:r>
            <a:r>
              <a:rPr sz="1600" spc="-10" dirty="0">
                <a:latin typeface="Tw Cen MT"/>
                <a:cs typeface="Tw Cen MT"/>
              </a:rPr>
              <a:t>resente</a:t>
            </a:r>
            <a:r>
              <a:rPr sz="1600" spc="25" dirty="0">
                <a:latin typeface="Tw Cen MT"/>
                <a:cs typeface="Tw Cen MT"/>
              </a:rPr>
              <a:t> </a:t>
            </a:r>
            <a:r>
              <a:rPr sz="1600" spc="-15" dirty="0">
                <a:latin typeface="Tw Cen MT"/>
                <a:cs typeface="Tw Cen MT"/>
              </a:rPr>
              <a:t>d</a:t>
            </a:r>
            <a:r>
              <a:rPr sz="1600" spc="-10" dirty="0">
                <a:latin typeface="Tw Cen MT"/>
                <a:cs typeface="Tw Cen MT"/>
              </a:rPr>
              <a:t>ec</a:t>
            </a:r>
            <a:r>
              <a:rPr sz="1600" spc="-20" dirty="0">
                <a:latin typeface="Tw Cen MT"/>
                <a:cs typeface="Tw Cen MT"/>
              </a:rPr>
              <a:t>r</a:t>
            </a:r>
            <a:r>
              <a:rPr sz="1600" spc="-10" dirty="0">
                <a:latin typeface="Tw Cen MT"/>
                <a:cs typeface="Tw Cen MT"/>
              </a:rPr>
              <a:t>et</a:t>
            </a:r>
            <a:r>
              <a:rPr sz="1600" spc="-45" dirty="0">
                <a:latin typeface="Tw Cen MT"/>
                <a:cs typeface="Tw Cen MT"/>
              </a:rPr>
              <a:t>o</a:t>
            </a:r>
            <a:r>
              <a:rPr sz="1600" spc="-5" dirty="0">
                <a:latin typeface="Tw Cen MT"/>
                <a:cs typeface="Tw Cen MT"/>
              </a:rPr>
              <a:t>.</a:t>
            </a:r>
            <a:endParaRPr sz="1600" dirty="0">
              <a:latin typeface="Tw Cen MT"/>
              <a:cs typeface="Tw Cen MT"/>
            </a:endParaRPr>
          </a:p>
        </p:txBody>
      </p:sp>
      <p:sp>
        <p:nvSpPr>
          <p:cNvPr id="4" name="CasellaDiTesto 3"/>
          <p:cNvSpPr txBox="1"/>
          <p:nvPr/>
        </p:nvSpPr>
        <p:spPr>
          <a:xfrm>
            <a:off x="609600" y="152400"/>
            <a:ext cx="8229600" cy="1477328"/>
          </a:xfrm>
          <a:prstGeom prst="rect">
            <a:avLst/>
          </a:prstGeom>
          <a:noFill/>
        </p:spPr>
        <p:txBody>
          <a:bodyPr wrap="square" rtlCol="0">
            <a:spAutoFit/>
          </a:bodyPr>
          <a:lstStyle/>
          <a:p>
            <a:r>
              <a:rPr lang="it-IT" sz="3600" b="1" dirty="0" smtClean="0"/>
              <a:t>D. </a:t>
            </a:r>
            <a:r>
              <a:rPr lang="it-IT" sz="3600" b="1" dirty="0" err="1" smtClean="0"/>
              <a:t>Lgs</a:t>
            </a:r>
            <a:r>
              <a:rPr lang="it-IT" sz="3600" b="1" dirty="0" smtClean="0"/>
              <a:t>. 66/2017</a:t>
            </a:r>
          </a:p>
          <a:p>
            <a:r>
              <a:rPr lang="it-IT" i="1" dirty="0" smtClean="0"/>
              <a:t>Norme per la promozione dell'inclusione scolastica degli studenti con disabilità, a norma dell'articolo 1, commi 180 e 181, lettera c), della legge 13 luglio 2015, n. 107.”</a:t>
            </a:r>
            <a:endParaRPr lang="it-IT" dirty="0" smtClean="0"/>
          </a:p>
          <a:p>
            <a:endParaRPr lang="it-IT"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89686" y="333699"/>
            <a:ext cx="8564626" cy="369332"/>
          </a:xfrm>
          <a:prstGeom prst="rect">
            <a:avLst/>
          </a:prstGeom>
        </p:spPr>
        <p:txBody>
          <a:bodyPr vert="horz" wrap="square" lIns="0" tIns="0" rIns="0" bIns="0" rtlCol="0">
            <a:spAutoFit/>
          </a:bodyPr>
          <a:lstStyle/>
          <a:p>
            <a:pPr marL="12700">
              <a:lnSpc>
                <a:spcPct val="100000"/>
              </a:lnSpc>
            </a:pPr>
            <a:r>
              <a:rPr sz="2400" spc="-20" dirty="0"/>
              <a:t>Capo</a:t>
            </a:r>
            <a:r>
              <a:rPr sz="2400" spc="15" dirty="0"/>
              <a:t> </a:t>
            </a:r>
            <a:r>
              <a:rPr sz="2400" spc="-10" dirty="0" smtClean="0"/>
              <a:t>II</a:t>
            </a:r>
            <a:r>
              <a:rPr lang="it-IT" sz="2400" dirty="0" smtClean="0"/>
              <a:t> - </a:t>
            </a:r>
            <a:r>
              <a:rPr sz="2400" spc="-15" dirty="0" err="1" smtClean="0"/>
              <a:t>P</a:t>
            </a:r>
            <a:r>
              <a:rPr sz="2400" spc="30" dirty="0" err="1" smtClean="0"/>
              <a:t>r</a:t>
            </a:r>
            <a:r>
              <a:rPr sz="2400" spc="-10" dirty="0" err="1" smtClean="0"/>
              <a:t>estazioni</a:t>
            </a:r>
            <a:r>
              <a:rPr sz="2400" dirty="0" smtClean="0"/>
              <a:t> </a:t>
            </a:r>
            <a:r>
              <a:rPr sz="2400" dirty="0"/>
              <a:t>e </a:t>
            </a:r>
            <a:r>
              <a:rPr sz="2400" spc="-10" dirty="0"/>
              <a:t>in</a:t>
            </a:r>
            <a:r>
              <a:rPr sz="2400" spc="-25" dirty="0"/>
              <a:t>d</a:t>
            </a:r>
            <a:r>
              <a:rPr sz="2400" spc="-10" dirty="0"/>
              <a:t>ic</a:t>
            </a:r>
            <a:r>
              <a:rPr sz="2400" spc="35" dirty="0"/>
              <a:t>a</a:t>
            </a:r>
            <a:r>
              <a:rPr sz="2400" spc="-10" dirty="0"/>
              <a:t>tori</a:t>
            </a:r>
            <a:r>
              <a:rPr sz="2400" spc="-5" dirty="0"/>
              <a:t> </a:t>
            </a:r>
            <a:r>
              <a:rPr sz="2400" spc="-10" dirty="0"/>
              <a:t>di</a:t>
            </a:r>
            <a:r>
              <a:rPr sz="2400" dirty="0"/>
              <a:t> </a:t>
            </a:r>
            <a:r>
              <a:rPr sz="2400" spc="-5" dirty="0"/>
              <a:t>q</a:t>
            </a:r>
            <a:r>
              <a:rPr sz="2400" spc="-10" dirty="0"/>
              <a:t>ualità</a:t>
            </a:r>
            <a:r>
              <a:rPr sz="2400" spc="-25" dirty="0"/>
              <a:t> </a:t>
            </a:r>
            <a:r>
              <a:rPr sz="2400" spc="-10" dirty="0"/>
              <a:t>dell'inclusio</a:t>
            </a:r>
            <a:r>
              <a:rPr sz="2400" spc="-25" dirty="0"/>
              <a:t>n</a:t>
            </a:r>
            <a:r>
              <a:rPr sz="2400" dirty="0"/>
              <a:t>e</a:t>
            </a:r>
            <a:r>
              <a:rPr sz="2400" spc="20" dirty="0"/>
              <a:t> </a:t>
            </a:r>
            <a:r>
              <a:rPr sz="2400" spc="-10" dirty="0"/>
              <a:t>scolastica</a:t>
            </a:r>
          </a:p>
        </p:txBody>
      </p:sp>
      <p:sp>
        <p:nvSpPr>
          <p:cNvPr id="3" name="object 3"/>
          <p:cNvSpPr txBox="1"/>
          <p:nvPr/>
        </p:nvSpPr>
        <p:spPr>
          <a:xfrm>
            <a:off x="402742" y="1700614"/>
            <a:ext cx="154940" cy="170180"/>
          </a:xfrm>
          <a:prstGeom prst="rect">
            <a:avLst/>
          </a:prstGeom>
        </p:spPr>
        <p:txBody>
          <a:bodyPr vert="horz" wrap="square" lIns="0" tIns="0" rIns="0" bIns="0" rtlCol="0">
            <a:spAutoFit/>
          </a:bodyPr>
          <a:lstStyle/>
          <a:p>
            <a:pPr marL="12700">
              <a:lnSpc>
                <a:spcPct val="100000"/>
              </a:lnSpc>
            </a:pPr>
            <a:r>
              <a:rPr sz="1150" spc="-15" dirty="0">
                <a:solidFill>
                  <a:srgbClr val="DD8046"/>
                </a:solidFill>
                <a:latin typeface="Wingdings"/>
                <a:cs typeface="Wingdings"/>
              </a:rPr>
              <a:t></a:t>
            </a:r>
            <a:endParaRPr sz="1150">
              <a:latin typeface="Wingdings"/>
              <a:cs typeface="Wingdings"/>
            </a:endParaRPr>
          </a:p>
        </p:txBody>
      </p:sp>
      <p:sp>
        <p:nvSpPr>
          <p:cNvPr id="4" name="object 4"/>
          <p:cNvSpPr txBox="1"/>
          <p:nvPr/>
        </p:nvSpPr>
        <p:spPr>
          <a:xfrm>
            <a:off x="917854" y="1628591"/>
            <a:ext cx="3211195" cy="266700"/>
          </a:xfrm>
          <a:prstGeom prst="rect">
            <a:avLst/>
          </a:prstGeom>
        </p:spPr>
        <p:txBody>
          <a:bodyPr vert="horz" wrap="square" lIns="0" tIns="0" rIns="0" bIns="0" rtlCol="0">
            <a:spAutoFit/>
          </a:bodyPr>
          <a:lstStyle/>
          <a:p>
            <a:pPr marL="12700">
              <a:lnSpc>
                <a:spcPct val="100000"/>
              </a:lnSpc>
            </a:pPr>
            <a:r>
              <a:rPr sz="1900" b="1" spc="-15" dirty="0">
                <a:latin typeface="Tw Cen MT"/>
                <a:cs typeface="Tw Cen MT"/>
              </a:rPr>
              <a:t>A</a:t>
            </a:r>
            <a:r>
              <a:rPr sz="1900" b="1" spc="75" dirty="0">
                <a:latin typeface="Tw Cen MT"/>
                <a:cs typeface="Tw Cen MT"/>
              </a:rPr>
              <a:t>r</a:t>
            </a:r>
            <a:r>
              <a:rPr sz="1900" b="1" spc="-5" dirty="0">
                <a:latin typeface="Tw Cen MT"/>
                <a:cs typeface="Tw Cen MT"/>
              </a:rPr>
              <a:t>t. </a:t>
            </a:r>
            <a:r>
              <a:rPr sz="1900" b="1" spc="-10" dirty="0">
                <a:latin typeface="Tw Cen MT"/>
                <a:cs typeface="Tw Cen MT"/>
              </a:rPr>
              <a:t>3</a:t>
            </a:r>
            <a:r>
              <a:rPr sz="1900" b="1" spc="-5" dirty="0">
                <a:latin typeface="Tw Cen MT"/>
                <a:cs typeface="Tw Cen MT"/>
              </a:rPr>
              <a:t> </a:t>
            </a:r>
            <a:r>
              <a:rPr sz="1900" b="1" spc="-10" dirty="0">
                <a:latin typeface="Tw Cen MT"/>
                <a:cs typeface="Tw Cen MT"/>
              </a:rPr>
              <a:t>P</a:t>
            </a:r>
            <a:r>
              <a:rPr sz="1900" b="1" spc="15" dirty="0">
                <a:latin typeface="Tw Cen MT"/>
                <a:cs typeface="Tw Cen MT"/>
              </a:rPr>
              <a:t>r</a:t>
            </a:r>
            <a:r>
              <a:rPr sz="1900" b="1" spc="-10" dirty="0">
                <a:latin typeface="Tw Cen MT"/>
                <a:cs typeface="Tw Cen MT"/>
              </a:rPr>
              <a:t>est</a:t>
            </a:r>
            <a:r>
              <a:rPr sz="1900" b="1" spc="-20" dirty="0">
                <a:latin typeface="Tw Cen MT"/>
                <a:cs typeface="Tw Cen MT"/>
              </a:rPr>
              <a:t>a</a:t>
            </a:r>
            <a:r>
              <a:rPr sz="1900" b="1" spc="-10" dirty="0">
                <a:latin typeface="Tw Cen MT"/>
                <a:cs typeface="Tw Cen MT"/>
              </a:rPr>
              <a:t>zioni</a:t>
            </a:r>
            <a:r>
              <a:rPr sz="1900" b="1" spc="25" dirty="0">
                <a:latin typeface="Tw Cen MT"/>
                <a:cs typeface="Tw Cen MT"/>
              </a:rPr>
              <a:t> </a:t>
            </a:r>
            <a:r>
              <a:rPr sz="1900" b="1" spc="-10" dirty="0">
                <a:latin typeface="Tw Cen MT"/>
                <a:cs typeface="Tw Cen MT"/>
              </a:rPr>
              <a:t>e</a:t>
            </a:r>
            <a:r>
              <a:rPr sz="1900" b="1" spc="-5" dirty="0">
                <a:latin typeface="Tw Cen MT"/>
                <a:cs typeface="Tw Cen MT"/>
              </a:rPr>
              <a:t> </a:t>
            </a:r>
            <a:r>
              <a:rPr sz="1900" b="1" spc="-10" dirty="0">
                <a:latin typeface="Tw Cen MT"/>
                <a:cs typeface="Tw Cen MT"/>
              </a:rPr>
              <a:t>c</a:t>
            </a:r>
            <a:r>
              <a:rPr sz="1900" b="1" spc="-5" dirty="0">
                <a:latin typeface="Tw Cen MT"/>
                <a:cs typeface="Tw Cen MT"/>
              </a:rPr>
              <a:t>o</a:t>
            </a:r>
            <a:r>
              <a:rPr sz="1900" b="1" spc="-10" dirty="0">
                <a:latin typeface="Tw Cen MT"/>
                <a:cs typeface="Tw Cen MT"/>
              </a:rPr>
              <a:t>mpeten</a:t>
            </a:r>
            <a:r>
              <a:rPr sz="1900" b="1" spc="-30" dirty="0">
                <a:latin typeface="Tw Cen MT"/>
                <a:cs typeface="Tw Cen MT"/>
              </a:rPr>
              <a:t>z</a:t>
            </a:r>
            <a:r>
              <a:rPr sz="1900" b="1" spc="-10" dirty="0">
                <a:latin typeface="Tw Cen MT"/>
                <a:cs typeface="Tw Cen MT"/>
              </a:rPr>
              <a:t>e</a:t>
            </a:r>
            <a:endParaRPr sz="1900">
              <a:latin typeface="Tw Cen MT"/>
              <a:cs typeface="Tw Cen MT"/>
            </a:endParaRPr>
          </a:p>
        </p:txBody>
      </p:sp>
      <p:sp>
        <p:nvSpPr>
          <p:cNvPr id="5" name="object 5"/>
          <p:cNvSpPr txBox="1"/>
          <p:nvPr/>
        </p:nvSpPr>
        <p:spPr>
          <a:xfrm>
            <a:off x="402742" y="5281125"/>
            <a:ext cx="154940" cy="170180"/>
          </a:xfrm>
          <a:prstGeom prst="rect">
            <a:avLst/>
          </a:prstGeom>
        </p:spPr>
        <p:txBody>
          <a:bodyPr vert="horz" wrap="square" lIns="0" tIns="0" rIns="0" bIns="0" rtlCol="0">
            <a:spAutoFit/>
          </a:bodyPr>
          <a:lstStyle/>
          <a:p>
            <a:pPr marL="12700">
              <a:lnSpc>
                <a:spcPct val="100000"/>
              </a:lnSpc>
            </a:pPr>
            <a:r>
              <a:rPr sz="1100" spc="25" dirty="0">
                <a:solidFill>
                  <a:srgbClr val="DD8046"/>
                </a:solidFill>
                <a:latin typeface="Wingdings"/>
                <a:cs typeface="Wingdings"/>
              </a:rPr>
              <a:t></a:t>
            </a:r>
            <a:endParaRPr sz="1100">
              <a:latin typeface="Wingdings"/>
              <a:cs typeface="Wingdings"/>
            </a:endParaRPr>
          </a:p>
        </p:txBody>
      </p:sp>
      <p:sp>
        <p:nvSpPr>
          <p:cNvPr id="6" name="object 6"/>
          <p:cNvSpPr txBox="1"/>
          <p:nvPr/>
        </p:nvSpPr>
        <p:spPr>
          <a:xfrm>
            <a:off x="722782" y="5208863"/>
            <a:ext cx="7973695" cy="1151255"/>
          </a:xfrm>
          <a:prstGeom prst="rect">
            <a:avLst/>
          </a:prstGeom>
        </p:spPr>
        <p:txBody>
          <a:bodyPr vert="horz" wrap="square" lIns="0" tIns="0" rIns="0" bIns="0" rtlCol="0">
            <a:spAutoFit/>
          </a:bodyPr>
          <a:lstStyle/>
          <a:p>
            <a:pPr marL="207645">
              <a:lnSpc>
                <a:spcPct val="100000"/>
              </a:lnSpc>
            </a:pPr>
            <a:r>
              <a:rPr sz="1900" b="1" spc="-15" dirty="0">
                <a:latin typeface="Tw Cen MT"/>
                <a:cs typeface="Tw Cen MT"/>
              </a:rPr>
              <a:t>A</a:t>
            </a:r>
            <a:r>
              <a:rPr sz="1900" b="1" spc="75" dirty="0">
                <a:latin typeface="Tw Cen MT"/>
                <a:cs typeface="Tw Cen MT"/>
              </a:rPr>
              <a:t>r</a:t>
            </a:r>
            <a:r>
              <a:rPr sz="1900" b="1" spc="-5" dirty="0">
                <a:latin typeface="Tw Cen MT"/>
                <a:cs typeface="Tw Cen MT"/>
              </a:rPr>
              <a:t>t. </a:t>
            </a:r>
            <a:r>
              <a:rPr sz="1900" b="1" spc="-10" dirty="0">
                <a:latin typeface="Tw Cen MT"/>
                <a:cs typeface="Tw Cen MT"/>
              </a:rPr>
              <a:t>4</a:t>
            </a:r>
            <a:r>
              <a:rPr sz="1900" b="1" dirty="0">
                <a:latin typeface="Tw Cen MT"/>
                <a:cs typeface="Tw Cen MT"/>
              </a:rPr>
              <a:t> </a:t>
            </a:r>
            <a:r>
              <a:rPr sz="1900" b="1" spc="-100" dirty="0">
                <a:latin typeface="Tw Cen MT"/>
                <a:cs typeface="Tw Cen MT"/>
              </a:rPr>
              <a:t>V</a:t>
            </a:r>
            <a:r>
              <a:rPr sz="1900" b="1" spc="-20" dirty="0">
                <a:latin typeface="Tw Cen MT"/>
                <a:cs typeface="Tw Cen MT"/>
              </a:rPr>
              <a:t>a</a:t>
            </a:r>
            <a:r>
              <a:rPr sz="1900" b="1" spc="-10" dirty="0">
                <a:latin typeface="Tw Cen MT"/>
                <a:cs typeface="Tw Cen MT"/>
              </a:rPr>
              <a:t>lut</a:t>
            </a:r>
            <a:r>
              <a:rPr sz="1900" b="1" spc="-20" dirty="0">
                <a:latin typeface="Tw Cen MT"/>
                <a:cs typeface="Tw Cen MT"/>
              </a:rPr>
              <a:t>a</a:t>
            </a:r>
            <a:r>
              <a:rPr sz="1900" b="1" spc="-10" dirty="0">
                <a:latin typeface="Tw Cen MT"/>
                <a:cs typeface="Tw Cen MT"/>
              </a:rPr>
              <a:t>zione</a:t>
            </a:r>
            <a:r>
              <a:rPr sz="1900" b="1" dirty="0">
                <a:latin typeface="Tw Cen MT"/>
                <a:cs typeface="Tw Cen MT"/>
              </a:rPr>
              <a:t> </a:t>
            </a:r>
            <a:r>
              <a:rPr sz="1900" b="1" spc="-10" dirty="0">
                <a:latin typeface="Tw Cen MT"/>
                <a:cs typeface="Tw Cen MT"/>
              </a:rPr>
              <a:t>della</a:t>
            </a:r>
            <a:r>
              <a:rPr sz="1900" b="1" spc="-5" dirty="0">
                <a:latin typeface="Tw Cen MT"/>
                <a:cs typeface="Tw Cen MT"/>
              </a:rPr>
              <a:t> </a:t>
            </a:r>
            <a:r>
              <a:rPr sz="1900" b="1" spc="-25" dirty="0">
                <a:latin typeface="Tw Cen MT"/>
                <a:cs typeface="Tw Cen MT"/>
              </a:rPr>
              <a:t>q</a:t>
            </a:r>
            <a:r>
              <a:rPr sz="1900" b="1" spc="-10" dirty="0">
                <a:latin typeface="Tw Cen MT"/>
                <a:cs typeface="Tw Cen MT"/>
              </a:rPr>
              <a:t>u</a:t>
            </a:r>
            <a:r>
              <a:rPr sz="1900" b="1" spc="-20" dirty="0">
                <a:latin typeface="Tw Cen MT"/>
                <a:cs typeface="Tw Cen MT"/>
              </a:rPr>
              <a:t>a</a:t>
            </a:r>
            <a:r>
              <a:rPr sz="1900" b="1" spc="-10" dirty="0">
                <a:latin typeface="Tw Cen MT"/>
                <a:cs typeface="Tw Cen MT"/>
              </a:rPr>
              <a:t>lità</a:t>
            </a:r>
            <a:r>
              <a:rPr sz="1900" b="1" spc="-15" dirty="0">
                <a:latin typeface="Tw Cen MT"/>
                <a:cs typeface="Tw Cen MT"/>
              </a:rPr>
              <a:t> </a:t>
            </a:r>
            <a:r>
              <a:rPr sz="1900" b="1" spc="-10" dirty="0">
                <a:latin typeface="Tw Cen MT"/>
                <a:cs typeface="Tw Cen MT"/>
              </a:rPr>
              <a:t>dell'inclu</a:t>
            </a:r>
            <a:r>
              <a:rPr sz="1900" b="1" spc="-20" dirty="0">
                <a:latin typeface="Tw Cen MT"/>
                <a:cs typeface="Tw Cen MT"/>
              </a:rPr>
              <a:t>s</a:t>
            </a:r>
            <a:r>
              <a:rPr sz="1900" b="1" spc="-10" dirty="0">
                <a:latin typeface="Tw Cen MT"/>
                <a:cs typeface="Tw Cen MT"/>
              </a:rPr>
              <a:t>ione</a:t>
            </a:r>
            <a:r>
              <a:rPr sz="1900" b="1" spc="-15" dirty="0">
                <a:latin typeface="Tw Cen MT"/>
                <a:cs typeface="Tw Cen MT"/>
              </a:rPr>
              <a:t> </a:t>
            </a:r>
            <a:r>
              <a:rPr sz="1900" b="1" spc="-20" dirty="0">
                <a:latin typeface="Tw Cen MT"/>
                <a:cs typeface="Tw Cen MT"/>
              </a:rPr>
              <a:t>s</a:t>
            </a:r>
            <a:r>
              <a:rPr sz="1900" b="1" spc="-10" dirty="0">
                <a:latin typeface="Tw Cen MT"/>
                <a:cs typeface="Tw Cen MT"/>
              </a:rPr>
              <a:t>col</a:t>
            </a:r>
            <a:r>
              <a:rPr sz="1900" b="1" spc="-20" dirty="0">
                <a:latin typeface="Tw Cen MT"/>
                <a:cs typeface="Tw Cen MT"/>
              </a:rPr>
              <a:t>as</a:t>
            </a:r>
            <a:r>
              <a:rPr sz="1900" b="1" spc="-10" dirty="0">
                <a:latin typeface="Tw Cen MT"/>
                <a:cs typeface="Tw Cen MT"/>
              </a:rPr>
              <a:t>tica</a:t>
            </a:r>
            <a:endParaRPr sz="1900">
              <a:latin typeface="Tw Cen MT"/>
              <a:cs typeface="Tw Cen MT"/>
            </a:endParaRPr>
          </a:p>
          <a:p>
            <a:pPr marL="12700" marR="5080">
              <a:lnSpc>
                <a:spcPct val="100000"/>
              </a:lnSpc>
              <a:spcBef>
                <a:spcPts val="610"/>
              </a:spcBef>
            </a:pPr>
            <a:r>
              <a:rPr sz="1700" dirty="0">
                <a:latin typeface="Tw Cen MT"/>
                <a:cs typeface="Tw Cen MT"/>
              </a:rPr>
              <a:t>La </a:t>
            </a:r>
            <a:r>
              <a:rPr sz="1700" spc="-45" dirty="0">
                <a:latin typeface="Tw Cen MT"/>
                <a:cs typeface="Tw Cen MT"/>
              </a:rPr>
              <a:t>v</a:t>
            </a:r>
            <a:r>
              <a:rPr sz="1700" dirty="0">
                <a:latin typeface="Tw Cen MT"/>
                <a:cs typeface="Tw Cen MT"/>
              </a:rPr>
              <a:t>a</a:t>
            </a:r>
            <a:r>
              <a:rPr sz="1700" spc="-10" dirty="0">
                <a:latin typeface="Tw Cen MT"/>
                <a:cs typeface="Tw Cen MT"/>
              </a:rPr>
              <a:t>l</a:t>
            </a:r>
            <a:r>
              <a:rPr sz="1700" dirty="0">
                <a:latin typeface="Tw Cen MT"/>
                <a:cs typeface="Tw Cen MT"/>
              </a:rPr>
              <a:t>u</a:t>
            </a:r>
            <a:r>
              <a:rPr sz="1700" spc="-10" dirty="0">
                <a:latin typeface="Tw Cen MT"/>
                <a:cs typeface="Tw Cen MT"/>
              </a:rPr>
              <a:t>t</a:t>
            </a:r>
            <a:r>
              <a:rPr sz="1700" dirty="0">
                <a:latin typeface="Tw Cen MT"/>
                <a:cs typeface="Tw Cen MT"/>
              </a:rPr>
              <a:t>a</a:t>
            </a:r>
            <a:r>
              <a:rPr sz="1700" spc="-10" dirty="0">
                <a:latin typeface="Tw Cen MT"/>
                <a:cs typeface="Tw Cen MT"/>
              </a:rPr>
              <a:t>z</a:t>
            </a:r>
            <a:r>
              <a:rPr sz="1700" spc="-5" dirty="0">
                <a:latin typeface="Tw Cen MT"/>
                <a:cs typeface="Tw Cen MT"/>
              </a:rPr>
              <a:t>ion</a:t>
            </a:r>
            <a:r>
              <a:rPr sz="1700" dirty="0">
                <a:latin typeface="Tw Cen MT"/>
                <a:cs typeface="Tw Cen MT"/>
              </a:rPr>
              <a:t>e</a:t>
            </a:r>
            <a:r>
              <a:rPr sz="1700" spc="40" dirty="0">
                <a:latin typeface="Tw Cen MT"/>
                <a:cs typeface="Tw Cen MT"/>
              </a:rPr>
              <a:t> </a:t>
            </a:r>
            <a:r>
              <a:rPr sz="1700" dirty="0">
                <a:latin typeface="Tw Cen MT"/>
                <a:cs typeface="Tw Cen MT"/>
              </a:rPr>
              <a:t>de</a:t>
            </a:r>
            <a:r>
              <a:rPr sz="1700" spc="-10" dirty="0">
                <a:latin typeface="Tw Cen MT"/>
                <a:cs typeface="Tw Cen MT"/>
              </a:rPr>
              <a:t>l</a:t>
            </a:r>
            <a:r>
              <a:rPr sz="1700" spc="-5" dirty="0">
                <a:latin typeface="Tw Cen MT"/>
                <a:cs typeface="Tw Cen MT"/>
              </a:rPr>
              <a:t>l</a:t>
            </a:r>
            <a:r>
              <a:rPr sz="1700" dirty="0">
                <a:latin typeface="Tw Cen MT"/>
                <a:cs typeface="Tw Cen MT"/>
              </a:rPr>
              <a:t>a</a:t>
            </a:r>
            <a:r>
              <a:rPr sz="1700" spc="5" dirty="0">
                <a:latin typeface="Tw Cen MT"/>
                <a:cs typeface="Tw Cen MT"/>
              </a:rPr>
              <a:t> </a:t>
            </a:r>
            <a:r>
              <a:rPr sz="1700" dirty="0">
                <a:latin typeface="Tw Cen MT"/>
                <a:cs typeface="Tw Cen MT"/>
              </a:rPr>
              <a:t>q</a:t>
            </a:r>
            <a:r>
              <a:rPr sz="1700" spc="-10" dirty="0">
                <a:latin typeface="Tw Cen MT"/>
                <a:cs typeface="Tw Cen MT"/>
              </a:rPr>
              <a:t>u</a:t>
            </a:r>
            <a:r>
              <a:rPr sz="1700" dirty="0">
                <a:latin typeface="Tw Cen MT"/>
                <a:cs typeface="Tw Cen MT"/>
              </a:rPr>
              <a:t>a</a:t>
            </a:r>
            <a:r>
              <a:rPr sz="1700" spc="-10" dirty="0">
                <a:latin typeface="Tw Cen MT"/>
                <a:cs typeface="Tw Cen MT"/>
              </a:rPr>
              <a:t>l</a:t>
            </a:r>
            <a:r>
              <a:rPr sz="1700" spc="-5" dirty="0">
                <a:latin typeface="Tw Cen MT"/>
                <a:cs typeface="Tw Cen MT"/>
              </a:rPr>
              <a:t>i</a:t>
            </a:r>
            <a:r>
              <a:rPr sz="1700" spc="-10" dirty="0">
                <a:latin typeface="Tw Cen MT"/>
                <a:cs typeface="Tw Cen MT"/>
              </a:rPr>
              <a:t>t</a:t>
            </a:r>
            <a:r>
              <a:rPr sz="1700" dirty="0">
                <a:latin typeface="Tw Cen MT"/>
                <a:cs typeface="Tw Cen MT"/>
              </a:rPr>
              <a:t>à</a:t>
            </a:r>
            <a:r>
              <a:rPr sz="1700" spc="15" dirty="0">
                <a:latin typeface="Tw Cen MT"/>
                <a:cs typeface="Tw Cen MT"/>
              </a:rPr>
              <a:t> </a:t>
            </a:r>
            <a:r>
              <a:rPr sz="1700" dirty="0">
                <a:latin typeface="Tw Cen MT"/>
                <a:cs typeface="Tw Cen MT"/>
              </a:rPr>
              <a:t>en</a:t>
            </a:r>
            <a:r>
              <a:rPr sz="1700" spc="-10" dirty="0">
                <a:latin typeface="Tw Cen MT"/>
                <a:cs typeface="Tw Cen MT"/>
              </a:rPr>
              <a:t>t</a:t>
            </a:r>
            <a:r>
              <a:rPr sz="1700" spc="-20" dirty="0">
                <a:latin typeface="Tw Cen MT"/>
                <a:cs typeface="Tw Cen MT"/>
              </a:rPr>
              <a:t>r</a:t>
            </a:r>
            <a:r>
              <a:rPr sz="1700" dirty="0">
                <a:latin typeface="Tw Cen MT"/>
                <a:cs typeface="Tw Cen MT"/>
              </a:rPr>
              <a:t>a a</a:t>
            </a:r>
            <a:r>
              <a:rPr sz="1700" spc="10" dirty="0">
                <a:latin typeface="Tw Cen MT"/>
                <a:cs typeface="Tw Cen MT"/>
              </a:rPr>
              <a:t> </a:t>
            </a:r>
            <a:r>
              <a:rPr sz="1700" dirty="0">
                <a:latin typeface="Tw Cen MT"/>
                <a:cs typeface="Tw Cen MT"/>
              </a:rPr>
              <a:t>f</a:t>
            </a:r>
            <a:r>
              <a:rPr sz="1700" spc="-10" dirty="0">
                <a:latin typeface="Tw Cen MT"/>
                <a:cs typeface="Tw Cen MT"/>
              </a:rPr>
              <a:t>a</a:t>
            </a:r>
            <a:r>
              <a:rPr sz="1700" dirty="0">
                <a:latin typeface="Tw Cen MT"/>
                <a:cs typeface="Tw Cen MT"/>
              </a:rPr>
              <a:t>r</a:t>
            </a:r>
            <a:r>
              <a:rPr sz="1700" spc="5" dirty="0">
                <a:latin typeface="Tw Cen MT"/>
                <a:cs typeface="Tw Cen MT"/>
              </a:rPr>
              <a:t> </a:t>
            </a:r>
            <a:r>
              <a:rPr sz="1700" dirty="0">
                <a:latin typeface="Tw Cen MT"/>
                <a:cs typeface="Tw Cen MT"/>
              </a:rPr>
              <a:t>p</a:t>
            </a:r>
            <a:r>
              <a:rPr sz="1700" spc="-10" dirty="0">
                <a:latin typeface="Tw Cen MT"/>
                <a:cs typeface="Tw Cen MT"/>
              </a:rPr>
              <a:t>a</a:t>
            </a:r>
            <a:r>
              <a:rPr sz="1700" spc="30" dirty="0">
                <a:latin typeface="Tw Cen MT"/>
                <a:cs typeface="Tw Cen MT"/>
              </a:rPr>
              <a:t>r</a:t>
            </a:r>
            <a:r>
              <a:rPr sz="1700" spc="-10" dirty="0">
                <a:latin typeface="Tw Cen MT"/>
                <a:cs typeface="Tw Cen MT"/>
              </a:rPr>
              <a:t>t</a:t>
            </a:r>
            <a:r>
              <a:rPr sz="1700" dirty="0">
                <a:latin typeface="Tw Cen MT"/>
                <a:cs typeface="Tw Cen MT"/>
              </a:rPr>
              <a:t>e </a:t>
            </a:r>
            <a:r>
              <a:rPr sz="1700" spc="-10" dirty="0">
                <a:latin typeface="Tw Cen MT"/>
                <a:cs typeface="Tw Cen MT"/>
              </a:rPr>
              <a:t>d</a:t>
            </a:r>
            <a:r>
              <a:rPr sz="1700" dirty="0">
                <a:latin typeface="Tw Cen MT"/>
                <a:cs typeface="Tw Cen MT"/>
              </a:rPr>
              <a:t>el</a:t>
            </a:r>
            <a:r>
              <a:rPr sz="1700" spc="5" dirty="0">
                <a:latin typeface="Tw Cen MT"/>
                <a:cs typeface="Tw Cen MT"/>
              </a:rPr>
              <a:t> </a:t>
            </a:r>
            <a:r>
              <a:rPr sz="1700" dirty="0">
                <a:latin typeface="Tw Cen MT"/>
                <a:cs typeface="Tw Cen MT"/>
              </a:rPr>
              <a:t>p</a:t>
            </a:r>
            <a:r>
              <a:rPr sz="1700" spc="-45" dirty="0">
                <a:latin typeface="Tw Cen MT"/>
                <a:cs typeface="Tw Cen MT"/>
              </a:rPr>
              <a:t>r</a:t>
            </a:r>
            <a:r>
              <a:rPr sz="1700" dirty="0">
                <a:latin typeface="Tw Cen MT"/>
                <a:cs typeface="Tw Cen MT"/>
              </a:rPr>
              <a:t>ocedimen</a:t>
            </a:r>
            <a:r>
              <a:rPr sz="1700" spc="-10" dirty="0">
                <a:latin typeface="Tw Cen MT"/>
                <a:cs typeface="Tw Cen MT"/>
              </a:rPr>
              <a:t>t</a:t>
            </a:r>
            <a:r>
              <a:rPr sz="1700" dirty="0">
                <a:latin typeface="Tw Cen MT"/>
                <a:cs typeface="Tw Cen MT"/>
              </a:rPr>
              <a:t>o</a:t>
            </a:r>
            <a:r>
              <a:rPr sz="1700" spc="5" dirty="0">
                <a:latin typeface="Tw Cen MT"/>
                <a:cs typeface="Tw Cen MT"/>
              </a:rPr>
              <a:t> </a:t>
            </a:r>
            <a:r>
              <a:rPr sz="1700" dirty="0">
                <a:latin typeface="Tw Cen MT"/>
                <a:cs typeface="Tw Cen MT"/>
              </a:rPr>
              <a:t>di </a:t>
            </a:r>
            <a:r>
              <a:rPr sz="1700" spc="-40" dirty="0">
                <a:latin typeface="Tw Cen MT"/>
                <a:cs typeface="Tw Cen MT"/>
              </a:rPr>
              <a:t>v</a:t>
            </a:r>
            <a:r>
              <a:rPr sz="1700" dirty="0">
                <a:latin typeface="Tw Cen MT"/>
                <a:cs typeface="Tw Cen MT"/>
              </a:rPr>
              <a:t>a</a:t>
            </a:r>
            <a:r>
              <a:rPr sz="1700" spc="-10" dirty="0">
                <a:latin typeface="Tw Cen MT"/>
                <a:cs typeface="Tw Cen MT"/>
              </a:rPr>
              <a:t>l</a:t>
            </a:r>
            <a:r>
              <a:rPr sz="1700" dirty="0">
                <a:latin typeface="Tw Cen MT"/>
                <a:cs typeface="Tw Cen MT"/>
              </a:rPr>
              <a:t>u</a:t>
            </a:r>
            <a:r>
              <a:rPr sz="1700" spc="-10" dirty="0">
                <a:latin typeface="Tw Cen MT"/>
                <a:cs typeface="Tw Cen MT"/>
              </a:rPr>
              <a:t>t</a:t>
            </a:r>
            <a:r>
              <a:rPr sz="1700" dirty="0">
                <a:latin typeface="Tw Cen MT"/>
                <a:cs typeface="Tw Cen MT"/>
              </a:rPr>
              <a:t>a</a:t>
            </a:r>
            <a:r>
              <a:rPr sz="1700" spc="-10" dirty="0">
                <a:latin typeface="Tw Cen MT"/>
                <a:cs typeface="Tw Cen MT"/>
              </a:rPr>
              <a:t>z</a:t>
            </a:r>
            <a:r>
              <a:rPr sz="1700" spc="-5" dirty="0">
                <a:latin typeface="Tw Cen MT"/>
                <a:cs typeface="Tw Cen MT"/>
              </a:rPr>
              <a:t>ion</a:t>
            </a:r>
            <a:r>
              <a:rPr sz="1700" dirty="0">
                <a:latin typeface="Tw Cen MT"/>
                <a:cs typeface="Tw Cen MT"/>
              </a:rPr>
              <a:t>e</a:t>
            </a:r>
            <a:r>
              <a:rPr sz="1700" spc="30" dirty="0">
                <a:latin typeface="Tw Cen MT"/>
                <a:cs typeface="Tw Cen MT"/>
              </a:rPr>
              <a:t> </a:t>
            </a:r>
            <a:r>
              <a:rPr sz="1700" dirty="0">
                <a:latin typeface="Tw Cen MT"/>
                <a:cs typeface="Tw Cen MT"/>
              </a:rPr>
              <a:t>de</a:t>
            </a:r>
            <a:r>
              <a:rPr sz="1700" spc="-10" dirty="0">
                <a:latin typeface="Tw Cen MT"/>
                <a:cs typeface="Tw Cen MT"/>
              </a:rPr>
              <a:t>l</a:t>
            </a:r>
            <a:r>
              <a:rPr sz="1700" spc="-5" dirty="0">
                <a:latin typeface="Tw Cen MT"/>
                <a:cs typeface="Tw Cen MT"/>
              </a:rPr>
              <a:t>l</a:t>
            </a:r>
            <a:r>
              <a:rPr sz="1700" dirty="0">
                <a:latin typeface="Tw Cen MT"/>
                <a:cs typeface="Tw Cen MT"/>
              </a:rPr>
              <a:t>e</a:t>
            </a:r>
            <a:r>
              <a:rPr sz="1700" spc="5" dirty="0">
                <a:latin typeface="Tw Cen MT"/>
                <a:cs typeface="Tw Cen MT"/>
              </a:rPr>
              <a:t> </a:t>
            </a:r>
            <a:r>
              <a:rPr sz="1700" dirty="0">
                <a:latin typeface="Tw Cen MT"/>
                <a:cs typeface="Tw Cen MT"/>
              </a:rPr>
              <a:t>scuole Se ne tiene</a:t>
            </a:r>
            <a:r>
              <a:rPr sz="1700" spc="15" dirty="0">
                <a:latin typeface="Tw Cen MT"/>
                <a:cs typeface="Tw Cen MT"/>
              </a:rPr>
              <a:t> </a:t>
            </a:r>
            <a:r>
              <a:rPr sz="1700" dirty="0">
                <a:latin typeface="Tw Cen MT"/>
                <a:cs typeface="Tw Cen MT"/>
              </a:rPr>
              <a:t>conto</a:t>
            </a:r>
            <a:r>
              <a:rPr sz="1700" spc="-10" dirty="0">
                <a:latin typeface="Tw Cen MT"/>
                <a:cs typeface="Tw Cen MT"/>
              </a:rPr>
              <a:t> </a:t>
            </a:r>
            <a:r>
              <a:rPr sz="1700" dirty="0">
                <a:latin typeface="Tw Cen MT"/>
                <a:cs typeface="Tw Cen MT"/>
              </a:rPr>
              <a:t>a</a:t>
            </a:r>
            <a:r>
              <a:rPr sz="1700" spc="-10" dirty="0">
                <a:latin typeface="Tw Cen MT"/>
                <a:cs typeface="Tw Cen MT"/>
              </a:rPr>
              <a:t>n</a:t>
            </a:r>
            <a:r>
              <a:rPr sz="1700" spc="75" dirty="0">
                <a:latin typeface="Tw Cen MT"/>
                <a:cs typeface="Tw Cen MT"/>
              </a:rPr>
              <a:t>c</a:t>
            </a:r>
            <a:r>
              <a:rPr sz="1700" dirty="0">
                <a:latin typeface="Tw Cen MT"/>
                <a:cs typeface="Tw Cen MT"/>
              </a:rPr>
              <a:t>he</a:t>
            </a:r>
            <a:r>
              <a:rPr sz="1700" spc="5" dirty="0">
                <a:latin typeface="Tw Cen MT"/>
                <a:cs typeface="Tw Cen MT"/>
              </a:rPr>
              <a:t> </a:t>
            </a:r>
            <a:r>
              <a:rPr sz="1700" dirty="0">
                <a:latin typeface="Tw Cen MT"/>
                <a:cs typeface="Tw Cen MT"/>
              </a:rPr>
              <a:t>nella s</a:t>
            </a:r>
            <a:r>
              <a:rPr sz="1700" spc="-10" dirty="0">
                <a:latin typeface="Tw Cen MT"/>
                <a:cs typeface="Tw Cen MT"/>
              </a:rPr>
              <a:t>t</a:t>
            </a:r>
            <a:r>
              <a:rPr sz="1700" dirty="0">
                <a:latin typeface="Tw Cen MT"/>
                <a:cs typeface="Tw Cen MT"/>
              </a:rPr>
              <a:t>es</a:t>
            </a:r>
            <a:r>
              <a:rPr sz="1700" spc="-10" dirty="0">
                <a:latin typeface="Tw Cen MT"/>
                <a:cs typeface="Tw Cen MT"/>
              </a:rPr>
              <a:t>u</a:t>
            </a:r>
            <a:r>
              <a:rPr sz="1700" spc="-20" dirty="0">
                <a:latin typeface="Tw Cen MT"/>
                <a:cs typeface="Tw Cen MT"/>
              </a:rPr>
              <a:t>r</a:t>
            </a:r>
            <a:r>
              <a:rPr sz="1700" dirty="0">
                <a:latin typeface="Tw Cen MT"/>
                <a:cs typeface="Tw Cen MT"/>
              </a:rPr>
              <a:t>a del</a:t>
            </a:r>
            <a:r>
              <a:rPr sz="1700" spc="5" dirty="0">
                <a:latin typeface="Tw Cen MT"/>
                <a:cs typeface="Tw Cen MT"/>
              </a:rPr>
              <a:t> </a:t>
            </a:r>
            <a:r>
              <a:rPr sz="1700" spc="-135" dirty="0">
                <a:latin typeface="Tw Cen MT"/>
                <a:cs typeface="Tw Cen MT"/>
              </a:rPr>
              <a:t>P</a:t>
            </a:r>
            <a:r>
              <a:rPr sz="1700" dirty="0">
                <a:latin typeface="Tw Cen MT"/>
                <a:cs typeface="Tw Cen MT"/>
              </a:rPr>
              <a:t>AI</a:t>
            </a:r>
            <a:r>
              <a:rPr sz="1700" spc="-15" dirty="0">
                <a:latin typeface="Tw Cen MT"/>
                <a:cs typeface="Tw Cen MT"/>
              </a:rPr>
              <a:t> </a:t>
            </a:r>
            <a:r>
              <a:rPr sz="1700" spc="-10" dirty="0">
                <a:latin typeface="Tw Cen MT"/>
                <a:cs typeface="Tw Cen MT"/>
              </a:rPr>
              <a:t>(</a:t>
            </a:r>
            <a:r>
              <a:rPr sz="1700" dirty="0">
                <a:latin typeface="Tw Cen MT"/>
                <a:cs typeface="Tw Cen MT"/>
              </a:rPr>
              <a:t>a</a:t>
            </a:r>
            <a:r>
              <a:rPr sz="1700" spc="25" dirty="0">
                <a:latin typeface="Tw Cen MT"/>
                <a:cs typeface="Tw Cen MT"/>
              </a:rPr>
              <a:t>r</a:t>
            </a:r>
            <a:r>
              <a:rPr sz="1700" spc="-10" dirty="0">
                <a:latin typeface="Tw Cen MT"/>
                <a:cs typeface="Tw Cen MT"/>
              </a:rPr>
              <a:t>t</a:t>
            </a:r>
            <a:r>
              <a:rPr sz="1700" dirty="0">
                <a:latin typeface="Tw Cen MT"/>
                <a:cs typeface="Tw Cen MT"/>
              </a:rPr>
              <a:t>.</a:t>
            </a:r>
            <a:r>
              <a:rPr sz="1700" spc="15" dirty="0">
                <a:latin typeface="Tw Cen MT"/>
                <a:cs typeface="Tw Cen MT"/>
              </a:rPr>
              <a:t> </a:t>
            </a:r>
            <a:r>
              <a:rPr sz="1700" dirty="0">
                <a:latin typeface="Tw Cen MT"/>
                <a:cs typeface="Tw Cen MT"/>
              </a:rPr>
              <a:t>8)</a:t>
            </a:r>
            <a:r>
              <a:rPr sz="1700" spc="50" dirty="0">
                <a:latin typeface="Tw Cen MT"/>
                <a:cs typeface="Tw Cen MT"/>
              </a:rPr>
              <a:t> </a:t>
            </a:r>
            <a:r>
              <a:rPr sz="1800" dirty="0">
                <a:latin typeface="Tw Cen MT"/>
                <a:cs typeface="Tw Cen MT"/>
              </a:rPr>
              <a:t>.</a:t>
            </a:r>
            <a:r>
              <a:rPr sz="1800" spc="5" dirty="0">
                <a:latin typeface="Tw Cen MT"/>
                <a:cs typeface="Tw Cen MT"/>
              </a:rPr>
              <a:t> </a:t>
            </a:r>
            <a:r>
              <a:rPr sz="1800" spc="-85" dirty="0">
                <a:latin typeface="Tw Cen MT"/>
                <a:cs typeface="Tw Cen MT"/>
              </a:rPr>
              <a:t>L</a:t>
            </a:r>
            <a:r>
              <a:rPr sz="1800" dirty="0">
                <a:latin typeface="Tw Cen MT"/>
                <a:cs typeface="Tw Cen MT"/>
              </a:rPr>
              <a:t>’IN</a:t>
            </a:r>
            <a:r>
              <a:rPr sz="1800" spc="-114" dirty="0">
                <a:latin typeface="Tw Cen MT"/>
                <a:cs typeface="Tw Cen MT"/>
              </a:rPr>
              <a:t>V</a:t>
            </a:r>
            <a:r>
              <a:rPr sz="1800" dirty="0">
                <a:latin typeface="Tw Cen MT"/>
                <a:cs typeface="Tw Cen MT"/>
              </a:rPr>
              <a:t>A</a:t>
            </a:r>
            <a:r>
              <a:rPr sz="1800" spc="5" dirty="0">
                <a:latin typeface="Tw Cen MT"/>
                <a:cs typeface="Tw Cen MT"/>
              </a:rPr>
              <a:t>L</a:t>
            </a:r>
            <a:r>
              <a:rPr sz="1800" dirty="0">
                <a:latin typeface="Tw Cen MT"/>
                <a:cs typeface="Tw Cen MT"/>
              </a:rPr>
              <a:t>SI</a:t>
            </a:r>
            <a:r>
              <a:rPr sz="1800" spc="-30" dirty="0">
                <a:latin typeface="Tw Cen MT"/>
                <a:cs typeface="Tw Cen MT"/>
              </a:rPr>
              <a:t> </a:t>
            </a:r>
            <a:r>
              <a:rPr sz="1800" dirty="0">
                <a:latin typeface="Tw Cen MT"/>
                <a:cs typeface="Tw Cen MT"/>
              </a:rPr>
              <a:t>defi</a:t>
            </a:r>
            <a:r>
              <a:rPr sz="1800" spc="5" dirty="0">
                <a:latin typeface="Tw Cen MT"/>
                <a:cs typeface="Tw Cen MT"/>
              </a:rPr>
              <a:t>n</a:t>
            </a:r>
            <a:r>
              <a:rPr sz="1800" dirty="0">
                <a:latin typeface="Tw Cen MT"/>
                <a:cs typeface="Tw Cen MT"/>
              </a:rPr>
              <a:t>isce gli indicatori</a:t>
            </a:r>
            <a:r>
              <a:rPr sz="1800" spc="-15" dirty="0">
                <a:latin typeface="Tw Cen MT"/>
                <a:cs typeface="Tw Cen MT"/>
              </a:rPr>
              <a:t> </a:t>
            </a:r>
            <a:r>
              <a:rPr sz="1800" dirty="0">
                <a:latin typeface="Tw Cen MT"/>
                <a:cs typeface="Tw Cen MT"/>
              </a:rPr>
              <a:t>per </a:t>
            </a:r>
            <a:r>
              <a:rPr sz="1800" spc="-10" dirty="0">
                <a:latin typeface="Tw Cen MT"/>
                <a:cs typeface="Tw Cen MT"/>
              </a:rPr>
              <a:t>la</a:t>
            </a:r>
            <a:r>
              <a:rPr sz="1800" dirty="0">
                <a:latin typeface="Tw Cen MT"/>
                <a:cs typeface="Tw Cen MT"/>
              </a:rPr>
              <a:t> </a:t>
            </a:r>
            <a:r>
              <a:rPr sz="1800" spc="-45" dirty="0">
                <a:latin typeface="Tw Cen MT"/>
                <a:cs typeface="Tw Cen MT"/>
              </a:rPr>
              <a:t>v</a:t>
            </a:r>
            <a:r>
              <a:rPr sz="1800" spc="-10" dirty="0">
                <a:latin typeface="Tw Cen MT"/>
                <a:cs typeface="Tw Cen MT"/>
              </a:rPr>
              <a:t>alut</a:t>
            </a:r>
            <a:r>
              <a:rPr sz="1800" spc="-5" dirty="0">
                <a:latin typeface="Tw Cen MT"/>
                <a:cs typeface="Tw Cen MT"/>
              </a:rPr>
              <a:t>a</a:t>
            </a:r>
            <a:r>
              <a:rPr sz="1800" dirty="0">
                <a:latin typeface="Tw Cen MT"/>
                <a:cs typeface="Tw Cen MT"/>
              </a:rPr>
              <a:t>zio</a:t>
            </a:r>
            <a:r>
              <a:rPr sz="1800" spc="5" dirty="0">
                <a:latin typeface="Tw Cen MT"/>
                <a:cs typeface="Tw Cen MT"/>
              </a:rPr>
              <a:t>n</a:t>
            </a:r>
            <a:r>
              <a:rPr sz="1800" dirty="0">
                <a:latin typeface="Tw Cen MT"/>
                <a:cs typeface="Tw Cen MT"/>
              </a:rPr>
              <a:t>e</a:t>
            </a:r>
            <a:r>
              <a:rPr sz="1800" spc="-30" dirty="0">
                <a:latin typeface="Tw Cen MT"/>
                <a:cs typeface="Tw Cen MT"/>
              </a:rPr>
              <a:t> </a:t>
            </a:r>
            <a:r>
              <a:rPr sz="1800" dirty="0">
                <a:latin typeface="Tw Cen MT"/>
                <a:cs typeface="Tw Cen MT"/>
              </a:rPr>
              <a:t>dell</a:t>
            </a:r>
            <a:r>
              <a:rPr sz="1800" spc="-10" dirty="0">
                <a:latin typeface="Tw Cen MT"/>
                <a:cs typeface="Tw Cen MT"/>
              </a:rPr>
              <a:t>a</a:t>
            </a:r>
            <a:r>
              <a:rPr sz="1800" dirty="0">
                <a:latin typeface="Tw Cen MT"/>
                <a:cs typeface="Tw Cen MT"/>
              </a:rPr>
              <a:t> </a:t>
            </a:r>
            <a:r>
              <a:rPr sz="1800" spc="-10" dirty="0">
                <a:latin typeface="Tw Cen MT"/>
                <a:cs typeface="Tw Cen MT"/>
              </a:rPr>
              <a:t>qua</a:t>
            </a:r>
            <a:r>
              <a:rPr sz="1800" spc="-5" dirty="0">
                <a:latin typeface="Tw Cen MT"/>
                <a:cs typeface="Tw Cen MT"/>
              </a:rPr>
              <a:t>li</a:t>
            </a:r>
            <a:r>
              <a:rPr sz="1800" spc="5" dirty="0">
                <a:latin typeface="Tw Cen MT"/>
                <a:cs typeface="Tw Cen MT"/>
              </a:rPr>
              <a:t>t</a:t>
            </a:r>
            <a:r>
              <a:rPr sz="1800" spc="-10" dirty="0">
                <a:latin typeface="Tw Cen MT"/>
                <a:cs typeface="Tw Cen MT"/>
              </a:rPr>
              <a:t>à</a:t>
            </a:r>
            <a:r>
              <a:rPr sz="1800" spc="-15" dirty="0">
                <a:latin typeface="Tw Cen MT"/>
                <a:cs typeface="Tw Cen MT"/>
              </a:rPr>
              <a:t> </a:t>
            </a:r>
            <a:r>
              <a:rPr sz="1800" dirty="0">
                <a:latin typeface="Tw Cen MT"/>
                <a:cs typeface="Tw Cen MT"/>
              </a:rPr>
              <a:t>dell'i</a:t>
            </a:r>
            <a:r>
              <a:rPr sz="1800" spc="-10" dirty="0">
                <a:latin typeface="Tw Cen MT"/>
                <a:cs typeface="Tw Cen MT"/>
              </a:rPr>
              <a:t>n</a:t>
            </a:r>
            <a:r>
              <a:rPr sz="1800" spc="-5" dirty="0">
                <a:latin typeface="Tw Cen MT"/>
                <a:cs typeface="Tw Cen MT"/>
              </a:rPr>
              <a:t>clu</a:t>
            </a:r>
            <a:r>
              <a:rPr sz="1800" dirty="0">
                <a:latin typeface="Tw Cen MT"/>
                <a:cs typeface="Tw Cen MT"/>
              </a:rPr>
              <a:t>s</a:t>
            </a:r>
            <a:r>
              <a:rPr sz="1800" spc="-5" dirty="0">
                <a:latin typeface="Tw Cen MT"/>
                <a:cs typeface="Tw Cen MT"/>
              </a:rPr>
              <a:t>io</a:t>
            </a:r>
            <a:r>
              <a:rPr sz="1800" dirty="0">
                <a:latin typeface="Tw Cen MT"/>
                <a:cs typeface="Tw Cen MT"/>
              </a:rPr>
              <a:t>ne</a:t>
            </a:r>
            <a:r>
              <a:rPr sz="1800" spc="-20" dirty="0">
                <a:latin typeface="Tw Cen MT"/>
                <a:cs typeface="Tw Cen MT"/>
              </a:rPr>
              <a:t> </a:t>
            </a:r>
            <a:r>
              <a:rPr sz="1800" dirty="0">
                <a:latin typeface="Tw Cen MT"/>
                <a:cs typeface="Tw Cen MT"/>
              </a:rPr>
              <a:t>scol</a:t>
            </a:r>
            <a:r>
              <a:rPr sz="1800" spc="-10" dirty="0">
                <a:latin typeface="Tw Cen MT"/>
                <a:cs typeface="Tw Cen MT"/>
              </a:rPr>
              <a:t>as</a:t>
            </a:r>
            <a:r>
              <a:rPr sz="1800" dirty="0">
                <a:latin typeface="Tw Cen MT"/>
                <a:cs typeface="Tw Cen MT"/>
              </a:rPr>
              <a:t>t</a:t>
            </a:r>
            <a:r>
              <a:rPr sz="1800" spc="-15" dirty="0">
                <a:latin typeface="Tw Cen MT"/>
                <a:cs typeface="Tw Cen MT"/>
              </a:rPr>
              <a:t>ica</a:t>
            </a:r>
            <a:endParaRPr sz="1800">
              <a:latin typeface="Tw Cen MT"/>
              <a:cs typeface="Tw Cen MT"/>
            </a:endParaRPr>
          </a:p>
        </p:txBody>
      </p:sp>
      <p:sp>
        <p:nvSpPr>
          <p:cNvPr id="7" name="object 7"/>
          <p:cNvSpPr/>
          <p:nvPr/>
        </p:nvSpPr>
        <p:spPr>
          <a:xfrm>
            <a:off x="1146047" y="1840979"/>
            <a:ext cx="3120390" cy="855738"/>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1492758" y="2434589"/>
            <a:ext cx="303530" cy="332740"/>
          </a:xfrm>
          <a:custGeom>
            <a:avLst/>
            <a:gdLst/>
            <a:ahLst/>
            <a:cxnLst/>
            <a:rect l="l" t="t" r="r" b="b"/>
            <a:pathLst>
              <a:path w="303530" h="332739">
                <a:moveTo>
                  <a:pt x="0" y="0"/>
                </a:moveTo>
                <a:lnTo>
                  <a:pt x="0" y="332232"/>
                </a:lnTo>
                <a:lnTo>
                  <a:pt x="303275" y="332232"/>
                </a:lnTo>
                <a:lnTo>
                  <a:pt x="0" y="0"/>
                </a:lnTo>
                <a:close/>
              </a:path>
            </a:pathLst>
          </a:custGeom>
          <a:solidFill>
            <a:srgbClr val="FFFFFF"/>
          </a:solidFill>
        </p:spPr>
        <p:txBody>
          <a:bodyPr wrap="square" lIns="0" tIns="0" rIns="0" bIns="0" rtlCol="0"/>
          <a:lstStyle/>
          <a:p>
            <a:endParaRPr/>
          </a:p>
        </p:txBody>
      </p:sp>
      <p:sp>
        <p:nvSpPr>
          <p:cNvPr id="9" name="object 9"/>
          <p:cNvSpPr/>
          <p:nvPr/>
        </p:nvSpPr>
        <p:spPr>
          <a:xfrm>
            <a:off x="1492758" y="2434589"/>
            <a:ext cx="303530" cy="332740"/>
          </a:xfrm>
          <a:custGeom>
            <a:avLst/>
            <a:gdLst/>
            <a:ahLst/>
            <a:cxnLst/>
            <a:rect l="l" t="t" r="r" b="b"/>
            <a:pathLst>
              <a:path w="303530" h="332739">
                <a:moveTo>
                  <a:pt x="0" y="0"/>
                </a:moveTo>
                <a:lnTo>
                  <a:pt x="0" y="332232"/>
                </a:lnTo>
                <a:lnTo>
                  <a:pt x="303275" y="332232"/>
                </a:lnTo>
              </a:path>
            </a:pathLst>
          </a:custGeom>
          <a:ln w="19812">
            <a:solidFill>
              <a:srgbClr val="DD8046"/>
            </a:solidFill>
          </a:ln>
        </p:spPr>
        <p:txBody>
          <a:bodyPr wrap="square" lIns="0" tIns="0" rIns="0" bIns="0" rtlCol="0"/>
          <a:lstStyle/>
          <a:p>
            <a:endParaRPr/>
          </a:p>
        </p:txBody>
      </p:sp>
      <p:sp>
        <p:nvSpPr>
          <p:cNvPr id="10" name="object 10"/>
          <p:cNvSpPr/>
          <p:nvPr/>
        </p:nvSpPr>
        <p:spPr>
          <a:xfrm>
            <a:off x="1796033" y="2545842"/>
            <a:ext cx="2432685" cy="441959"/>
          </a:xfrm>
          <a:custGeom>
            <a:avLst/>
            <a:gdLst/>
            <a:ahLst/>
            <a:cxnLst/>
            <a:rect l="l" t="t" r="r" b="b"/>
            <a:pathLst>
              <a:path w="2432685" h="441960">
                <a:moveTo>
                  <a:pt x="2280285" y="0"/>
                </a:moveTo>
                <a:lnTo>
                  <a:pt x="142681" y="82"/>
                </a:lnTo>
                <a:lnTo>
                  <a:pt x="104473" y="2207"/>
                </a:lnTo>
                <a:lnTo>
                  <a:pt x="55153" y="10141"/>
                </a:lnTo>
                <a:lnTo>
                  <a:pt x="11100" y="27597"/>
                </a:lnTo>
                <a:lnTo>
                  <a:pt x="0" y="44196"/>
                </a:lnTo>
                <a:lnTo>
                  <a:pt x="282" y="400476"/>
                </a:lnTo>
                <a:lnTo>
                  <a:pt x="34859" y="425916"/>
                </a:lnTo>
                <a:lnTo>
                  <a:pt x="77835" y="436343"/>
                </a:lnTo>
                <a:lnTo>
                  <a:pt x="132149" y="441585"/>
                </a:lnTo>
                <a:lnTo>
                  <a:pt x="152019" y="441960"/>
                </a:lnTo>
                <a:lnTo>
                  <a:pt x="2289622" y="441877"/>
                </a:lnTo>
                <a:lnTo>
                  <a:pt x="2327830" y="439752"/>
                </a:lnTo>
                <a:lnTo>
                  <a:pt x="2377150" y="431818"/>
                </a:lnTo>
                <a:lnTo>
                  <a:pt x="2421203" y="414362"/>
                </a:lnTo>
                <a:lnTo>
                  <a:pt x="2432304" y="397763"/>
                </a:lnTo>
                <a:lnTo>
                  <a:pt x="2432021" y="41483"/>
                </a:lnTo>
                <a:lnTo>
                  <a:pt x="2397444" y="16043"/>
                </a:lnTo>
                <a:lnTo>
                  <a:pt x="2354468" y="5616"/>
                </a:lnTo>
                <a:lnTo>
                  <a:pt x="2300154" y="374"/>
                </a:lnTo>
                <a:lnTo>
                  <a:pt x="2280285" y="0"/>
                </a:lnTo>
                <a:close/>
              </a:path>
            </a:pathLst>
          </a:custGeom>
          <a:solidFill>
            <a:srgbClr val="FFFFFF"/>
          </a:solidFill>
        </p:spPr>
        <p:txBody>
          <a:bodyPr wrap="square" lIns="0" tIns="0" rIns="0" bIns="0" rtlCol="0"/>
          <a:lstStyle/>
          <a:p>
            <a:endParaRPr/>
          </a:p>
        </p:txBody>
      </p:sp>
      <p:sp>
        <p:nvSpPr>
          <p:cNvPr id="11" name="object 11"/>
          <p:cNvSpPr/>
          <p:nvPr/>
        </p:nvSpPr>
        <p:spPr>
          <a:xfrm>
            <a:off x="1796033" y="2545842"/>
            <a:ext cx="2432685" cy="441959"/>
          </a:xfrm>
          <a:custGeom>
            <a:avLst/>
            <a:gdLst/>
            <a:ahLst/>
            <a:cxnLst/>
            <a:rect l="l" t="t" r="r" b="b"/>
            <a:pathLst>
              <a:path w="2432685" h="441960">
                <a:moveTo>
                  <a:pt x="0" y="44196"/>
                </a:moveTo>
                <a:lnTo>
                  <a:pt x="29486" y="18044"/>
                </a:lnTo>
                <a:lnTo>
                  <a:pt x="70312" y="6926"/>
                </a:lnTo>
                <a:lnTo>
                  <a:pt x="123152" y="796"/>
                </a:lnTo>
                <a:lnTo>
                  <a:pt x="2280285" y="0"/>
                </a:lnTo>
                <a:lnTo>
                  <a:pt x="2300154" y="374"/>
                </a:lnTo>
                <a:lnTo>
                  <a:pt x="2354468" y="5616"/>
                </a:lnTo>
                <a:lnTo>
                  <a:pt x="2397444" y="16043"/>
                </a:lnTo>
                <a:lnTo>
                  <a:pt x="2432021" y="41483"/>
                </a:lnTo>
                <a:lnTo>
                  <a:pt x="2432304" y="397763"/>
                </a:lnTo>
                <a:lnTo>
                  <a:pt x="2431016" y="403536"/>
                </a:lnTo>
                <a:lnTo>
                  <a:pt x="2390813" y="428096"/>
                </a:lnTo>
                <a:lnTo>
                  <a:pt x="2345497" y="437693"/>
                </a:lnTo>
                <a:lnTo>
                  <a:pt x="2289622" y="441877"/>
                </a:lnTo>
                <a:lnTo>
                  <a:pt x="152019" y="441960"/>
                </a:lnTo>
                <a:lnTo>
                  <a:pt x="132149" y="441585"/>
                </a:lnTo>
                <a:lnTo>
                  <a:pt x="77835" y="436343"/>
                </a:lnTo>
                <a:lnTo>
                  <a:pt x="34859" y="425916"/>
                </a:lnTo>
                <a:lnTo>
                  <a:pt x="282" y="400476"/>
                </a:lnTo>
                <a:lnTo>
                  <a:pt x="0" y="44196"/>
                </a:lnTo>
                <a:close/>
              </a:path>
            </a:pathLst>
          </a:custGeom>
          <a:ln w="19812">
            <a:solidFill>
              <a:srgbClr val="DD8046"/>
            </a:solidFill>
          </a:ln>
        </p:spPr>
        <p:txBody>
          <a:bodyPr wrap="square" lIns="0" tIns="0" rIns="0" bIns="0" rtlCol="0"/>
          <a:lstStyle/>
          <a:p>
            <a:endParaRPr/>
          </a:p>
        </p:txBody>
      </p:sp>
      <p:sp>
        <p:nvSpPr>
          <p:cNvPr id="12" name="object 12"/>
          <p:cNvSpPr txBox="1"/>
          <p:nvPr/>
        </p:nvSpPr>
        <p:spPr>
          <a:xfrm>
            <a:off x="2212594" y="2664717"/>
            <a:ext cx="1595120" cy="203835"/>
          </a:xfrm>
          <a:prstGeom prst="rect">
            <a:avLst/>
          </a:prstGeom>
        </p:spPr>
        <p:txBody>
          <a:bodyPr vert="horz" wrap="square" lIns="0" tIns="0" rIns="0" bIns="0" rtlCol="0">
            <a:spAutoFit/>
          </a:bodyPr>
          <a:lstStyle/>
          <a:p>
            <a:pPr marL="12700">
              <a:lnSpc>
                <a:spcPct val="100000"/>
              </a:lnSpc>
            </a:pPr>
            <a:r>
              <a:rPr sz="1400" dirty="0">
                <a:latin typeface="Gill Sans MT"/>
                <a:cs typeface="Gill Sans MT"/>
              </a:rPr>
              <a:t>D</a:t>
            </a:r>
            <a:r>
              <a:rPr sz="1400" spc="5" dirty="0">
                <a:latin typeface="Gill Sans MT"/>
                <a:cs typeface="Gill Sans MT"/>
              </a:rPr>
              <a:t>o</a:t>
            </a:r>
            <a:r>
              <a:rPr sz="1400" dirty="0">
                <a:latin typeface="Gill Sans MT"/>
                <a:cs typeface="Gill Sans MT"/>
              </a:rPr>
              <a:t>centi</a:t>
            </a:r>
            <a:r>
              <a:rPr sz="1400" spc="-15" dirty="0">
                <a:latin typeface="Gill Sans MT"/>
                <a:cs typeface="Gill Sans MT"/>
              </a:rPr>
              <a:t> </a:t>
            </a:r>
            <a:r>
              <a:rPr sz="1400" dirty="0">
                <a:latin typeface="Gill Sans MT"/>
                <a:cs typeface="Gill Sans MT"/>
              </a:rPr>
              <a:t>per</a:t>
            </a:r>
            <a:r>
              <a:rPr sz="1400" spc="-25" dirty="0">
                <a:latin typeface="Gill Sans MT"/>
                <a:cs typeface="Gill Sans MT"/>
              </a:rPr>
              <a:t> </a:t>
            </a:r>
            <a:r>
              <a:rPr sz="1400" dirty="0">
                <a:latin typeface="Gill Sans MT"/>
                <a:cs typeface="Gill Sans MT"/>
              </a:rPr>
              <a:t>sostegno</a:t>
            </a:r>
            <a:endParaRPr sz="1400">
              <a:latin typeface="Gill Sans MT"/>
              <a:cs typeface="Gill Sans MT"/>
            </a:endParaRPr>
          </a:p>
        </p:txBody>
      </p:sp>
      <p:sp>
        <p:nvSpPr>
          <p:cNvPr id="13" name="object 13"/>
          <p:cNvSpPr/>
          <p:nvPr/>
        </p:nvSpPr>
        <p:spPr>
          <a:xfrm>
            <a:off x="1492758" y="2434589"/>
            <a:ext cx="303530" cy="887094"/>
          </a:xfrm>
          <a:custGeom>
            <a:avLst/>
            <a:gdLst/>
            <a:ahLst/>
            <a:cxnLst/>
            <a:rect l="l" t="t" r="r" b="b"/>
            <a:pathLst>
              <a:path w="303530" h="887095">
                <a:moveTo>
                  <a:pt x="0" y="0"/>
                </a:moveTo>
                <a:lnTo>
                  <a:pt x="0" y="886968"/>
                </a:lnTo>
                <a:lnTo>
                  <a:pt x="303275" y="886968"/>
                </a:lnTo>
                <a:lnTo>
                  <a:pt x="0" y="0"/>
                </a:lnTo>
                <a:close/>
              </a:path>
            </a:pathLst>
          </a:custGeom>
          <a:solidFill>
            <a:srgbClr val="FFFFFF"/>
          </a:solidFill>
        </p:spPr>
        <p:txBody>
          <a:bodyPr wrap="square" lIns="0" tIns="0" rIns="0" bIns="0" rtlCol="0"/>
          <a:lstStyle/>
          <a:p>
            <a:endParaRPr/>
          </a:p>
        </p:txBody>
      </p:sp>
      <p:sp>
        <p:nvSpPr>
          <p:cNvPr id="14" name="object 14"/>
          <p:cNvSpPr/>
          <p:nvPr/>
        </p:nvSpPr>
        <p:spPr>
          <a:xfrm>
            <a:off x="1492758" y="2434589"/>
            <a:ext cx="303530" cy="887094"/>
          </a:xfrm>
          <a:custGeom>
            <a:avLst/>
            <a:gdLst/>
            <a:ahLst/>
            <a:cxnLst/>
            <a:rect l="l" t="t" r="r" b="b"/>
            <a:pathLst>
              <a:path w="303530" h="887095">
                <a:moveTo>
                  <a:pt x="0" y="0"/>
                </a:moveTo>
                <a:lnTo>
                  <a:pt x="0" y="886968"/>
                </a:lnTo>
                <a:lnTo>
                  <a:pt x="303275" y="886968"/>
                </a:lnTo>
              </a:path>
            </a:pathLst>
          </a:custGeom>
          <a:ln w="19812">
            <a:solidFill>
              <a:srgbClr val="DD8046"/>
            </a:solidFill>
          </a:ln>
        </p:spPr>
        <p:txBody>
          <a:bodyPr wrap="square" lIns="0" tIns="0" rIns="0" bIns="0" rtlCol="0"/>
          <a:lstStyle/>
          <a:p>
            <a:endParaRPr/>
          </a:p>
        </p:txBody>
      </p:sp>
      <p:sp>
        <p:nvSpPr>
          <p:cNvPr id="15" name="object 15"/>
          <p:cNvSpPr/>
          <p:nvPr/>
        </p:nvSpPr>
        <p:spPr>
          <a:xfrm>
            <a:off x="1796033" y="3099054"/>
            <a:ext cx="2432685" cy="445134"/>
          </a:xfrm>
          <a:custGeom>
            <a:avLst/>
            <a:gdLst/>
            <a:ahLst/>
            <a:cxnLst/>
            <a:rect l="l" t="t" r="r" b="b"/>
            <a:pathLst>
              <a:path w="2432685" h="445135">
                <a:moveTo>
                  <a:pt x="2280285" y="0"/>
                </a:moveTo>
                <a:lnTo>
                  <a:pt x="142574" y="84"/>
                </a:lnTo>
                <a:lnTo>
                  <a:pt x="104392" y="2229"/>
                </a:lnTo>
                <a:lnTo>
                  <a:pt x="55107" y="10215"/>
                </a:lnTo>
                <a:lnTo>
                  <a:pt x="11090" y="27768"/>
                </a:lnTo>
                <a:lnTo>
                  <a:pt x="0" y="44450"/>
                </a:lnTo>
                <a:lnTo>
                  <a:pt x="288" y="403315"/>
                </a:lnTo>
                <a:lnTo>
                  <a:pt x="34896" y="428880"/>
                </a:lnTo>
                <a:lnTo>
                  <a:pt x="77865" y="439361"/>
                </a:lnTo>
                <a:lnTo>
                  <a:pt x="132158" y="444631"/>
                </a:lnTo>
                <a:lnTo>
                  <a:pt x="152019" y="445008"/>
                </a:lnTo>
                <a:lnTo>
                  <a:pt x="2289729" y="444923"/>
                </a:lnTo>
                <a:lnTo>
                  <a:pt x="2327911" y="442778"/>
                </a:lnTo>
                <a:lnTo>
                  <a:pt x="2377196" y="434792"/>
                </a:lnTo>
                <a:lnTo>
                  <a:pt x="2421213" y="417239"/>
                </a:lnTo>
                <a:lnTo>
                  <a:pt x="2432304" y="400558"/>
                </a:lnTo>
                <a:lnTo>
                  <a:pt x="2432015" y="41692"/>
                </a:lnTo>
                <a:lnTo>
                  <a:pt x="2397407" y="16127"/>
                </a:lnTo>
                <a:lnTo>
                  <a:pt x="2354438" y="5646"/>
                </a:lnTo>
                <a:lnTo>
                  <a:pt x="2300145" y="376"/>
                </a:lnTo>
                <a:lnTo>
                  <a:pt x="2280285" y="0"/>
                </a:lnTo>
                <a:close/>
              </a:path>
            </a:pathLst>
          </a:custGeom>
          <a:solidFill>
            <a:srgbClr val="FFFFFF"/>
          </a:solidFill>
        </p:spPr>
        <p:txBody>
          <a:bodyPr wrap="square" lIns="0" tIns="0" rIns="0" bIns="0" rtlCol="0"/>
          <a:lstStyle/>
          <a:p>
            <a:endParaRPr/>
          </a:p>
        </p:txBody>
      </p:sp>
      <p:sp>
        <p:nvSpPr>
          <p:cNvPr id="16" name="object 16"/>
          <p:cNvSpPr/>
          <p:nvPr/>
        </p:nvSpPr>
        <p:spPr>
          <a:xfrm>
            <a:off x="1796033" y="3099054"/>
            <a:ext cx="2432685" cy="445134"/>
          </a:xfrm>
          <a:custGeom>
            <a:avLst/>
            <a:gdLst/>
            <a:ahLst/>
            <a:cxnLst/>
            <a:rect l="l" t="t" r="r" b="b"/>
            <a:pathLst>
              <a:path w="2432685" h="445135">
                <a:moveTo>
                  <a:pt x="0" y="44450"/>
                </a:moveTo>
                <a:lnTo>
                  <a:pt x="29461" y="18163"/>
                </a:lnTo>
                <a:lnTo>
                  <a:pt x="70255" y="6980"/>
                </a:lnTo>
                <a:lnTo>
                  <a:pt x="123058" y="807"/>
                </a:lnTo>
                <a:lnTo>
                  <a:pt x="2280285" y="0"/>
                </a:lnTo>
                <a:lnTo>
                  <a:pt x="2300145" y="376"/>
                </a:lnTo>
                <a:lnTo>
                  <a:pt x="2354438" y="5646"/>
                </a:lnTo>
                <a:lnTo>
                  <a:pt x="2397407" y="16127"/>
                </a:lnTo>
                <a:lnTo>
                  <a:pt x="2432015" y="41692"/>
                </a:lnTo>
                <a:lnTo>
                  <a:pt x="2432304" y="400558"/>
                </a:lnTo>
                <a:lnTo>
                  <a:pt x="2431017" y="406358"/>
                </a:lnTo>
                <a:lnTo>
                  <a:pt x="2390847" y="431049"/>
                </a:lnTo>
                <a:lnTo>
                  <a:pt x="2345566" y="440705"/>
                </a:lnTo>
                <a:lnTo>
                  <a:pt x="2289729" y="444923"/>
                </a:lnTo>
                <a:lnTo>
                  <a:pt x="152019" y="445008"/>
                </a:lnTo>
                <a:lnTo>
                  <a:pt x="132158" y="444631"/>
                </a:lnTo>
                <a:lnTo>
                  <a:pt x="77865" y="439361"/>
                </a:lnTo>
                <a:lnTo>
                  <a:pt x="34896" y="428880"/>
                </a:lnTo>
                <a:lnTo>
                  <a:pt x="288" y="403315"/>
                </a:lnTo>
                <a:lnTo>
                  <a:pt x="0" y="44450"/>
                </a:lnTo>
                <a:close/>
              </a:path>
            </a:pathLst>
          </a:custGeom>
          <a:ln w="19812">
            <a:solidFill>
              <a:srgbClr val="DD8046"/>
            </a:solidFill>
          </a:ln>
        </p:spPr>
        <p:txBody>
          <a:bodyPr wrap="square" lIns="0" tIns="0" rIns="0" bIns="0" rtlCol="0"/>
          <a:lstStyle/>
          <a:p>
            <a:endParaRPr/>
          </a:p>
        </p:txBody>
      </p:sp>
      <p:sp>
        <p:nvSpPr>
          <p:cNvPr id="17" name="object 17"/>
          <p:cNvSpPr txBox="1"/>
          <p:nvPr/>
        </p:nvSpPr>
        <p:spPr>
          <a:xfrm>
            <a:off x="1893823" y="3150296"/>
            <a:ext cx="2233295" cy="342900"/>
          </a:xfrm>
          <a:prstGeom prst="rect">
            <a:avLst/>
          </a:prstGeom>
        </p:spPr>
        <p:txBody>
          <a:bodyPr vert="horz" wrap="square" lIns="0" tIns="0" rIns="0" bIns="0" rtlCol="0">
            <a:spAutoFit/>
          </a:bodyPr>
          <a:lstStyle/>
          <a:p>
            <a:pPr marL="539750" marR="5080" indent="-527685">
              <a:lnSpc>
                <a:spcPts val="1300"/>
              </a:lnSpc>
            </a:pPr>
            <a:r>
              <a:rPr sz="1200" spc="-5" dirty="0">
                <a:latin typeface="Gill Sans MT"/>
                <a:cs typeface="Gill Sans MT"/>
              </a:rPr>
              <a:t>Orga</a:t>
            </a:r>
            <a:r>
              <a:rPr sz="1200" dirty="0">
                <a:latin typeface="Gill Sans MT"/>
                <a:cs typeface="Gill Sans MT"/>
              </a:rPr>
              <a:t>nic</a:t>
            </a:r>
            <a:r>
              <a:rPr sz="1200" spc="-10" dirty="0">
                <a:latin typeface="Gill Sans MT"/>
                <a:cs typeface="Gill Sans MT"/>
              </a:rPr>
              <a:t>o</a:t>
            </a:r>
            <a:r>
              <a:rPr sz="1200" spc="-15" dirty="0">
                <a:latin typeface="Gill Sans MT"/>
                <a:cs typeface="Gill Sans MT"/>
              </a:rPr>
              <a:t> </a:t>
            </a:r>
            <a:r>
              <a:rPr sz="1200" dirty="0">
                <a:latin typeface="Gill Sans MT"/>
                <a:cs typeface="Gill Sans MT"/>
              </a:rPr>
              <a:t>per</a:t>
            </a:r>
            <a:r>
              <a:rPr sz="1200" spc="-15" dirty="0">
                <a:latin typeface="Gill Sans MT"/>
                <a:cs typeface="Gill Sans MT"/>
              </a:rPr>
              <a:t>s</a:t>
            </a:r>
            <a:r>
              <a:rPr sz="1200" spc="-10" dirty="0">
                <a:latin typeface="Gill Sans MT"/>
                <a:cs typeface="Gill Sans MT"/>
              </a:rPr>
              <a:t>onale</a:t>
            </a:r>
            <a:r>
              <a:rPr sz="1200" dirty="0">
                <a:latin typeface="Gill Sans MT"/>
                <a:cs typeface="Gill Sans MT"/>
              </a:rPr>
              <a:t> amminis</a:t>
            </a:r>
            <a:r>
              <a:rPr sz="1200" spc="-10" dirty="0">
                <a:latin typeface="Gill Sans MT"/>
                <a:cs typeface="Gill Sans MT"/>
              </a:rPr>
              <a:t>t</a:t>
            </a:r>
            <a:r>
              <a:rPr sz="1200" spc="-5" dirty="0">
                <a:latin typeface="Gill Sans MT"/>
                <a:cs typeface="Gill Sans MT"/>
              </a:rPr>
              <a:t>rativo, </a:t>
            </a:r>
            <a:r>
              <a:rPr sz="1200" dirty="0">
                <a:latin typeface="Gill Sans MT"/>
                <a:cs typeface="Gill Sans MT"/>
              </a:rPr>
              <a:t>tecnic</a:t>
            </a:r>
            <a:r>
              <a:rPr sz="1200" spc="-10" dirty="0">
                <a:latin typeface="Gill Sans MT"/>
                <a:cs typeface="Gill Sans MT"/>
              </a:rPr>
              <a:t>o</a:t>
            </a:r>
            <a:r>
              <a:rPr sz="1200" dirty="0">
                <a:latin typeface="Gill Sans MT"/>
                <a:cs typeface="Gill Sans MT"/>
              </a:rPr>
              <a:t> e </a:t>
            </a:r>
            <a:r>
              <a:rPr sz="1200" spc="-5" dirty="0">
                <a:latin typeface="Gill Sans MT"/>
                <a:cs typeface="Gill Sans MT"/>
              </a:rPr>
              <a:t>ausiliar</a:t>
            </a:r>
            <a:r>
              <a:rPr sz="1200" spc="-10" dirty="0">
                <a:latin typeface="Gill Sans MT"/>
                <a:cs typeface="Gill Sans MT"/>
              </a:rPr>
              <a:t>io</a:t>
            </a:r>
            <a:endParaRPr sz="1200">
              <a:latin typeface="Gill Sans MT"/>
              <a:cs typeface="Gill Sans MT"/>
            </a:endParaRPr>
          </a:p>
        </p:txBody>
      </p:sp>
      <p:sp>
        <p:nvSpPr>
          <p:cNvPr id="18" name="object 18"/>
          <p:cNvSpPr/>
          <p:nvPr/>
        </p:nvSpPr>
        <p:spPr>
          <a:xfrm>
            <a:off x="1492758" y="2434589"/>
            <a:ext cx="303530" cy="1443355"/>
          </a:xfrm>
          <a:custGeom>
            <a:avLst/>
            <a:gdLst/>
            <a:ahLst/>
            <a:cxnLst/>
            <a:rect l="l" t="t" r="r" b="b"/>
            <a:pathLst>
              <a:path w="303530" h="1443354">
                <a:moveTo>
                  <a:pt x="0" y="0"/>
                </a:moveTo>
                <a:lnTo>
                  <a:pt x="0" y="1443228"/>
                </a:lnTo>
                <a:lnTo>
                  <a:pt x="303275" y="1443228"/>
                </a:lnTo>
                <a:lnTo>
                  <a:pt x="0" y="0"/>
                </a:lnTo>
                <a:close/>
              </a:path>
            </a:pathLst>
          </a:custGeom>
          <a:solidFill>
            <a:srgbClr val="FFFFFF"/>
          </a:solidFill>
        </p:spPr>
        <p:txBody>
          <a:bodyPr wrap="square" lIns="0" tIns="0" rIns="0" bIns="0" rtlCol="0"/>
          <a:lstStyle/>
          <a:p>
            <a:endParaRPr/>
          </a:p>
        </p:txBody>
      </p:sp>
      <p:sp>
        <p:nvSpPr>
          <p:cNvPr id="19" name="object 19"/>
          <p:cNvSpPr/>
          <p:nvPr/>
        </p:nvSpPr>
        <p:spPr>
          <a:xfrm>
            <a:off x="1492758" y="2434589"/>
            <a:ext cx="303530" cy="1443355"/>
          </a:xfrm>
          <a:custGeom>
            <a:avLst/>
            <a:gdLst/>
            <a:ahLst/>
            <a:cxnLst/>
            <a:rect l="l" t="t" r="r" b="b"/>
            <a:pathLst>
              <a:path w="303530" h="1443354">
                <a:moveTo>
                  <a:pt x="0" y="0"/>
                </a:moveTo>
                <a:lnTo>
                  <a:pt x="0" y="1443228"/>
                </a:lnTo>
                <a:lnTo>
                  <a:pt x="303275" y="1443228"/>
                </a:lnTo>
              </a:path>
            </a:pathLst>
          </a:custGeom>
          <a:ln w="19812">
            <a:solidFill>
              <a:srgbClr val="DD8046"/>
            </a:solidFill>
          </a:ln>
        </p:spPr>
        <p:txBody>
          <a:bodyPr wrap="square" lIns="0" tIns="0" rIns="0" bIns="0" rtlCol="0"/>
          <a:lstStyle/>
          <a:p>
            <a:endParaRPr/>
          </a:p>
        </p:txBody>
      </p:sp>
      <p:sp>
        <p:nvSpPr>
          <p:cNvPr id="20" name="object 20"/>
          <p:cNvSpPr/>
          <p:nvPr/>
        </p:nvSpPr>
        <p:spPr>
          <a:xfrm>
            <a:off x="1732788" y="3622573"/>
            <a:ext cx="2554224" cy="565378"/>
          </a:xfrm>
          <a:prstGeom prst="rect">
            <a:avLst/>
          </a:prstGeom>
          <a:blipFill>
            <a:blip r:embed="rId4" cstate="print"/>
            <a:stretch>
              <a:fillRect/>
            </a:stretch>
          </a:blipFill>
        </p:spPr>
        <p:txBody>
          <a:bodyPr wrap="square" lIns="0" tIns="0" rIns="0" bIns="0" rtlCol="0"/>
          <a:lstStyle/>
          <a:p>
            <a:endParaRPr/>
          </a:p>
        </p:txBody>
      </p:sp>
      <p:sp>
        <p:nvSpPr>
          <p:cNvPr id="21" name="object 21"/>
          <p:cNvSpPr/>
          <p:nvPr/>
        </p:nvSpPr>
        <p:spPr>
          <a:xfrm>
            <a:off x="2026920" y="3695649"/>
            <a:ext cx="1962911" cy="448106"/>
          </a:xfrm>
          <a:prstGeom prst="rect">
            <a:avLst/>
          </a:prstGeom>
          <a:blipFill>
            <a:blip r:embed="rId5" cstate="print"/>
            <a:stretch>
              <a:fillRect/>
            </a:stretch>
          </a:blipFill>
        </p:spPr>
        <p:txBody>
          <a:bodyPr wrap="square" lIns="0" tIns="0" rIns="0" bIns="0" rtlCol="0"/>
          <a:lstStyle/>
          <a:p>
            <a:endParaRPr/>
          </a:p>
        </p:txBody>
      </p:sp>
      <p:sp>
        <p:nvSpPr>
          <p:cNvPr id="22" name="object 22"/>
          <p:cNvSpPr/>
          <p:nvPr/>
        </p:nvSpPr>
        <p:spPr>
          <a:xfrm>
            <a:off x="1796033" y="3655314"/>
            <a:ext cx="2432685" cy="443865"/>
          </a:xfrm>
          <a:custGeom>
            <a:avLst/>
            <a:gdLst/>
            <a:ahLst/>
            <a:cxnLst/>
            <a:rect l="l" t="t" r="r" b="b"/>
            <a:pathLst>
              <a:path w="2432685" h="443864">
                <a:moveTo>
                  <a:pt x="2280285" y="0"/>
                </a:moveTo>
                <a:lnTo>
                  <a:pt x="142628" y="83"/>
                </a:lnTo>
                <a:lnTo>
                  <a:pt x="104432" y="2212"/>
                </a:lnTo>
                <a:lnTo>
                  <a:pt x="55130" y="10157"/>
                </a:lnTo>
                <a:lnTo>
                  <a:pt x="11095" y="27656"/>
                </a:lnTo>
                <a:lnTo>
                  <a:pt x="0" y="44323"/>
                </a:lnTo>
                <a:lnTo>
                  <a:pt x="285" y="401902"/>
                </a:lnTo>
                <a:lnTo>
                  <a:pt x="34878" y="427424"/>
                </a:lnTo>
                <a:lnTo>
                  <a:pt x="77850" y="437865"/>
                </a:lnTo>
                <a:lnTo>
                  <a:pt x="132153" y="443109"/>
                </a:lnTo>
                <a:lnTo>
                  <a:pt x="152019" y="443484"/>
                </a:lnTo>
                <a:lnTo>
                  <a:pt x="2289675" y="443400"/>
                </a:lnTo>
                <a:lnTo>
                  <a:pt x="2327871" y="441271"/>
                </a:lnTo>
                <a:lnTo>
                  <a:pt x="2377173" y="433326"/>
                </a:lnTo>
                <a:lnTo>
                  <a:pt x="2421208" y="415827"/>
                </a:lnTo>
                <a:lnTo>
                  <a:pt x="2432304" y="399161"/>
                </a:lnTo>
                <a:lnTo>
                  <a:pt x="2432018" y="41581"/>
                </a:lnTo>
                <a:lnTo>
                  <a:pt x="2397425" y="16059"/>
                </a:lnTo>
                <a:lnTo>
                  <a:pt x="2354453" y="5618"/>
                </a:lnTo>
                <a:lnTo>
                  <a:pt x="2300150" y="374"/>
                </a:lnTo>
                <a:lnTo>
                  <a:pt x="2280285" y="0"/>
                </a:lnTo>
                <a:close/>
              </a:path>
            </a:pathLst>
          </a:custGeom>
          <a:solidFill>
            <a:srgbClr val="DD8046"/>
          </a:solidFill>
        </p:spPr>
        <p:txBody>
          <a:bodyPr wrap="square" lIns="0" tIns="0" rIns="0" bIns="0" rtlCol="0"/>
          <a:lstStyle/>
          <a:p>
            <a:endParaRPr/>
          </a:p>
        </p:txBody>
      </p:sp>
      <p:sp>
        <p:nvSpPr>
          <p:cNvPr id="23" name="object 23"/>
          <p:cNvSpPr/>
          <p:nvPr/>
        </p:nvSpPr>
        <p:spPr>
          <a:xfrm>
            <a:off x="1772539" y="3632200"/>
            <a:ext cx="2479675" cy="490220"/>
          </a:xfrm>
          <a:custGeom>
            <a:avLst/>
            <a:gdLst/>
            <a:ahLst/>
            <a:cxnLst/>
            <a:rect l="l" t="t" r="r" b="b"/>
            <a:pathLst>
              <a:path w="2479675" h="490220">
                <a:moveTo>
                  <a:pt x="2303780" y="0"/>
                </a:moveTo>
                <a:lnTo>
                  <a:pt x="174879" y="0"/>
                </a:lnTo>
                <a:lnTo>
                  <a:pt x="143002" y="1269"/>
                </a:lnTo>
                <a:lnTo>
                  <a:pt x="113156" y="3810"/>
                </a:lnTo>
                <a:lnTo>
                  <a:pt x="98806" y="6350"/>
                </a:lnTo>
                <a:lnTo>
                  <a:pt x="85471" y="7619"/>
                </a:lnTo>
                <a:lnTo>
                  <a:pt x="72771" y="11429"/>
                </a:lnTo>
                <a:lnTo>
                  <a:pt x="60833" y="13969"/>
                </a:lnTo>
                <a:lnTo>
                  <a:pt x="49656" y="17779"/>
                </a:lnTo>
                <a:lnTo>
                  <a:pt x="39369" y="21589"/>
                </a:lnTo>
                <a:lnTo>
                  <a:pt x="29718" y="26669"/>
                </a:lnTo>
                <a:lnTo>
                  <a:pt x="20574" y="33019"/>
                </a:lnTo>
                <a:lnTo>
                  <a:pt x="15493" y="36829"/>
                </a:lnTo>
                <a:lnTo>
                  <a:pt x="14605" y="36829"/>
                </a:lnTo>
                <a:lnTo>
                  <a:pt x="12827" y="39369"/>
                </a:lnTo>
                <a:lnTo>
                  <a:pt x="7747" y="44450"/>
                </a:lnTo>
                <a:lnTo>
                  <a:pt x="6477" y="46989"/>
                </a:lnTo>
                <a:lnTo>
                  <a:pt x="254" y="64769"/>
                </a:lnTo>
                <a:lnTo>
                  <a:pt x="0" y="66039"/>
                </a:lnTo>
                <a:lnTo>
                  <a:pt x="0" y="425450"/>
                </a:lnTo>
                <a:lnTo>
                  <a:pt x="254" y="426719"/>
                </a:lnTo>
                <a:lnTo>
                  <a:pt x="1397" y="434339"/>
                </a:lnTo>
                <a:lnTo>
                  <a:pt x="2159" y="436880"/>
                </a:lnTo>
                <a:lnTo>
                  <a:pt x="3302" y="438150"/>
                </a:lnTo>
                <a:lnTo>
                  <a:pt x="5587" y="443230"/>
                </a:lnTo>
                <a:lnTo>
                  <a:pt x="6477" y="444500"/>
                </a:lnTo>
                <a:lnTo>
                  <a:pt x="7747" y="445769"/>
                </a:lnTo>
                <a:lnTo>
                  <a:pt x="9017" y="448309"/>
                </a:lnTo>
                <a:lnTo>
                  <a:pt x="12827" y="452119"/>
                </a:lnTo>
                <a:lnTo>
                  <a:pt x="13716" y="453389"/>
                </a:lnTo>
                <a:lnTo>
                  <a:pt x="15493" y="454659"/>
                </a:lnTo>
                <a:lnTo>
                  <a:pt x="51054" y="473709"/>
                </a:lnTo>
                <a:lnTo>
                  <a:pt x="113792" y="487680"/>
                </a:lnTo>
                <a:lnTo>
                  <a:pt x="144144" y="490219"/>
                </a:lnTo>
                <a:lnTo>
                  <a:pt x="2336291" y="490219"/>
                </a:lnTo>
                <a:lnTo>
                  <a:pt x="2393950" y="482600"/>
                </a:lnTo>
                <a:lnTo>
                  <a:pt x="2422228" y="474980"/>
                </a:lnTo>
                <a:lnTo>
                  <a:pt x="175513" y="474980"/>
                </a:lnTo>
                <a:lnTo>
                  <a:pt x="144653" y="473709"/>
                </a:lnTo>
                <a:lnTo>
                  <a:pt x="101981" y="469900"/>
                </a:lnTo>
                <a:lnTo>
                  <a:pt x="55880" y="458469"/>
                </a:lnTo>
                <a:lnTo>
                  <a:pt x="25400" y="441959"/>
                </a:lnTo>
                <a:lnTo>
                  <a:pt x="24765" y="441959"/>
                </a:lnTo>
                <a:lnTo>
                  <a:pt x="24511" y="440689"/>
                </a:lnTo>
                <a:lnTo>
                  <a:pt x="20700" y="436880"/>
                </a:lnTo>
                <a:lnTo>
                  <a:pt x="20319" y="436880"/>
                </a:lnTo>
                <a:lnTo>
                  <a:pt x="19812" y="435609"/>
                </a:lnTo>
                <a:lnTo>
                  <a:pt x="19558" y="435609"/>
                </a:lnTo>
                <a:lnTo>
                  <a:pt x="17272" y="431800"/>
                </a:lnTo>
                <a:lnTo>
                  <a:pt x="16891" y="430530"/>
                </a:lnTo>
                <a:lnTo>
                  <a:pt x="16637" y="429259"/>
                </a:lnTo>
                <a:lnTo>
                  <a:pt x="15748" y="424180"/>
                </a:lnTo>
                <a:lnTo>
                  <a:pt x="15748" y="67310"/>
                </a:lnTo>
                <a:lnTo>
                  <a:pt x="16637" y="60960"/>
                </a:lnTo>
                <a:lnTo>
                  <a:pt x="16891" y="60960"/>
                </a:lnTo>
                <a:lnTo>
                  <a:pt x="19812" y="54610"/>
                </a:lnTo>
                <a:lnTo>
                  <a:pt x="20700" y="53339"/>
                </a:lnTo>
                <a:lnTo>
                  <a:pt x="24511" y="49529"/>
                </a:lnTo>
                <a:lnTo>
                  <a:pt x="25400" y="49529"/>
                </a:lnTo>
                <a:lnTo>
                  <a:pt x="30480" y="44450"/>
                </a:lnTo>
                <a:lnTo>
                  <a:pt x="65659" y="29210"/>
                </a:lnTo>
                <a:lnTo>
                  <a:pt x="115316" y="19050"/>
                </a:lnTo>
                <a:lnTo>
                  <a:pt x="175260" y="15239"/>
                </a:lnTo>
                <a:lnTo>
                  <a:pt x="2421001" y="15239"/>
                </a:lnTo>
                <a:lnTo>
                  <a:pt x="2417318" y="13969"/>
                </a:lnTo>
                <a:lnTo>
                  <a:pt x="2405507" y="11429"/>
                </a:lnTo>
                <a:lnTo>
                  <a:pt x="2393061" y="7619"/>
                </a:lnTo>
                <a:lnTo>
                  <a:pt x="2379472" y="6350"/>
                </a:lnTo>
                <a:lnTo>
                  <a:pt x="2365502" y="3810"/>
                </a:lnTo>
                <a:lnTo>
                  <a:pt x="2335149" y="1269"/>
                </a:lnTo>
                <a:lnTo>
                  <a:pt x="2303780" y="0"/>
                </a:lnTo>
                <a:close/>
              </a:path>
              <a:path w="2479675" h="490220">
                <a:moveTo>
                  <a:pt x="2421001" y="15239"/>
                </a:moveTo>
                <a:lnTo>
                  <a:pt x="2303780" y="15239"/>
                </a:lnTo>
                <a:lnTo>
                  <a:pt x="2334641" y="16510"/>
                </a:lnTo>
                <a:lnTo>
                  <a:pt x="2363724" y="19050"/>
                </a:lnTo>
                <a:lnTo>
                  <a:pt x="2390266" y="24129"/>
                </a:lnTo>
                <a:lnTo>
                  <a:pt x="2402205" y="26669"/>
                </a:lnTo>
                <a:lnTo>
                  <a:pt x="2413381" y="29210"/>
                </a:lnTo>
                <a:lnTo>
                  <a:pt x="2423541" y="33019"/>
                </a:lnTo>
                <a:lnTo>
                  <a:pt x="2432812" y="35560"/>
                </a:lnTo>
                <a:lnTo>
                  <a:pt x="2440813" y="39369"/>
                </a:lnTo>
                <a:lnTo>
                  <a:pt x="2447925" y="44450"/>
                </a:lnTo>
                <a:lnTo>
                  <a:pt x="2453894" y="49529"/>
                </a:lnTo>
                <a:lnTo>
                  <a:pt x="2454783" y="49529"/>
                </a:lnTo>
                <a:lnTo>
                  <a:pt x="2458593" y="53339"/>
                </a:lnTo>
                <a:lnTo>
                  <a:pt x="2459482" y="54610"/>
                </a:lnTo>
                <a:lnTo>
                  <a:pt x="2462403" y="60960"/>
                </a:lnTo>
                <a:lnTo>
                  <a:pt x="2462657" y="60960"/>
                </a:lnTo>
                <a:lnTo>
                  <a:pt x="2463546" y="67310"/>
                </a:lnTo>
                <a:lnTo>
                  <a:pt x="2463546" y="424180"/>
                </a:lnTo>
                <a:lnTo>
                  <a:pt x="2462784" y="429259"/>
                </a:lnTo>
                <a:lnTo>
                  <a:pt x="2462403" y="430530"/>
                </a:lnTo>
                <a:lnTo>
                  <a:pt x="2462022" y="431800"/>
                </a:lnTo>
                <a:lnTo>
                  <a:pt x="2459736" y="435609"/>
                </a:lnTo>
                <a:lnTo>
                  <a:pt x="2459482" y="435609"/>
                </a:lnTo>
                <a:lnTo>
                  <a:pt x="2458974" y="436880"/>
                </a:lnTo>
                <a:lnTo>
                  <a:pt x="2458593" y="436880"/>
                </a:lnTo>
                <a:lnTo>
                  <a:pt x="2454783" y="440689"/>
                </a:lnTo>
                <a:lnTo>
                  <a:pt x="2454529" y="441959"/>
                </a:lnTo>
                <a:lnTo>
                  <a:pt x="2453894" y="441959"/>
                </a:lnTo>
                <a:lnTo>
                  <a:pt x="2413762" y="462280"/>
                </a:lnTo>
                <a:lnTo>
                  <a:pt x="2335022" y="473709"/>
                </a:lnTo>
                <a:lnTo>
                  <a:pt x="2304034" y="474980"/>
                </a:lnTo>
                <a:lnTo>
                  <a:pt x="2422228" y="474980"/>
                </a:lnTo>
                <a:lnTo>
                  <a:pt x="2458720" y="458469"/>
                </a:lnTo>
                <a:lnTo>
                  <a:pt x="2463800" y="454659"/>
                </a:lnTo>
                <a:lnTo>
                  <a:pt x="2465578" y="453389"/>
                </a:lnTo>
                <a:lnTo>
                  <a:pt x="2466466" y="452119"/>
                </a:lnTo>
                <a:lnTo>
                  <a:pt x="2470277" y="448309"/>
                </a:lnTo>
                <a:lnTo>
                  <a:pt x="2471547" y="445769"/>
                </a:lnTo>
                <a:lnTo>
                  <a:pt x="2472816" y="444500"/>
                </a:lnTo>
                <a:lnTo>
                  <a:pt x="2473706" y="443230"/>
                </a:lnTo>
                <a:lnTo>
                  <a:pt x="2475991" y="438150"/>
                </a:lnTo>
                <a:lnTo>
                  <a:pt x="2477135" y="436880"/>
                </a:lnTo>
                <a:lnTo>
                  <a:pt x="2477897" y="434339"/>
                </a:lnTo>
                <a:lnTo>
                  <a:pt x="2479040" y="426719"/>
                </a:lnTo>
                <a:lnTo>
                  <a:pt x="2479294" y="425450"/>
                </a:lnTo>
                <a:lnTo>
                  <a:pt x="2479294" y="66039"/>
                </a:lnTo>
                <a:lnTo>
                  <a:pt x="2479040" y="64769"/>
                </a:lnTo>
                <a:lnTo>
                  <a:pt x="2477897" y="57150"/>
                </a:lnTo>
                <a:lnTo>
                  <a:pt x="2477135" y="54610"/>
                </a:lnTo>
                <a:lnTo>
                  <a:pt x="2475991" y="52069"/>
                </a:lnTo>
                <a:lnTo>
                  <a:pt x="2473706" y="48260"/>
                </a:lnTo>
                <a:lnTo>
                  <a:pt x="2472816" y="46989"/>
                </a:lnTo>
                <a:lnTo>
                  <a:pt x="2471547" y="44450"/>
                </a:lnTo>
                <a:lnTo>
                  <a:pt x="2466466" y="39369"/>
                </a:lnTo>
                <a:lnTo>
                  <a:pt x="2464689" y="36829"/>
                </a:lnTo>
                <a:lnTo>
                  <a:pt x="2463800" y="36829"/>
                </a:lnTo>
                <a:lnTo>
                  <a:pt x="2456053" y="30479"/>
                </a:lnTo>
                <a:lnTo>
                  <a:pt x="2447671" y="25400"/>
                </a:lnTo>
                <a:lnTo>
                  <a:pt x="2438527" y="21589"/>
                </a:lnTo>
                <a:lnTo>
                  <a:pt x="2428366" y="17779"/>
                </a:lnTo>
                <a:lnTo>
                  <a:pt x="2421001" y="15239"/>
                </a:lnTo>
                <a:close/>
              </a:path>
              <a:path w="2479675" h="490220">
                <a:moveTo>
                  <a:pt x="2348357" y="33019"/>
                </a:moveTo>
                <a:lnTo>
                  <a:pt x="131191" y="33019"/>
                </a:lnTo>
                <a:lnTo>
                  <a:pt x="117475" y="35560"/>
                </a:lnTo>
                <a:lnTo>
                  <a:pt x="104393" y="36829"/>
                </a:lnTo>
                <a:lnTo>
                  <a:pt x="61087" y="46989"/>
                </a:lnTo>
                <a:lnTo>
                  <a:pt x="52831" y="50800"/>
                </a:lnTo>
                <a:lnTo>
                  <a:pt x="45974" y="53339"/>
                </a:lnTo>
                <a:lnTo>
                  <a:pt x="31368" y="68579"/>
                </a:lnTo>
                <a:lnTo>
                  <a:pt x="31368" y="421639"/>
                </a:lnTo>
                <a:lnTo>
                  <a:pt x="31877" y="425450"/>
                </a:lnTo>
                <a:lnTo>
                  <a:pt x="33019" y="426719"/>
                </a:lnTo>
                <a:lnTo>
                  <a:pt x="35813" y="430530"/>
                </a:lnTo>
                <a:lnTo>
                  <a:pt x="39497" y="433069"/>
                </a:lnTo>
                <a:lnTo>
                  <a:pt x="45212" y="436880"/>
                </a:lnTo>
                <a:lnTo>
                  <a:pt x="52324" y="440689"/>
                </a:lnTo>
                <a:lnTo>
                  <a:pt x="60706" y="443230"/>
                </a:lnTo>
                <a:lnTo>
                  <a:pt x="70104" y="447039"/>
                </a:lnTo>
                <a:lnTo>
                  <a:pt x="145034" y="458469"/>
                </a:lnTo>
                <a:lnTo>
                  <a:pt x="175513" y="459739"/>
                </a:lnTo>
                <a:lnTo>
                  <a:pt x="2303526" y="459739"/>
                </a:lnTo>
                <a:lnTo>
                  <a:pt x="2374900" y="454659"/>
                </a:lnTo>
                <a:lnTo>
                  <a:pt x="2418207" y="444500"/>
                </a:lnTo>
                <a:lnTo>
                  <a:pt x="2420958" y="443230"/>
                </a:lnTo>
                <a:lnTo>
                  <a:pt x="145542" y="443230"/>
                </a:lnTo>
                <a:lnTo>
                  <a:pt x="118872" y="440689"/>
                </a:lnTo>
                <a:lnTo>
                  <a:pt x="106172" y="438150"/>
                </a:lnTo>
                <a:lnTo>
                  <a:pt x="94615" y="436880"/>
                </a:lnTo>
                <a:lnTo>
                  <a:pt x="83947" y="434339"/>
                </a:lnTo>
                <a:lnTo>
                  <a:pt x="74168" y="431800"/>
                </a:lnTo>
                <a:lnTo>
                  <a:pt x="65405" y="427989"/>
                </a:lnTo>
                <a:lnTo>
                  <a:pt x="58166" y="425450"/>
                </a:lnTo>
                <a:lnTo>
                  <a:pt x="52069" y="422909"/>
                </a:lnTo>
                <a:lnTo>
                  <a:pt x="47625" y="420369"/>
                </a:lnTo>
                <a:lnTo>
                  <a:pt x="46990" y="420369"/>
                </a:lnTo>
                <a:lnTo>
                  <a:pt x="46100" y="417830"/>
                </a:lnTo>
                <a:lnTo>
                  <a:pt x="47117" y="417830"/>
                </a:lnTo>
                <a:lnTo>
                  <a:pt x="47117" y="72389"/>
                </a:lnTo>
                <a:lnTo>
                  <a:pt x="46100" y="72389"/>
                </a:lnTo>
                <a:lnTo>
                  <a:pt x="46990" y="71119"/>
                </a:lnTo>
                <a:lnTo>
                  <a:pt x="47117" y="69850"/>
                </a:lnTo>
                <a:lnTo>
                  <a:pt x="50292" y="69850"/>
                </a:lnTo>
                <a:lnTo>
                  <a:pt x="54102" y="67310"/>
                </a:lnTo>
                <a:lnTo>
                  <a:pt x="59690" y="64769"/>
                </a:lnTo>
                <a:lnTo>
                  <a:pt x="107315" y="52069"/>
                </a:lnTo>
                <a:lnTo>
                  <a:pt x="146685" y="48260"/>
                </a:lnTo>
                <a:lnTo>
                  <a:pt x="176149" y="46989"/>
                </a:lnTo>
                <a:lnTo>
                  <a:pt x="2418715" y="46989"/>
                </a:lnTo>
                <a:lnTo>
                  <a:pt x="2409316" y="44450"/>
                </a:lnTo>
                <a:lnTo>
                  <a:pt x="2398776" y="41910"/>
                </a:lnTo>
                <a:lnTo>
                  <a:pt x="2387473" y="39369"/>
                </a:lnTo>
                <a:lnTo>
                  <a:pt x="2375154" y="36829"/>
                </a:lnTo>
                <a:lnTo>
                  <a:pt x="2362073" y="35560"/>
                </a:lnTo>
                <a:lnTo>
                  <a:pt x="2348357" y="33019"/>
                </a:lnTo>
                <a:close/>
              </a:path>
              <a:path w="2479675" h="490220">
                <a:moveTo>
                  <a:pt x="2432177" y="419450"/>
                </a:moveTo>
                <a:lnTo>
                  <a:pt x="2394458" y="434339"/>
                </a:lnTo>
                <a:lnTo>
                  <a:pt x="2372233" y="438150"/>
                </a:lnTo>
                <a:lnTo>
                  <a:pt x="2359787" y="440689"/>
                </a:lnTo>
                <a:lnTo>
                  <a:pt x="2332609" y="443230"/>
                </a:lnTo>
                <a:lnTo>
                  <a:pt x="2420958" y="443230"/>
                </a:lnTo>
                <a:lnTo>
                  <a:pt x="2426462" y="440689"/>
                </a:lnTo>
                <a:lnTo>
                  <a:pt x="2433320" y="436880"/>
                </a:lnTo>
                <a:lnTo>
                  <a:pt x="2438908" y="434339"/>
                </a:lnTo>
                <a:lnTo>
                  <a:pt x="2443480" y="430530"/>
                </a:lnTo>
                <a:lnTo>
                  <a:pt x="2446274" y="426719"/>
                </a:lnTo>
                <a:lnTo>
                  <a:pt x="2447416" y="425450"/>
                </a:lnTo>
                <a:lnTo>
                  <a:pt x="2447925" y="421639"/>
                </a:lnTo>
                <a:lnTo>
                  <a:pt x="2447925" y="420369"/>
                </a:lnTo>
                <a:lnTo>
                  <a:pt x="2432177" y="420369"/>
                </a:lnTo>
                <a:lnTo>
                  <a:pt x="2432177" y="419450"/>
                </a:lnTo>
                <a:close/>
              </a:path>
              <a:path w="2479675" h="490220">
                <a:moveTo>
                  <a:pt x="46100" y="417830"/>
                </a:moveTo>
                <a:lnTo>
                  <a:pt x="46990" y="420369"/>
                </a:lnTo>
                <a:lnTo>
                  <a:pt x="47117" y="419735"/>
                </a:lnTo>
                <a:lnTo>
                  <a:pt x="46609" y="419100"/>
                </a:lnTo>
                <a:lnTo>
                  <a:pt x="46100" y="417830"/>
                </a:lnTo>
                <a:close/>
              </a:path>
              <a:path w="2479675" h="490220">
                <a:moveTo>
                  <a:pt x="47117" y="419735"/>
                </a:moveTo>
                <a:lnTo>
                  <a:pt x="47117" y="420369"/>
                </a:lnTo>
                <a:lnTo>
                  <a:pt x="47625" y="420369"/>
                </a:lnTo>
                <a:lnTo>
                  <a:pt x="47117" y="419735"/>
                </a:lnTo>
                <a:close/>
              </a:path>
              <a:path w="2479675" h="490220">
                <a:moveTo>
                  <a:pt x="2433193" y="417830"/>
                </a:moveTo>
                <a:lnTo>
                  <a:pt x="2432685" y="419100"/>
                </a:lnTo>
                <a:lnTo>
                  <a:pt x="2432177" y="419450"/>
                </a:lnTo>
                <a:lnTo>
                  <a:pt x="2432177" y="420369"/>
                </a:lnTo>
                <a:lnTo>
                  <a:pt x="2433193" y="417830"/>
                </a:lnTo>
                <a:close/>
              </a:path>
              <a:path w="2479675" h="490220">
                <a:moveTo>
                  <a:pt x="2447925" y="417830"/>
                </a:moveTo>
                <a:lnTo>
                  <a:pt x="2433193" y="417830"/>
                </a:lnTo>
                <a:lnTo>
                  <a:pt x="2432304" y="420369"/>
                </a:lnTo>
                <a:lnTo>
                  <a:pt x="2447925" y="420369"/>
                </a:lnTo>
                <a:lnTo>
                  <a:pt x="2447925" y="417830"/>
                </a:lnTo>
                <a:close/>
              </a:path>
              <a:path w="2479675" h="490220">
                <a:moveTo>
                  <a:pt x="47117" y="417830"/>
                </a:moveTo>
                <a:lnTo>
                  <a:pt x="46100" y="417830"/>
                </a:lnTo>
                <a:lnTo>
                  <a:pt x="46609" y="419100"/>
                </a:lnTo>
                <a:lnTo>
                  <a:pt x="47117" y="419735"/>
                </a:lnTo>
                <a:lnTo>
                  <a:pt x="47117" y="417830"/>
                </a:lnTo>
                <a:close/>
              </a:path>
              <a:path w="2479675" h="490220">
                <a:moveTo>
                  <a:pt x="2432177" y="71754"/>
                </a:moveTo>
                <a:lnTo>
                  <a:pt x="2432177" y="419450"/>
                </a:lnTo>
                <a:lnTo>
                  <a:pt x="2432685" y="419100"/>
                </a:lnTo>
                <a:lnTo>
                  <a:pt x="2433193" y="417830"/>
                </a:lnTo>
                <a:lnTo>
                  <a:pt x="2447925" y="417830"/>
                </a:lnTo>
                <a:lnTo>
                  <a:pt x="2447925" y="72389"/>
                </a:lnTo>
                <a:lnTo>
                  <a:pt x="2432685" y="72389"/>
                </a:lnTo>
                <a:lnTo>
                  <a:pt x="2432177" y="71754"/>
                </a:lnTo>
                <a:close/>
              </a:path>
              <a:path w="2479675" h="490220">
                <a:moveTo>
                  <a:pt x="47117" y="69850"/>
                </a:moveTo>
                <a:lnTo>
                  <a:pt x="46990" y="71119"/>
                </a:lnTo>
                <a:lnTo>
                  <a:pt x="46100" y="72389"/>
                </a:lnTo>
                <a:lnTo>
                  <a:pt x="46609" y="72389"/>
                </a:lnTo>
                <a:lnTo>
                  <a:pt x="47117" y="72039"/>
                </a:lnTo>
                <a:lnTo>
                  <a:pt x="47117" y="69850"/>
                </a:lnTo>
                <a:close/>
              </a:path>
              <a:path w="2479675" h="490220">
                <a:moveTo>
                  <a:pt x="47117" y="72039"/>
                </a:moveTo>
                <a:lnTo>
                  <a:pt x="46609" y="72389"/>
                </a:lnTo>
                <a:lnTo>
                  <a:pt x="47117" y="72389"/>
                </a:lnTo>
                <a:lnTo>
                  <a:pt x="47117" y="72039"/>
                </a:lnTo>
                <a:close/>
              </a:path>
              <a:path w="2479675" h="490220">
                <a:moveTo>
                  <a:pt x="2432177" y="69850"/>
                </a:moveTo>
                <a:lnTo>
                  <a:pt x="2432177" y="71754"/>
                </a:lnTo>
                <a:lnTo>
                  <a:pt x="2432685" y="72389"/>
                </a:lnTo>
                <a:lnTo>
                  <a:pt x="2433193" y="72389"/>
                </a:lnTo>
                <a:lnTo>
                  <a:pt x="2432304" y="71119"/>
                </a:lnTo>
                <a:lnTo>
                  <a:pt x="2432177" y="69850"/>
                </a:lnTo>
                <a:close/>
              </a:path>
              <a:path w="2479675" h="490220">
                <a:moveTo>
                  <a:pt x="2447925" y="69850"/>
                </a:moveTo>
                <a:lnTo>
                  <a:pt x="2432177" y="69850"/>
                </a:lnTo>
                <a:lnTo>
                  <a:pt x="2432304" y="71119"/>
                </a:lnTo>
                <a:lnTo>
                  <a:pt x="2433193" y="72389"/>
                </a:lnTo>
                <a:lnTo>
                  <a:pt x="2447925" y="72389"/>
                </a:lnTo>
                <a:lnTo>
                  <a:pt x="2447925" y="69850"/>
                </a:lnTo>
                <a:close/>
              </a:path>
              <a:path w="2479675" h="490220">
                <a:moveTo>
                  <a:pt x="50292" y="69850"/>
                </a:moveTo>
                <a:lnTo>
                  <a:pt x="47117" y="69850"/>
                </a:lnTo>
                <a:lnTo>
                  <a:pt x="47117" y="72039"/>
                </a:lnTo>
                <a:lnTo>
                  <a:pt x="50292" y="69850"/>
                </a:lnTo>
                <a:close/>
              </a:path>
              <a:path w="2479675" h="490220">
                <a:moveTo>
                  <a:pt x="2418715" y="46989"/>
                </a:moveTo>
                <a:lnTo>
                  <a:pt x="2303780" y="46989"/>
                </a:lnTo>
                <a:lnTo>
                  <a:pt x="2333752" y="48260"/>
                </a:lnTo>
                <a:lnTo>
                  <a:pt x="2373122" y="52069"/>
                </a:lnTo>
                <a:lnTo>
                  <a:pt x="2413889" y="62229"/>
                </a:lnTo>
                <a:lnTo>
                  <a:pt x="2427224" y="68579"/>
                </a:lnTo>
                <a:lnTo>
                  <a:pt x="2431669" y="71119"/>
                </a:lnTo>
                <a:lnTo>
                  <a:pt x="2432177" y="71754"/>
                </a:lnTo>
                <a:lnTo>
                  <a:pt x="2432177" y="69850"/>
                </a:lnTo>
                <a:lnTo>
                  <a:pt x="2447925" y="69850"/>
                </a:lnTo>
                <a:lnTo>
                  <a:pt x="2447925" y="68579"/>
                </a:lnTo>
                <a:lnTo>
                  <a:pt x="2447416" y="66039"/>
                </a:lnTo>
                <a:lnTo>
                  <a:pt x="2446274" y="63500"/>
                </a:lnTo>
                <a:lnTo>
                  <a:pt x="2443480" y="60960"/>
                </a:lnTo>
                <a:lnTo>
                  <a:pt x="2439797" y="57150"/>
                </a:lnTo>
                <a:lnTo>
                  <a:pt x="2433955" y="54610"/>
                </a:lnTo>
                <a:lnTo>
                  <a:pt x="2426970" y="50800"/>
                </a:lnTo>
                <a:lnTo>
                  <a:pt x="2418715" y="46989"/>
                </a:lnTo>
                <a:close/>
              </a:path>
              <a:path w="2479675" h="490220">
                <a:moveTo>
                  <a:pt x="2303780" y="31750"/>
                </a:moveTo>
                <a:lnTo>
                  <a:pt x="175768" y="31750"/>
                </a:lnTo>
                <a:lnTo>
                  <a:pt x="145415" y="33019"/>
                </a:lnTo>
                <a:lnTo>
                  <a:pt x="2334260" y="33019"/>
                </a:lnTo>
                <a:lnTo>
                  <a:pt x="2303780" y="31750"/>
                </a:lnTo>
                <a:close/>
              </a:path>
            </a:pathLst>
          </a:custGeom>
          <a:solidFill>
            <a:srgbClr val="FFFFFF"/>
          </a:solidFill>
        </p:spPr>
        <p:txBody>
          <a:bodyPr wrap="square" lIns="0" tIns="0" rIns="0" bIns="0" rtlCol="0"/>
          <a:lstStyle/>
          <a:p>
            <a:endParaRPr/>
          </a:p>
        </p:txBody>
      </p:sp>
      <p:sp>
        <p:nvSpPr>
          <p:cNvPr id="24" name="object 24"/>
          <p:cNvSpPr txBox="1"/>
          <p:nvPr/>
        </p:nvSpPr>
        <p:spPr>
          <a:xfrm>
            <a:off x="2160777" y="3774570"/>
            <a:ext cx="1699260" cy="203835"/>
          </a:xfrm>
          <a:prstGeom prst="rect">
            <a:avLst/>
          </a:prstGeom>
        </p:spPr>
        <p:txBody>
          <a:bodyPr vert="horz" wrap="square" lIns="0" tIns="0" rIns="0" bIns="0" rtlCol="0">
            <a:spAutoFit/>
          </a:bodyPr>
          <a:lstStyle/>
          <a:p>
            <a:pPr marL="12700">
              <a:lnSpc>
                <a:spcPct val="100000"/>
              </a:lnSpc>
            </a:pPr>
            <a:r>
              <a:rPr sz="1400" dirty="0">
                <a:latin typeface="Gill Sans MT"/>
                <a:cs typeface="Gill Sans MT"/>
              </a:rPr>
              <a:t>C</a:t>
            </a:r>
            <a:r>
              <a:rPr sz="1400" spc="5" dirty="0">
                <a:latin typeface="Gill Sans MT"/>
                <a:cs typeface="Gill Sans MT"/>
              </a:rPr>
              <a:t>o</a:t>
            </a:r>
            <a:r>
              <a:rPr sz="1400" dirty="0">
                <a:latin typeface="Gill Sans MT"/>
                <a:cs typeface="Gill Sans MT"/>
              </a:rPr>
              <a:t>lla</a:t>
            </a:r>
            <a:r>
              <a:rPr sz="1400" spc="5" dirty="0">
                <a:latin typeface="Gill Sans MT"/>
                <a:cs typeface="Gill Sans MT"/>
              </a:rPr>
              <a:t>b</a:t>
            </a:r>
            <a:r>
              <a:rPr sz="1400" dirty="0">
                <a:latin typeface="Gill Sans MT"/>
                <a:cs typeface="Gill Sans MT"/>
              </a:rPr>
              <a:t>oratori</a:t>
            </a:r>
            <a:r>
              <a:rPr sz="1400" spc="-40" dirty="0">
                <a:latin typeface="Gill Sans MT"/>
                <a:cs typeface="Gill Sans MT"/>
              </a:rPr>
              <a:t> </a:t>
            </a:r>
            <a:r>
              <a:rPr sz="1400" dirty="0">
                <a:latin typeface="Gill Sans MT"/>
                <a:cs typeface="Gill Sans MT"/>
              </a:rPr>
              <a:t>scolastici</a:t>
            </a:r>
            <a:endParaRPr sz="1400">
              <a:latin typeface="Gill Sans MT"/>
              <a:cs typeface="Gill Sans MT"/>
            </a:endParaRPr>
          </a:p>
        </p:txBody>
      </p:sp>
      <p:sp>
        <p:nvSpPr>
          <p:cNvPr id="25" name="object 25"/>
          <p:cNvSpPr/>
          <p:nvPr/>
        </p:nvSpPr>
        <p:spPr>
          <a:xfrm>
            <a:off x="1492758" y="2434589"/>
            <a:ext cx="303530" cy="1996439"/>
          </a:xfrm>
          <a:custGeom>
            <a:avLst/>
            <a:gdLst/>
            <a:ahLst/>
            <a:cxnLst/>
            <a:rect l="l" t="t" r="r" b="b"/>
            <a:pathLst>
              <a:path w="303530" h="1996439">
                <a:moveTo>
                  <a:pt x="0" y="0"/>
                </a:moveTo>
                <a:lnTo>
                  <a:pt x="0" y="1996440"/>
                </a:lnTo>
                <a:lnTo>
                  <a:pt x="303275" y="1996440"/>
                </a:lnTo>
                <a:lnTo>
                  <a:pt x="0" y="0"/>
                </a:lnTo>
                <a:close/>
              </a:path>
            </a:pathLst>
          </a:custGeom>
          <a:solidFill>
            <a:srgbClr val="FFFFFF"/>
          </a:solidFill>
        </p:spPr>
        <p:txBody>
          <a:bodyPr wrap="square" lIns="0" tIns="0" rIns="0" bIns="0" rtlCol="0"/>
          <a:lstStyle/>
          <a:p>
            <a:endParaRPr/>
          </a:p>
        </p:txBody>
      </p:sp>
      <p:sp>
        <p:nvSpPr>
          <p:cNvPr id="26" name="object 26"/>
          <p:cNvSpPr/>
          <p:nvPr/>
        </p:nvSpPr>
        <p:spPr>
          <a:xfrm>
            <a:off x="1492758" y="2434589"/>
            <a:ext cx="303530" cy="1996439"/>
          </a:xfrm>
          <a:custGeom>
            <a:avLst/>
            <a:gdLst/>
            <a:ahLst/>
            <a:cxnLst/>
            <a:rect l="l" t="t" r="r" b="b"/>
            <a:pathLst>
              <a:path w="303530" h="1996439">
                <a:moveTo>
                  <a:pt x="0" y="0"/>
                </a:moveTo>
                <a:lnTo>
                  <a:pt x="0" y="1996440"/>
                </a:lnTo>
                <a:lnTo>
                  <a:pt x="303275" y="1996440"/>
                </a:lnTo>
              </a:path>
            </a:pathLst>
          </a:custGeom>
          <a:ln w="19812">
            <a:solidFill>
              <a:srgbClr val="DD8046"/>
            </a:solidFill>
          </a:ln>
        </p:spPr>
        <p:txBody>
          <a:bodyPr wrap="square" lIns="0" tIns="0" rIns="0" bIns="0" rtlCol="0"/>
          <a:lstStyle/>
          <a:p>
            <a:endParaRPr/>
          </a:p>
        </p:txBody>
      </p:sp>
      <p:sp>
        <p:nvSpPr>
          <p:cNvPr id="27" name="object 27"/>
          <p:cNvSpPr/>
          <p:nvPr/>
        </p:nvSpPr>
        <p:spPr>
          <a:xfrm>
            <a:off x="1796033" y="4208526"/>
            <a:ext cx="2432685" cy="445134"/>
          </a:xfrm>
          <a:custGeom>
            <a:avLst/>
            <a:gdLst/>
            <a:ahLst/>
            <a:cxnLst/>
            <a:rect l="l" t="t" r="r" b="b"/>
            <a:pathLst>
              <a:path w="2432685" h="445135">
                <a:moveTo>
                  <a:pt x="2280285" y="0"/>
                </a:moveTo>
                <a:lnTo>
                  <a:pt x="142574" y="84"/>
                </a:lnTo>
                <a:lnTo>
                  <a:pt x="104392" y="2229"/>
                </a:lnTo>
                <a:lnTo>
                  <a:pt x="55107" y="10215"/>
                </a:lnTo>
                <a:lnTo>
                  <a:pt x="11090" y="27768"/>
                </a:lnTo>
                <a:lnTo>
                  <a:pt x="0" y="44450"/>
                </a:lnTo>
                <a:lnTo>
                  <a:pt x="288" y="403315"/>
                </a:lnTo>
                <a:lnTo>
                  <a:pt x="34896" y="428880"/>
                </a:lnTo>
                <a:lnTo>
                  <a:pt x="77865" y="439361"/>
                </a:lnTo>
                <a:lnTo>
                  <a:pt x="132158" y="444631"/>
                </a:lnTo>
                <a:lnTo>
                  <a:pt x="152019" y="445007"/>
                </a:lnTo>
                <a:lnTo>
                  <a:pt x="2289729" y="444923"/>
                </a:lnTo>
                <a:lnTo>
                  <a:pt x="2327911" y="442778"/>
                </a:lnTo>
                <a:lnTo>
                  <a:pt x="2377196" y="434792"/>
                </a:lnTo>
                <a:lnTo>
                  <a:pt x="2421213" y="417239"/>
                </a:lnTo>
                <a:lnTo>
                  <a:pt x="2432304" y="400557"/>
                </a:lnTo>
                <a:lnTo>
                  <a:pt x="2432015" y="41692"/>
                </a:lnTo>
                <a:lnTo>
                  <a:pt x="2397407" y="16127"/>
                </a:lnTo>
                <a:lnTo>
                  <a:pt x="2354438" y="5646"/>
                </a:lnTo>
                <a:lnTo>
                  <a:pt x="2300145" y="376"/>
                </a:lnTo>
                <a:lnTo>
                  <a:pt x="2280285" y="0"/>
                </a:lnTo>
                <a:close/>
              </a:path>
            </a:pathLst>
          </a:custGeom>
          <a:solidFill>
            <a:srgbClr val="FFFFFF"/>
          </a:solidFill>
        </p:spPr>
        <p:txBody>
          <a:bodyPr wrap="square" lIns="0" tIns="0" rIns="0" bIns="0" rtlCol="0"/>
          <a:lstStyle/>
          <a:p>
            <a:endParaRPr/>
          </a:p>
        </p:txBody>
      </p:sp>
      <p:sp>
        <p:nvSpPr>
          <p:cNvPr id="28" name="object 28"/>
          <p:cNvSpPr/>
          <p:nvPr/>
        </p:nvSpPr>
        <p:spPr>
          <a:xfrm>
            <a:off x="1796033" y="4208526"/>
            <a:ext cx="2432685" cy="445134"/>
          </a:xfrm>
          <a:custGeom>
            <a:avLst/>
            <a:gdLst/>
            <a:ahLst/>
            <a:cxnLst/>
            <a:rect l="l" t="t" r="r" b="b"/>
            <a:pathLst>
              <a:path w="2432685" h="445135">
                <a:moveTo>
                  <a:pt x="0" y="44450"/>
                </a:moveTo>
                <a:lnTo>
                  <a:pt x="29461" y="18163"/>
                </a:lnTo>
                <a:lnTo>
                  <a:pt x="70255" y="6980"/>
                </a:lnTo>
                <a:lnTo>
                  <a:pt x="123058" y="807"/>
                </a:lnTo>
                <a:lnTo>
                  <a:pt x="2280285" y="0"/>
                </a:lnTo>
                <a:lnTo>
                  <a:pt x="2300145" y="376"/>
                </a:lnTo>
                <a:lnTo>
                  <a:pt x="2354438" y="5646"/>
                </a:lnTo>
                <a:lnTo>
                  <a:pt x="2397407" y="16127"/>
                </a:lnTo>
                <a:lnTo>
                  <a:pt x="2432015" y="41692"/>
                </a:lnTo>
                <a:lnTo>
                  <a:pt x="2432304" y="400557"/>
                </a:lnTo>
                <a:lnTo>
                  <a:pt x="2431017" y="406358"/>
                </a:lnTo>
                <a:lnTo>
                  <a:pt x="2390847" y="431049"/>
                </a:lnTo>
                <a:lnTo>
                  <a:pt x="2345566" y="440705"/>
                </a:lnTo>
                <a:lnTo>
                  <a:pt x="2289729" y="444923"/>
                </a:lnTo>
                <a:lnTo>
                  <a:pt x="152019" y="445007"/>
                </a:lnTo>
                <a:lnTo>
                  <a:pt x="132158" y="444631"/>
                </a:lnTo>
                <a:lnTo>
                  <a:pt x="77865" y="439361"/>
                </a:lnTo>
                <a:lnTo>
                  <a:pt x="34896" y="428880"/>
                </a:lnTo>
                <a:lnTo>
                  <a:pt x="288" y="403315"/>
                </a:lnTo>
                <a:lnTo>
                  <a:pt x="0" y="44450"/>
                </a:lnTo>
                <a:close/>
              </a:path>
            </a:pathLst>
          </a:custGeom>
          <a:ln w="19812">
            <a:solidFill>
              <a:srgbClr val="DD8046"/>
            </a:solidFill>
          </a:ln>
        </p:spPr>
        <p:txBody>
          <a:bodyPr wrap="square" lIns="0" tIns="0" rIns="0" bIns="0" rtlCol="0"/>
          <a:lstStyle/>
          <a:p>
            <a:endParaRPr/>
          </a:p>
        </p:txBody>
      </p:sp>
      <p:sp>
        <p:nvSpPr>
          <p:cNvPr id="29" name="object 29"/>
          <p:cNvSpPr txBox="1"/>
          <p:nvPr/>
        </p:nvSpPr>
        <p:spPr>
          <a:xfrm>
            <a:off x="2284222" y="4342699"/>
            <a:ext cx="1452880" cy="177800"/>
          </a:xfrm>
          <a:prstGeom prst="rect">
            <a:avLst/>
          </a:prstGeom>
        </p:spPr>
        <p:txBody>
          <a:bodyPr vert="horz" wrap="square" lIns="0" tIns="0" rIns="0" bIns="0" rtlCol="0">
            <a:spAutoFit/>
          </a:bodyPr>
          <a:lstStyle/>
          <a:p>
            <a:pPr marL="12700">
              <a:lnSpc>
                <a:spcPct val="100000"/>
              </a:lnSpc>
            </a:pPr>
            <a:r>
              <a:rPr sz="1200" spc="-10" dirty="0">
                <a:latin typeface="Gill Sans MT"/>
                <a:cs typeface="Gill Sans MT"/>
              </a:rPr>
              <a:t>Cont</a:t>
            </a:r>
            <a:r>
              <a:rPr sz="1200" spc="-5" dirty="0">
                <a:latin typeface="Gill Sans MT"/>
                <a:cs typeface="Gill Sans MT"/>
              </a:rPr>
              <a:t>ribut</a:t>
            </a:r>
            <a:r>
              <a:rPr sz="1200" dirty="0">
                <a:latin typeface="Gill Sans MT"/>
                <a:cs typeface="Gill Sans MT"/>
              </a:rPr>
              <a:t>o</a:t>
            </a:r>
            <a:r>
              <a:rPr sz="1200" spc="-5" dirty="0">
                <a:latin typeface="Gill Sans MT"/>
                <a:cs typeface="Gill Sans MT"/>
              </a:rPr>
              <a:t> </a:t>
            </a:r>
            <a:r>
              <a:rPr sz="1200" dirty="0">
                <a:latin typeface="Gill Sans MT"/>
                <a:cs typeface="Gill Sans MT"/>
              </a:rPr>
              <a:t>e</a:t>
            </a:r>
            <a:r>
              <a:rPr sz="1200" spc="-10" dirty="0">
                <a:latin typeface="Gill Sans MT"/>
                <a:cs typeface="Gill Sans MT"/>
              </a:rPr>
              <a:t>cono</a:t>
            </a:r>
            <a:r>
              <a:rPr sz="1200" spc="-15" dirty="0">
                <a:latin typeface="Gill Sans MT"/>
                <a:cs typeface="Gill Sans MT"/>
              </a:rPr>
              <a:t>mico</a:t>
            </a:r>
            <a:endParaRPr sz="1200">
              <a:latin typeface="Gill Sans MT"/>
              <a:cs typeface="Gill Sans MT"/>
            </a:endParaRPr>
          </a:p>
        </p:txBody>
      </p:sp>
      <p:sp>
        <p:nvSpPr>
          <p:cNvPr id="30" name="object 30"/>
          <p:cNvSpPr/>
          <p:nvPr/>
        </p:nvSpPr>
        <p:spPr>
          <a:xfrm>
            <a:off x="4945379" y="1840979"/>
            <a:ext cx="3121914" cy="855738"/>
          </a:xfrm>
          <a:prstGeom prst="rect">
            <a:avLst/>
          </a:prstGeom>
          <a:blipFill>
            <a:blip r:embed="rId6" cstate="print"/>
            <a:stretch>
              <a:fillRect/>
            </a:stretch>
          </a:blipFill>
        </p:spPr>
        <p:txBody>
          <a:bodyPr wrap="square" lIns="0" tIns="0" rIns="0" bIns="0" rtlCol="0"/>
          <a:lstStyle/>
          <a:p>
            <a:endParaRPr/>
          </a:p>
        </p:txBody>
      </p:sp>
      <p:sp>
        <p:nvSpPr>
          <p:cNvPr id="31" name="object 31"/>
          <p:cNvSpPr/>
          <p:nvPr/>
        </p:nvSpPr>
        <p:spPr>
          <a:xfrm>
            <a:off x="5292090" y="2434589"/>
            <a:ext cx="304800" cy="332740"/>
          </a:xfrm>
          <a:custGeom>
            <a:avLst/>
            <a:gdLst/>
            <a:ahLst/>
            <a:cxnLst/>
            <a:rect l="l" t="t" r="r" b="b"/>
            <a:pathLst>
              <a:path w="304800" h="332739">
                <a:moveTo>
                  <a:pt x="0" y="0"/>
                </a:moveTo>
                <a:lnTo>
                  <a:pt x="0" y="332232"/>
                </a:lnTo>
                <a:lnTo>
                  <a:pt x="304800" y="332232"/>
                </a:lnTo>
                <a:lnTo>
                  <a:pt x="0" y="0"/>
                </a:lnTo>
                <a:close/>
              </a:path>
            </a:pathLst>
          </a:custGeom>
          <a:solidFill>
            <a:srgbClr val="FFFFFF"/>
          </a:solidFill>
        </p:spPr>
        <p:txBody>
          <a:bodyPr wrap="square" lIns="0" tIns="0" rIns="0" bIns="0" rtlCol="0"/>
          <a:lstStyle/>
          <a:p>
            <a:endParaRPr/>
          </a:p>
        </p:txBody>
      </p:sp>
      <p:sp>
        <p:nvSpPr>
          <p:cNvPr id="32" name="object 32"/>
          <p:cNvSpPr/>
          <p:nvPr/>
        </p:nvSpPr>
        <p:spPr>
          <a:xfrm>
            <a:off x="5292090" y="2434589"/>
            <a:ext cx="304800" cy="332740"/>
          </a:xfrm>
          <a:custGeom>
            <a:avLst/>
            <a:gdLst/>
            <a:ahLst/>
            <a:cxnLst/>
            <a:rect l="l" t="t" r="r" b="b"/>
            <a:pathLst>
              <a:path w="304800" h="332739">
                <a:moveTo>
                  <a:pt x="0" y="0"/>
                </a:moveTo>
                <a:lnTo>
                  <a:pt x="0" y="332232"/>
                </a:lnTo>
                <a:lnTo>
                  <a:pt x="304800" y="332232"/>
                </a:lnTo>
              </a:path>
            </a:pathLst>
          </a:custGeom>
          <a:ln w="19811">
            <a:solidFill>
              <a:srgbClr val="DD8046"/>
            </a:solidFill>
          </a:ln>
        </p:spPr>
        <p:txBody>
          <a:bodyPr wrap="square" lIns="0" tIns="0" rIns="0" bIns="0" rtlCol="0"/>
          <a:lstStyle/>
          <a:p>
            <a:endParaRPr/>
          </a:p>
        </p:txBody>
      </p:sp>
      <p:sp>
        <p:nvSpPr>
          <p:cNvPr id="33" name="object 33"/>
          <p:cNvSpPr/>
          <p:nvPr/>
        </p:nvSpPr>
        <p:spPr>
          <a:xfrm>
            <a:off x="5596890" y="2545842"/>
            <a:ext cx="2432685" cy="441959"/>
          </a:xfrm>
          <a:custGeom>
            <a:avLst/>
            <a:gdLst/>
            <a:ahLst/>
            <a:cxnLst/>
            <a:rect l="l" t="t" r="r" b="b"/>
            <a:pathLst>
              <a:path w="2432684" h="441960">
                <a:moveTo>
                  <a:pt x="2280285" y="0"/>
                </a:moveTo>
                <a:lnTo>
                  <a:pt x="142681" y="82"/>
                </a:lnTo>
                <a:lnTo>
                  <a:pt x="104473" y="2207"/>
                </a:lnTo>
                <a:lnTo>
                  <a:pt x="55153" y="10141"/>
                </a:lnTo>
                <a:lnTo>
                  <a:pt x="11100" y="27597"/>
                </a:lnTo>
                <a:lnTo>
                  <a:pt x="0" y="44196"/>
                </a:lnTo>
                <a:lnTo>
                  <a:pt x="282" y="400476"/>
                </a:lnTo>
                <a:lnTo>
                  <a:pt x="34859" y="425916"/>
                </a:lnTo>
                <a:lnTo>
                  <a:pt x="77835" y="436343"/>
                </a:lnTo>
                <a:lnTo>
                  <a:pt x="132149" y="441585"/>
                </a:lnTo>
                <a:lnTo>
                  <a:pt x="152019" y="441960"/>
                </a:lnTo>
                <a:lnTo>
                  <a:pt x="2289622" y="441877"/>
                </a:lnTo>
                <a:lnTo>
                  <a:pt x="2327830" y="439752"/>
                </a:lnTo>
                <a:lnTo>
                  <a:pt x="2377150" y="431818"/>
                </a:lnTo>
                <a:lnTo>
                  <a:pt x="2421203" y="414362"/>
                </a:lnTo>
                <a:lnTo>
                  <a:pt x="2432304" y="397763"/>
                </a:lnTo>
                <a:lnTo>
                  <a:pt x="2432021" y="41483"/>
                </a:lnTo>
                <a:lnTo>
                  <a:pt x="2397444" y="16043"/>
                </a:lnTo>
                <a:lnTo>
                  <a:pt x="2354468" y="5616"/>
                </a:lnTo>
                <a:lnTo>
                  <a:pt x="2300154" y="374"/>
                </a:lnTo>
                <a:lnTo>
                  <a:pt x="2280285" y="0"/>
                </a:lnTo>
                <a:close/>
              </a:path>
            </a:pathLst>
          </a:custGeom>
          <a:solidFill>
            <a:srgbClr val="FFFFFF"/>
          </a:solidFill>
        </p:spPr>
        <p:txBody>
          <a:bodyPr wrap="square" lIns="0" tIns="0" rIns="0" bIns="0" rtlCol="0"/>
          <a:lstStyle/>
          <a:p>
            <a:endParaRPr/>
          </a:p>
        </p:txBody>
      </p:sp>
      <p:sp>
        <p:nvSpPr>
          <p:cNvPr id="34" name="object 34"/>
          <p:cNvSpPr/>
          <p:nvPr/>
        </p:nvSpPr>
        <p:spPr>
          <a:xfrm>
            <a:off x="5596890" y="2545842"/>
            <a:ext cx="2432685" cy="441959"/>
          </a:xfrm>
          <a:custGeom>
            <a:avLst/>
            <a:gdLst/>
            <a:ahLst/>
            <a:cxnLst/>
            <a:rect l="l" t="t" r="r" b="b"/>
            <a:pathLst>
              <a:path w="2432684" h="441960">
                <a:moveTo>
                  <a:pt x="0" y="44196"/>
                </a:moveTo>
                <a:lnTo>
                  <a:pt x="29486" y="18044"/>
                </a:lnTo>
                <a:lnTo>
                  <a:pt x="70312" y="6926"/>
                </a:lnTo>
                <a:lnTo>
                  <a:pt x="123152" y="796"/>
                </a:lnTo>
                <a:lnTo>
                  <a:pt x="2280285" y="0"/>
                </a:lnTo>
                <a:lnTo>
                  <a:pt x="2300154" y="374"/>
                </a:lnTo>
                <a:lnTo>
                  <a:pt x="2354468" y="5616"/>
                </a:lnTo>
                <a:lnTo>
                  <a:pt x="2397444" y="16043"/>
                </a:lnTo>
                <a:lnTo>
                  <a:pt x="2432021" y="41483"/>
                </a:lnTo>
                <a:lnTo>
                  <a:pt x="2432304" y="397763"/>
                </a:lnTo>
                <a:lnTo>
                  <a:pt x="2431016" y="403536"/>
                </a:lnTo>
                <a:lnTo>
                  <a:pt x="2390813" y="428096"/>
                </a:lnTo>
                <a:lnTo>
                  <a:pt x="2345497" y="437693"/>
                </a:lnTo>
                <a:lnTo>
                  <a:pt x="2289622" y="441877"/>
                </a:lnTo>
                <a:lnTo>
                  <a:pt x="152019" y="441960"/>
                </a:lnTo>
                <a:lnTo>
                  <a:pt x="132149" y="441585"/>
                </a:lnTo>
                <a:lnTo>
                  <a:pt x="77835" y="436343"/>
                </a:lnTo>
                <a:lnTo>
                  <a:pt x="34859" y="425916"/>
                </a:lnTo>
                <a:lnTo>
                  <a:pt x="282" y="400476"/>
                </a:lnTo>
                <a:lnTo>
                  <a:pt x="0" y="44196"/>
                </a:lnTo>
                <a:close/>
              </a:path>
            </a:pathLst>
          </a:custGeom>
          <a:ln w="19812">
            <a:solidFill>
              <a:srgbClr val="DD8046"/>
            </a:solidFill>
          </a:ln>
        </p:spPr>
        <p:txBody>
          <a:bodyPr wrap="square" lIns="0" tIns="0" rIns="0" bIns="0" rtlCol="0"/>
          <a:lstStyle/>
          <a:p>
            <a:endParaRPr/>
          </a:p>
        </p:txBody>
      </p:sp>
      <p:sp>
        <p:nvSpPr>
          <p:cNvPr id="35" name="object 35"/>
          <p:cNvSpPr txBox="1"/>
          <p:nvPr/>
        </p:nvSpPr>
        <p:spPr>
          <a:xfrm>
            <a:off x="5768085" y="2595560"/>
            <a:ext cx="2088514" cy="342900"/>
          </a:xfrm>
          <a:prstGeom prst="rect">
            <a:avLst/>
          </a:prstGeom>
        </p:spPr>
        <p:txBody>
          <a:bodyPr vert="horz" wrap="square" lIns="0" tIns="0" rIns="0" bIns="0" rtlCol="0">
            <a:spAutoFit/>
          </a:bodyPr>
          <a:lstStyle/>
          <a:p>
            <a:pPr algn="ctr">
              <a:lnSpc>
                <a:spcPts val="1370"/>
              </a:lnSpc>
            </a:pPr>
            <a:r>
              <a:rPr sz="1200" spc="-10" dirty="0">
                <a:latin typeface="Gill Sans MT"/>
                <a:cs typeface="Gill Sans MT"/>
              </a:rPr>
              <a:t>A</a:t>
            </a:r>
            <a:r>
              <a:rPr sz="1200" spc="-15" dirty="0">
                <a:latin typeface="Gill Sans MT"/>
                <a:cs typeface="Gill Sans MT"/>
              </a:rPr>
              <a:t>ss</a:t>
            </a:r>
            <a:r>
              <a:rPr sz="1200" spc="-5" dirty="0">
                <a:latin typeface="Gill Sans MT"/>
                <a:cs typeface="Gill Sans MT"/>
              </a:rPr>
              <a:t>is</a:t>
            </a:r>
            <a:r>
              <a:rPr sz="1200" dirty="0">
                <a:latin typeface="Gill Sans MT"/>
                <a:cs typeface="Gill Sans MT"/>
              </a:rPr>
              <a:t>ten</a:t>
            </a:r>
            <a:r>
              <a:rPr sz="1200" spc="-10" dirty="0">
                <a:latin typeface="Gill Sans MT"/>
                <a:cs typeface="Gill Sans MT"/>
              </a:rPr>
              <a:t>t</a:t>
            </a:r>
            <a:r>
              <a:rPr sz="1200" dirty="0">
                <a:latin typeface="Gill Sans MT"/>
                <a:cs typeface="Gill Sans MT"/>
              </a:rPr>
              <a:t>i</a:t>
            </a:r>
            <a:r>
              <a:rPr sz="1200" spc="25" dirty="0">
                <a:latin typeface="Gill Sans MT"/>
                <a:cs typeface="Gill Sans MT"/>
              </a:rPr>
              <a:t> </a:t>
            </a:r>
            <a:r>
              <a:rPr sz="1200" dirty="0">
                <a:latin typeface="Gill Sans MT"/>
                <a:cs typeface="Gill Sans MT"/>
              </a:rPr>
              <a:t>per</a:t>
            </a:r>
            <a:r>
              <a:rPr sz="1200" spc="-5" dirty="0">
                <a:latin typeface="Gill Sans MT"/>
                <a:cs typeface="Gill Sans MT"/>
              </a:rPr>
              <a:t> </a:t>
            </a:r>
            <a:r>
              <a:rPr sz="1200" spc="-10" dirty="0">
                <a:latin typeface="Gill Sans MT"/>
                <a:cs typeface="Gill Sans MT"/>
              </a:rPr>
              <a:t>la</a:t>
            </a:r>
            <a:r>
              <a:rPr sz="1200" dirty="0">
                <a:latin typeface="Gill Sans MT"/>
                <a:cs typeface="Gill Sans MT"/>
              </a:rPr>
              <a:t> </a:t>
            </a:r>
            <a:r>
              <a:rPr sz="1200" spc="-10" dirty="0">
                <a:latin typeface="Gill Sans MT"/>
                <a:cs typeface="Gill Sans MT"/>
              </a:rPr>
              <a:t>comunica</a:t>
            </a:r>
            <a:r>
              <a:rPr sz="1200" dirty="0">
                <a:latin typeface="Gill Sans MT"/>
                <a:cs typeface="Gill Sans MT"/>
              </a:rPr>
              <a:t>zi</a:t>
            </a:r>
            <a:r>
              <a:rPr sz="1200" spc="-10" dirty="0">
                <a:latin typeface="Gill Sans MT"/>
                <a:cs typeface="Gill Sans MT"/>
              </a:rPr>
              <a:t>one</a:t>
            </a:r>
            <a:r>
              <a:rPr sz="1200" spc="-15" dirty="0">
                <a:latin typeface="Gill Sans MT"/>
                <a:cs typeface="Gill Sans MT"/>
              </a:rPr>
              <a:t> </a:t>
            </a:r>
            <a:r>
              <a:rPr sz="1200" dirty="0">
                <a:latin typeface="Gill Sans MT"/>
                <a:cs typeface="Gill Sans MT"/>
              </a:rPr>
              <a:t>e</a:t>
            </a:r>
            <a:endParaRPr sz="1200">
              <a:latin typeface="Gill Sans MT"/>
              <a:cs typeface="Gill Sans MT"/>
            </a:endParaRPr>
          </a:p>
          <a:p>
            <a:pPr marL="635" algn="ctr">
              <a:lnSpc>
                <a:spcPts val="1370"/>
              </a:lnSpc>
            </a:pPr>
            <a:r>
              <a:rPr sz="1200" dirty="0">
                <a:latin typeface="Gill Sans MT"/>
                <a:cs typeface="Gill Sans MT"/>
              </a:rPr>
              <a:t>l’aut</a:t>
            </a:r>
            <a:r>
              <a:rPr sz="1200" spc="-10" dirty="0">
                <a:latin typeface="Gill Sans MT"/>
                <a:cs typeface="Gill Sans MT"/>
              </a:rPr>
              <a:t>o</a:t>
            </a:r>
            <a:r>
              <a:rPr sz="1200" dirty="0">
                <a:latin typeface="Gill Sans MT"/>
                <a:cs typeface="Gill Sans MT"/>
              </a:rPr>
              <a:t>no</a:t>
            </a:r>
            <a:r>
              <a:rPr sz="1200" spc="-5" dirty="0">
                <a:latin typeface="Gill Sans MT"/>
                <a:cs typeface="Gill Sans MT"/>
              </a:rPr>
              <a:t>m</a:t>
            </a:r>
            <a:r>
              <a:rPr sz="1200" dirty="0">
                <a:latin typeface="Gill Sans MT"/>
                <a:cs typeface="Gill Sans MT"/>
              </a:rPr>
              <a:t>ia</a:t>
            </a:r>
            <a:endParaRPr sz="1200">
              <a:latin typeface="Gill Sans MT"/>
              <a:cs typeface="Gill Sans MT"/>
            </a:endParaRPr>
          </a:p>
        </p:txBody>
      </p:sp>
      <p:sp>
        <p:nvSpPr>
          <p:cNvPr id="36" name="object 36"/>
          <p:cNvSpPr/>
          <p:nvPr/>
        </p:nvSpPr>
        <p:spPr>
          <a:xfrm>
            <a:off x="5292090" y="2434589"/>
            <a:ext cx="304800" cy="887094"/>
          </a:xfrm>
          <a:custGeom>
            <a:avLst/>
            <a:gdLst/>
            <a:ahLst/>
            <a:cxnLst/>
            <a:rect l="l" t="t" r="r" b="b"/>
            <a:pathLst>
              <a:path w="304800" h="887095">
                <a:moveTo>
                  <a:pt x="0" y="0"/>
                </a:moveTo>
                <a:lnTo>
                  <a:pt x="0" y="886968"/>
                </a:lnTo>
                <a:lnTo>
                  <a:pt x="304800" y="886968"/>
                </a:lnTo>
                <a:lnTo>
                  <a:pt x="0" y="0"/>
                </a:lnTo>
                <a:close/>
              </a:path>
            </a:pathLst>
          </a:custGeom>
          <a:solidFill>
            <a:srgbClr val="FFFFFF"/>
          </a:solidFill>
        </p:spPr>
        <p:txBody>
          <a:bodyPr wrap="square" lIns="0" tIns="0" rIns="0" bIns="0" rtlCol="0"/>
          <a:lstStyle/>
          <a:p>
            <a:endParaRPr/>
          </a:p>
        </p:txBody>
      </p:sp>
      <p:sp>
        <p:nvSpPr>
          <p:cNvPr id="37" name="object 37"/>
          <p:cNvSpPr/>
          <p:nvPr/>
        </p:nvSpPr>
        <p:spPr>
          <a:xfrm>
            <a:off x="5292090" y="2434589"/>
            <a:ext cx="304800" cy="887094"/>
          </a:xfrm>
          <a:custGeom>
            <a:avLst/>
            <a:gdLst/>
            <a:ahLst/>
            <a:cxnLst/>
            <a:rect l="l" t="t" r="r" b="b"/>
            <a:pathLst>
              <a:path w="304800" h="887095">
                <a:moveTo>
                  <a:pt x="0" y="0"/>
                </a:moveTo>
                <a:lnTo>
                  <a:pt x="0" y="886968"/>
                </a:lnTo>
                <a:lnTo>
                  <a:pt x="304800" y="886968"/>
                </a:lnTo>
              </a:path>
            </a:pathLst>
          </a:custGeom>
          <a:ln w="19812">
            <a:solidFill>
              <a:srgbClr val="DD8046"/>
            </a:solidFill>
          </a:ln>
        </p:spPr>
        <p:txBody>
          <a:bodyPr wrap="square" lIns="0" tIns="0" rIns="0" bIns="0" rtlCol="0"/>
          <a:lstStyle/>
          <a:p>
            <a:endParaRPr/>
          </a:p>
        </p:txBody>
      </p:sp>
      <p:sp>
        <p:nvSpPr>
          <p:cNvPr id="38" name="object 38"/>
          <p:cNvSpPr/>
          <p:nvPr/>
        </p:nvSpPr>
        <p:spPr>
          <a:xfrm>
            <a:off x="5596890" y="3099054"/>
            <a:ext cx="2432685" cy="445134"/>
          </a:xfrm>
          <a:custGeom>
            <a:avLst/>
            <a:gdLst/>
            <a:ahLst/>
            <a:cxnLst/>
            <a:rect l="l" t="t" r="r" b="b"/>
            <a:pathLst>
              <a:path w="2432684" h="445135">
                <a:moveTo>
                  <a:pt x="2280285" y="0"/>
                </a:moveTo>
                <a:lnTo>
                  <a:pt x="142574" y="84"/>
                </a:lnTo>
                <a:lnTo>
                  <a:pt x="104392" y="2229"/>
                </a:lnTo>
                <a:lnTo>
                  <a:pt x="55107" y="10215"/>
                </a:lnTo>
                <a:lnTo>
                  <a:pt x="11090" y="27768"/>
                </a:lnTo>
                <a:lnTo>
                  <a:pt x="0" y="44450"/>
                </a:lnTo>
                <a:lnTo>
                  <a:pt x="288" y="403315"/>
                </a:lnTo>
                <a:lnTo>
                  <a:pt x="34896" y="428880"/>
                </a:lnTo>
                <a:lnTo>
                  <a:pt x="77865" y="439361"/>
                </a:lnTo>
                <a:lnTo>
                  <a:pt x="132158" y="444631"/>
                </a:lnTo>
                <a:lnTo>
                  <a:pt x="152019" y="445008"/>
                </a:lnTo>
                <a:lnTo>
                  <a:pt x="2289729" y="444923"/>
                </a:lnTo>
                <a:lnTo>
                  <a:pt x="2327911" y="442778"/>
                </a:lnTo>
                <a:lnTo>
                  <a:pt x="2377196" y="434792"/>
                </a:lnTo>
                <a:lnTo>
                  <a:pt x="2421213" y="417239"/>
                </a:lnTo>
                <a:lnTo>
                  <a:pt x="2432304" y="400558"/>
                </a:lnTo>
                <a:lnTo>
                  <a:pt x="2432015" y="41692"/>
                </a:lnTo>
                <a:lnTo>
                  <a:pt x="2397407" y="16127"/>
                </a:lnTo>
                <a:lnTo>
                  <a:pt x="2354438" y="5646"/>
                </a:lnTo>
                <a:lnTo>
                  <a:pt x="2300145" y="376"/>
                </a:lnTo>
                <a:lnTo>
                  <a:pt x="2280285" y="0"/>
                </a:lnTo>
                <a:close/>
              </a:path>
            </a:pathLst>
          </a:custGeom>
          <a:solidFill>
            <a:srgbClr val="FFFFFF"/>
          </a:solidFill>
        </p:spPr>
        <p:txBody>
          <a:bodyPr wrap="square" lIns="0" tIns="0" rIns="0" bIns="0" rtlCol="0"/>
          <a:lstStyle/>
          <a:p>
            <a:endParaRPr/>
          </a:p>
        </p:txBody>
      </p:sp>
      <p:sp>
        <p:nvSpPr>
          <p:cNvPr id="39" name="object 39"/>
          <p:cNvSpPr/>
          <p:nvPr/>
        </p:nvSpPr>
        <p:spPr>
          <a:xfrm>
            <a:off x="5596890" y="3099054"/>
            <a:ext cx="2432685" cy="445134"/>
          </a:xfrm>
          <a:custGeom>
            <a:avLst/>
            <a:gdLst/>
            <a:ahLst/>
            <a:cxnLst/>
            <a:rect l="l" t="t" r="r" b="b"/>
            <a:pathLst>
              <a:path w="2432684" h="445135">
                <a:moveTo>
                  <a:pt x="0" y="44450"/>
                </a:moveTo>
                <a:lnTo>
                  <a:pt x="29461" y="18163"/>
                </a:lnTo>
                <a:lnTo>
                  <a:pt x="70255" y="6980"/>
                </a:lnTo>
                <a:lnTo>
                  <a:pt x="123058" y="807"/>
                </a:lnTo>
                <a:lnTo>
                  <a:pt x="2280285" y="0"/>
                </a:lnTo>
                <a:lnTo>
                  <a:pt x="2300145" y="376"/>
                </a:lnTo>
                <a:lnTo>
                  <a:pt x="2354438" y="5646"/>
                </a:lnTo>
                <a:lnTo>
                  <a:pt x="2397407" y="16127"/>
                </a:lnTo>
                <a:lnTo>
                  <a:pt x="2432015" y="41692"/>
                </a:lnTo>
                <a:lnTo>
                  <a:pt x="2432304" y="400558"/>
                </a:lnTo>
                <a:lnTo>
                  <a:pt x="2431017" y="406358"/>
                </a:lnTo>
                <a:lnTo>
                  <a:pt x="2390847" y="431049"/>
                </a:lnTo>
                <a:lnTo>
                  <a:pt x="2345566" y="440705"/>
                </a:lnTo>
                <a:lnTo>
                  <a:pt x="2289729" y="444923"/>
                </a:lnTo>
                <a:lnTo>
                  <a:pt x="152019" y="445008"/>
                </a:lnTo>
                <a:lnTo>
                  <a:pt x="132158" y="444631"/>
                </a:lnTo>
                <a:lnTo>
                  <a:pt x="77865" y="439361"/>
                </a:lnTo>
                <a:lnTo>
                  <a:pt x="34896" y="428880"/>
                </a:lnTo>
                <a:lnTo>
                  <a:pt x="288" y="403315"/>
                </a:lnTo>
                <a:lnTo>
                  <a:pt x="0" y="44450"/>
                </a:lnTo>
                <a:close/>
              </a:path>
            </a:pathLst>
          </a:custGeom>
          <a:ln w="19812">
            <a:solidFill>
              <a:srgbClr val="DD8046"/>
            </a:solidFill>
          </a:ln>
        </p:spPr>
        <p:txBody>
          <a:bodyPr wrap="square" lIns="0" tIns="0" rIns="0" bIns="0" rtlCol="0"/>
          <a:lstStyle/>
          <a:p>
            <a:endParaRPr/>
          </a:p>
        </p:txBody>
      </p:sp>
      <p:sp>
        <p:nvSpPr>
          <p:cNvPr id="40" name="object 40"/>
          <p:cNvSpPr txBox="1"/>
          <p:nvPr/>
        </p:nvSpPr>
        <p:spPr>
          <a:xfrm>
            <a:off x="6102222" y="3232592"/>
            <a:ext cx="1419860" cy="177800"/>
          </a:xfrm>
          <a:prstGeom prst="rect">
            <a:avLst/>
          </a:prstGeom>
        </p:spPr>
        <p:txBody>
          <a:bodyPr vert="horz" wrap="square" lIns="0" tIns="0" rIns="0" bIns="0" rtlCol="0">
            <a:spAutoFit/>
          </a:bodyPr>
          <a:lstStyle/>
          <a:p>
            <a:pPr marL="12700">
              <a:lnSpc>
                <a:spcPct val="100000"/>
              </a:lnSpc>
            </a:pPr>
            <a:r>
              <a:rPr sz="1200" dirty="0">
                <a:latin typeface="Gill Sans MT"/>
                <a:cs typeface="Gill Sans MT"/>
              </a:rPr>
              <a:t>Se</a:t>
            </a:r>
            <a:r>
              <a:rPr sz="1200" spc="5" dirty="0">
                <a:latin typeface="Gill Sans MT"/>
                <a:cs typeface="Gill Sans MT"/>
              </a:rPr>
              <a:t>r</a:t>
            </a:r>
            <a:r>
              <a:rPr sz="1200" dirty="0">
                <a:latin typeface="Gill Sans MT"/>
                <a:cs typeface="Gill Sans MT"/>
              </a:rPr>
              <a:t>vi</a:t>
            </a:r>
            <a:r>
              <a:rPr sz="1200" spc="5" dirty="0">
                <a:latin typeface="Gill Sans MT"/>
                <a:cs typeface="Gill Sans MT"/>
              </a:rPr>
              <a:t>z</a:t>
            </a:r>
            <a:r>
              <a:rPr sz="1200" dirty="0">
                <a:latin typeface="Gill Sans MT"/>
                <a:cs typeface="Gill Sans MT"/>
              </a:rPr>
              <a:t>i</a:t>
            </a:r>
            <a:r>
              <a:rPr sz="1200" spc="-10" dirty="0">
                <a:latin typeface="Gill Sans MT"/>
                <a:cs typeface="Gill Sans MT"/>
              </a:rPr>
              <a:t> </a:t>
            </a:r>
            <a:r>
              <a:rPr sz="1200" dirty="0">
                <a:latin typeface="Gill Sans MT"/>
                <a:cs typeface="Gill Sans MT"/>
              </a:rPr>
              <a:t>per</a:t>
            </a:r>
            <a:r>
              <a:rPr sz="1200" spc="-5" dirty="0">
                <a:latin typeface="Gill Sans MT"/>
                <a:cs typeface="Gill Sans MT"/>
              </a:rPr>
              <a:t> i</a:t>
            </a:r>
            <a:r>
              <a:rPr sz="1200" dirty="0">
                <a:latin typeface="Gill Sans MT"/>
                <a:cs typeface="Gill Sans MT"/>
              </a:rPr>
              <a:t>l </a:t>
            </a:r>
            <a:r>
              <a:rPr sz="1200" spc="-5" dirty="0">
                <a:latin typeface="Gill Sans MT"/>
                <a:cs typeface="Gill Sans MT"/>
              </a:rPr>
              <a:t>tra</a:t>
            </a:r>
            <a:r>
              <a:rPr sz="1200" spc="-15" dirty="0">
                <a:latin typeface="Gill Sans MT"/>
                <a:cs typeface="Gill Sans MT"/>
              </a:rPr>
              <a:t>s</a:t>
            </a:r>
            <a:r>
              <a:rPr sz="1200" spc="-10" dirty="0">
                <a:latin typeface="Gill Sans MT"/>
                <a:cs typeface="Gill Sans MT"/>
              </a:rPr>
              <a:t>porto</a:t>
            </a:r>
            <a:endParaRPr sz="1200">
              <a:latin typeface="Gill Sans MT"/>
              <a:cs typeface="Gill Sans MT"/>
            </a:endParaRPr>
          </a:p>
        </p:txBody>
      </p:sp>
      <p:sp>
        <p:nvSpPr>
          <p:cNvPr id="41" name="object 41"/>
          <p:cNvSpPr/>
          <p:nvPr/>
        </p:nvSpPr>
        <p:spPr>
          <a:xfrm>
            <a:off x="5292090" y="2434589"/>
            <a:ext cx="304800" cy="1443355"/>
          </a:xfrm>
          <a:custGeom>
            <a:avLst/>
            <a:gdLst/>
            <a:ahLst/>
            <a:cxnLst/>
            <a:rect l="l" t="t" r="r" b="b"/>
            <a:pathLst>
              <a:path w="304800" h="1443354">
                <a:moveTo>
                  <a:pt x="0" y="0"/>
                </a:moveTo>
                <a:lnTo>
                  <a:pt x="0" y="1443228"/>
                </a:lnTo>
                <a:lnTo>
                  <a:pt x="304800" y="1443228"/>
                </a:lnTo>
                <a:lnTo>
                  <a:pt x="0" y="0"/>
                </a:lnTo>
                <a:close/>
              </a:path>
            </a:pathLst>
          </a:custGeom>
          <a:solidFill>
            <a:srgbClr val="FFFFFF"/>
          </a:solidFill>
        </p:spPr>
        <p:txBody>
          <a:bodyPr wrap="square" lIns="0" tIns="0" rIns="0" bIns="0" rtlCol="0"/>
          <a:lstStyle/>
          <a:p>
            <a:endParaRPr/>
          </a:p>
        </p:txBody>
      </p:sp>
      <p:sp>
        <p:nvSpPr>
          <p:cNvPr id="42" name="object 42"/>
          <p:cNvSpPr/>
          <p:nvPr/>
        </p:nvSpPr>
        <p:spPr>
          <a:xfrm>
            <a:off x="5292090" y="2434589"/>
            <a:ext cx="304800" cy="1443355"/>
          </a:xfrm>
          <a:custGeom>
            <a:avLst/>
            <a:gdLst/>
            <a:ahLst/>
            <a:cxnLst/>
            <a:rect l="l" t="t" r="r" b="b"/>
            <a:pathLst>
              <a:path w="304800" h="1443354">
                <a:moveTo>
                  <a:pt x="0" y="0"/>
                </a:moveTo>
                <a:lnTo>
                  <a:pt x="0" y="1443228"/>
                </a:lnTo>
                <a:lnTo>
                  <a:pt x="304800" y="1443228"/>
                </a:lnTo>
              </a:path>
            </a:pathLst>
          </a:custGeom>
          <a:ln w="19812">
            <a:solidFill>
              <a:srgbClr val="DD8046"/>
            </a:solidFill>
          </a:ln>
        </p:spPr>
        <p:txBody>
          <a:bodyPr wrap="square" lIns="0" tIns="0" rIns="0" bIns="0" rtlCol="0"/>
          <a:lstStyle/>
          <a:p>
            <a:endParaRPr/>
          </a:p>
        </p:txBody>
      </p:sp>
      <p:sp>
        <p:nvSpPr>
          <p:cNvPr id="43" name="object 43"/>
          <p:cNvSpPr/>
          <p:nvPr/>
        </p:nvSpPr>
        <p:spPr>
          <a:xfrm>
            <a:off x="5596890" y="3655314"/>
            <a:ext cx="2432685" cy="443865"/>
          </a:xfrm>
          <a:custGeom>
            <a:avLst/>
            <a:gdLst/>
            <a:ahLst/>
            <a:cxnLst/>
            <a:rect l="l" t="t" r="r" b="b"/>
            <a:pathLst>
              <a:path w="2432684" h="443864">
                <a:moveTo>
                  <a:pt x="2280285" y="0"/>
                </a:moveTo>
                <a:lnTo>
                  <a:pt x="142628" y="83"/>
                </a:lnTo>
                <a:lnTo>
                  <a:pt x="104432" y="2212"/>
                </a:lnTo>
                <a:lnTo>
                  <a:pt x="55130" y="10157"/>
                </a:lnTo>
                <a:lnTo>
                  <a:pt x="11095" y="27656"/>
                </a:lnTo>
                <a:lnTo>
                  <a:pt x="0" y="44323"/>
                </a:lnTo>
                <a:lnTo>
                  <a:pt x="285" y="401902"/>
                </a:lnTo>
                <a:lnTo>
                  <a:pt x="34878" y="427424"/>
                </a:lnTo>
                <a:lnTo>
                  <a:pt x="77850" y="437865"/>
                </a:lnTo>
                <a:lnTo>
                  <a:pt x="132153" y="443109"/>
                </a:lnTo>
                <a:lnTo>
                  <a:pt x="152019" y="443484"/>
                </a:lnTo>
                <a:lnTo>
                  <a:pt x="2289675" y="443400"/>
                </a:lnTo>
                <a:lnTo>
                  <a:pt x="2327871" y="441271"/>
                </a:lnTo>
                <a:lnTo>
                  <a:pt x="2377173" y="433326"/>
                </a:lnTo>
                <a:lnTo>
                  <a:pt x="2421208" y="415827"/>
                </a:lnTo>
                <a:lnTo>
                  <a:pt x="2432304" y="399161"/>
                </a:lnTo>
                <a:lnTo>
                  <a:pt x="2432018" y="41581"/>
                </a:lnTo>
                <a:lnTo>
                  <a:pt x="2397425" y="16059"/>
                </a:lnTo>
                <a:lnTo>
                  <a:pt x="2354453" y="5618"/>
                </a:lnTo>
                <a:lnTo>
                  <a:pt x="2300150" y="374"/>
                </a:lnTo>
                <a:lnTo>
                  <a:pt x="2280285" y="0"/>
                </a:lnTo>
                <a:close/>
              </a:path>
            </a:pathLst>
          </a:custGeom>
          <a:solidFill>
            <a:srgbClr val="FFFFFF"/>
          </a:solidFill>
        </p:spPr>
        <p:txBody>
          <a:bodyPr wrap="square" lIns="0" tIns="0" rIns="0" bIns="0" rtlCol="0"/>
          <a:lstStyle/>
          <a:p>
            <a:endParaRPr/>
          </a:p>
        </p:txBody>
      </p:sp>
      <p:sp>
        <p:nvSpPr>
          <p:cNvPr id="44" name="object 44"/>
          <p:cNvSpPr/>
          <p:nvPr/>
        </p:nvSpPr>
        <p:spPr>
          <a:xfrm>
            <a:off x="5596890" y="3655314"/>
            <a:ext cx="2432685" cy="443865"/>
          </a:xfrm>
          <a:custGeom>
            <a:avLst/>
            <a:gdLst/>
            <a:ahLst/>
            <a:cxnLst/>
            <a:rect l="l" t="t" r="r" b="b"/>
            <a:pathLst>
              <a:path w="2432684" h="443864">
                <a:moveTo>
                  <a:pt x="0" y="44323"/>
                </a:moveTo>
                <a:lnTo>
                  <a:pt x="29474" y="18076"/>
                </a:lnTo>
                <a:lnTo>
                  <a:pt x="70283" y="6938"/>
                </a:lnTo>
                <a:lnTo>
                  <a:pt x="123105" y="799"/>
                </a:lnTo>
                <a:lnTo>
                  <a:pt x="2280285" y="0"/>
                </a:lnTo>
                <a:lnTo>
                  <a:pt x="2300150" y="374"/>
                </a:lnTo>
                <a:lnTo>
                  <a:pt x="2354453" y="5618"/>
                </a:lnTo>
                <a:lnTo>
                  <a:pt x="2397425" y="16059"/>
                </a:lnTo>
                <a:lnTo>
                  <a:pt x="2432018" y="41581"/>
                </a:lnTo>
                <a:lnTo>
                  <a:pt x="2432304" y="399161"/>
                </a:lnTo>
                <a:lnTo>
                  <a:pt x="2431017" y="404960"/>
                </a:lnTo>
                <a:lnTo>
                  <a:pt x="2390830" y="429597"/>
                </a:lnTo>
                <a:lnTo>
                  <a:pt x="2345532" y="439210"/>
                </a:lnTo>
                <a:lnTo>
                  <a:pt x="2289675" y="443400"/>
                </a:lnTo>
                <a:lnTo>
                  <a:pt x="152019" y="443484"/>
                </a:lnTo>
                <a:lnTo>
                  <a:pt x="132153" y="443109"/>
                </a:lnTo>
                <a:lnTo>
                  <a:pt x="77850" y="437865"/>
                </a:lnTo>
                <a:lnTo>
                  <a:pt x="34878" y="427424"/>
                </a:lnTo>
                <a:lnTo>
                  <a:pt x="285" y="401902"/>
                </a:lnTo>
                <a:lnTo>
                  <a:pt x="0" y="44323"/>
                </a:lnTo>
                <a:close/>
              </a:path>
            </a:pathLst>
          </a:custGeom>
          <a:ln w="19812">
            <a:solidFill>
              <a:srgbClr val="DD8046"/>
            </a:solidFill>
          </a:ln>
        </p:spPr>
        <p:txBody>
          <a:bodyPr wrap="square" lIns="0" tIns="0" rIns="0" bIns="0" rtlCol="0"/>
          <a:lstStyle/>
          <a:p>
            <a:endParaRPr/>
          </a:p>
        </p:txBody>
      </p:sp>
      <p:sp>
        <p:nvSpPr>
          <p:cNvPr id="45" name="object 45"/>
          <p:cNvSpPr txBox="1"/>
          <p:nvPr/>
        </p:nvSpPr>
        <p:spPr>
          <a:xfrm>
            <a:off x="5771134" y="3787709"/>
            <a:ext cx="2079625" cy="177800"/>
          </a:xfrm>
          <a:prstGeom prst="rect">
            <a:avLst/>
          </a:prstGeom>
        </p:spPr>
        <p:txBody>
          <a:bodyPr vert="horz" wrap="square" lIns="0" tIns="0" rIns="0" bIns="0" rtlCol="0">
            <a:spAutoFit/>
          </a:bodyPr>
          <a:lstStyle/>
          <a:p>
            <a:pPr marL="12700">
              <a:lnSpc>
                <a:spcPct val="100000"/>
              </a:lnSpc>
            </a:pPr>
            <a:r>
              <a:rPr sz="1200" spc="-10" dirty="0">
                <a:latin typeface="Gill Sans MT"/>
                <a:cs typeface="Gill Sans MT"/>
              </a:rPr>
              <a:t>Acces</a:t>
            </a:r>
            <a:r>
              <a:rPr sz="1200" spc="-15" dirty="0">
                <a:latin typeface="Gill Sans MT"/>
                <a:cs typeface="Gill Sans MT"/>
              </a:rPr>
              <a:t>s</a:t>
            </a:r>
            <a:r>
              <a:rPr sz="1200" spc="-5" dirty="0">
                <a:latin typeface="Gill Sans MT"/>
                <a:cs typeface="Gill Sans MT"/>
              </a:rPr>
              <a:t>ibi</a:t>
            </a:r>
            <a:r>
              <a:rPr sz="1200" dirty="0">
                <a:latin typeface="Gill Sans MT"/>
                <a:cs typeface="Gill Sans MT"/>
              </a:rPr>
              <a:t>l</a:t>
            </a:r>
            <a:r>
              <a:rPr sz="1200" spc="-5" dirty="0">
                <a:latin typeface="Gill Sans MT"/>
                <a:cs typeface="Gill Sans MT"/>
              </a:rPr>
              <a:t>it</a:t>
            </a:r>
            <a:r>
              <a:rPr sz="1200" dirty="0">
                <a:latin typeface="Gill Sans MT"/>
                <a:cs typeface="Gill Sans MT"/>
              </a:rPr>
              <a:t>à e </a:t>
            </a:r>
            <a:r>
              <a:rPr sz="1200" spc="-5" dirty="0">
                <a:latin typeface="Gill Sans MT"/>
                <a:cs typeface="Gill Sans MT"/>
              </a:rPr>
              <a:t>fr</a:t>
            </a:r>
            <a:r>
              <a:rPr sz="1200" dirty="0">
                <a:latin typeface="Gill Sans MT"/>
                <a:cs typeface="Gill Sans MT"/>
              </a:rPr>
              <a:t>uibil</a:t>
            </a:r>
            <a:r>
              <a:rPr sz="1200" spc="-5" dirty="0">
                <a:latin typeface="Gill Sans MT"/>
                <a:cs typeface="Gill Sans MT"/>
              </a:rPr>
              <a:t>it</a:t>
            </a:r>
            <a:r>
              <a:rPr sz="1200" dirty="0">
                <a:latin typeface="Gill Sans MT"/>
                <a:cs typeface="Gill Sans MT"/>
              </a:rPr>
              <a:t>à</a:t>
            </a:r>
            <a:r>
              <a:rPr sz="1200" spc="-10" dirty="0">
                <a:latin typeface="Gill Sans MT"/>
                <a:cs typeface="Gill Sans MT"/>
              </a:rPr>
              <a:t> </a:t>
            </a:r>
            <a:r>
              <a:rPr sz="1200" spc="-15" dirty="0">
                <a:latin typeface="Gill Sans MT"/>
                <a:cs typeface="Gill Sans MT"/>
              </a:rPr>
              <a:t>s</a:t>
            </a:r>
            <a:r>
              <a:rPr sz="1200" spc="-10" dirty="0">
                <a:latin typeface="Gill Sans MT"/>
                <a:cs typeface="Gill Sans MT"/>
              </a:rPr>
              <a:t>pa</a:t>
            </a:r>
            <a:r>
              <a:rPr sz="1200" dirty="0">
                <a:latin typeface="Gill Sans MT"/>
                <a:cs typeface="Gill Sans MT"/>
              </a:rPr>
              <a:t>zi fi</a:t>
            </a:r>
            <a:r>
              <a:rPr sz="1200" spc="-5" dirty="0">
                <a:latin typeface="Gill Sans MT"/>
                <a:cs typeface="Gill Sans MT"/>
              </a:rPr>
              <a:t>sici</a:t>
            </a:r>
            <a:endParaRPr sz="1200">
              <a:latin typeface="Gill Sans MT"/>
              <a:cs typeface="Gill Sans M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47217" y="237914"/>
            <a:ext cx="1379855" cy="407034"/>
          </a:xfrm>
          <a:prstGeom prst="rect">
            <a:avLst/>
          </a:prstGeom>
        </p:spPr>
        <p:txBody>
          <a:bodyPr vert="horz" wrap="square" lIns="0" tIns="0" rIns="0" bIns="0" rtlCol="0">
            <a:spAutoFit/>
          </a:bodyPr>
          <a:lstStyle/>
          <a:p>
            <a:pPr marL="12700">
              <a:lnSpc>
                <a:spcPct val="100000"/>
              </a:lnSpc>
            </a:pPr>
            <a:r>
              <a:rPr sz="3200" b="1" dirty="0">
                <a:solidFill>
                  <a:srgbClr val="775F54"/>
                </a:solidFill>
                <a:latin typeface="Tw Cen MT"/>
                <a:cs typeface="Tw Cen MT"/>
              </a:rPr>
              <a:t>Capo</a:t>
            </a:r>
            <a:r>
              <a:rPr sz="3200" b="1" spc="-20" dirty="0">
                <a:solidFill>
                  <a:srgbClr val="775F54"/>
                </a:solidFill>
                <a:latin typeface="Tw Cen MT"/>
                <a:cs typeface="Tw Cen MT"/>
              </a:rPr>
              <a:t> </a:t>
            </a:r>
            <a:r>
              <a:rPr sz="3200" b="1" dirty="0">
                <a:solidFill>
                  <a:srgbClr val="775F54"/>
                </a:solidFill>
                <a:latin typeface="Tw Cen MT"/>
                <a:cs typeface="Tw Cen MT"/>
              </a:rPr>
              <a:t>IV</a:t>
            </a:r>
            <a:endParaRPr sz="3200">
              <a:latin typeface="Tw Cen MT"/>
              <a:cs typeface="Tw Cen MT"/>
            </a:endParaRPr>
          </a:p>
        </p:txBody>
      </p:sp>
      <p:sp>
        <p:nvSpPr>
          <p:cNvPr id="3" name="object 3"/>
          <p:cNvSpPr/>
          <p:nvPr/>
        </p:nvSpPr>
        <p:spPr>
          <a:xfrm>
            <a:off x="6846569" y="3211702"/>
            <a:ext cx="1793875" cy="0"/>
          </a:xfrm>
          <a:custGeom>
            <a:avLst/>
            <a:gdLst/>
            <a:ahLst/>
            <a:cxnLst/>
            <a:rect l="l" t="t" r="r" b="b"/>
            <a:pathLst>
              <a:path w="1793875">
                <a:moveTo>
                  <a:pt x="0" y="0"/>
                </a:moveTo>
                <a:lnTo>
                  <a:pt x="1793748" y="0"/>
                </a:lnTo>
              </a:path>
            </a:pathLst>
          </a:custGeom>
          <a:ln w="14985">
            <a:solidFill>
              <a:srgbClr val="000000"/>
            </a:solidFill>
          </a:ln>
        </p:spPr>
        <p:txBody>
          <a:bodyPr wrap="square" lIns="0" tIns="0" rIns="0" bIns="0" rtlCol="0"/>
          <a:lstStyle/>
          <a:p>
            <a:endParaRPr/>
          </a:p>
        </p:txBody>
      </p:sp>
      <p:sp>
        <p:nvSpPr>
          <p:cNvPr id="4" name="object 4"/>
          <p:cNvSpPr txBox="1"/>
          <p:nvPr/>
        </p:nvSpPr>
        <p:spPr>
          <a:xfrm>
            <a:off x="402742" y="700615"/>
            <a:ext cx="8404860" cy="5625465"/>
          </a:xfrm>
          <a:prstGeom prst="rect">
            <a:avLst/>
          </a:prstGeom>
        </p:spPr>
        <p:txBody>
          <a:bodyPr vert="horz" wrap="square" lIns="0" tIns="0" rIns="0" bIns="0" rtlCol="0">
            <a:spAutoFit/>
          </a:bodyPr>
          <a:lstStyle/>
          <a:p>
            <a:pPr marL="156845">
              <a:lnSpc>
                <a:spcPct val="100000"/>
              </a:lnSpc>
            </a:pPr>
            <a:r>
              <a:rPr sz="2000" b="1" dirty="0">
                <a:solidFill>
                  <a:srgbClr val="775F54"/>
                </a:solidFill>
                <a:latin typeface="Tw Cen MT"/>
                <a:cs typeface="Tw Cen MT"/>
              </a:rPr>
              <a:t>Proget</a:t>
            </a:r>
            <a:r>
              <a:rPr sz="2000" b="1" spc="-15" dirty="0">
                <a:solidFill>
                  <a:srgbClr val="775F54"/>
                </a:solidFill>
                <a:latin typeface="Tw Cen MT"/>
                <a:cs typeface="Tw Cen MT"/>
              </a:rPr>
              <a:t>t</a:t>
            </a:r>
            <a:r>
              <a:rPr sz="2000" b="1" dirty="0">
                <a:solidFill>
                  <a:srgbClr val="775F54"/>
                </a:solidFill>
                <a:latin typeface="Tw Cen MT"/>
                <a:cs typeface="Tw Cen MT"/>
              </a:rPr>
              <a:t>az</a:t>
            </a:r>
            <a:r>
              <a:rPr sz="2000" b="1" spc="-10" dirty="0">
                <a:solidFill>
                  <a:srgbClr val="775F54"/>
                </a:solidFill>
                <a:latin typeface="Tw Cen MT"/>
                <a:cs typeface="Tw Cen MT"/>
              </a:rPr>
              <a:t>i</a:t>
            </a:r>
            <a:r>
              <a:rPr sz="2000" b="1" dirty="0">
                <a:solidFill>
                  <a:srgbClr val="775F54"/>
                </a:solidFill>
                <a:latin typeface="Tw Cen MT"/>
                <a:cs typeface="Tw Cen MT"/>
              </a:rPr>
              <a:t>o</a:t>
            </a:r>
            <a:r>
              <a:rPr sz="2000" b="1" spc="5" dirty="0">
                <a:solidFill>
                  <a:srgbClr val="775F54"/>
                </a:solidFill>
                <a:latin typeface="Tw Cen MT"/>
                <a:cs typeface="Tw Cen MT"/>
              </a:rPr>
              <a:t>n</a:t>
            </a:r>
            <a:r>
              <a:rPr sz="2000" b="1" dirty="0">
                <a:solidFill>
                  <a:srgbClr val="775F54"/>
                </a:solidFill>
                <a:latin typeface="Tw Cen MT"/>
                <a:cs typeface="Tw Cen MT"/>
              </a:rPr>
              <a:t>e</a:t>
            </a:r>
            <a:r>
              <a:rPr sz="2000" b="1" spc="15" dirty="0">
                <a:solidFill>
                  <a:srgbClr val="775F54"/>
                </a:solidFill>
                <a:latin typeface="Tw Cen MT"/>
                <a:cs typeface="Tw Cen MT"/>
              </a:rPr>
              <a:t> </a:t>
            </a:r>
            <a:r>
              <a:rPr sz="2000" b="1" dirty="0">
                <a:solidFill>
                  <a:srgbClr val="775F54"/>
                </a:solidFill>
                <a:latin typeface="Tw Cen MT"/>
                <a:cs typeface="Tw Cen MT"/>
              </a:rPr>
              <a:t>e</a:t>
            </a:r>
            <a:r>
              <a:rPr sz="2000" b="1" spc="5" dirty="0">
                <a:solidFill>
                  <a:srgbClr val="775F54"/>
                </a:solidFill>
                <a:latin typeface="Tw Cen MT"/>
                <a:cs typeface="Tw Cen MT"/>
              </a:rPr>
              <a:t> </a:t>
            </a:r>
            <a:r>
              <a:rPr sz="2000" b="1" dirty="0">
                <a:solidFill>
                  <a:srgbClr val="775F54"/>
                </a:solidFill>
                <a:latin typeface="Tw Cen MT"/>
                <a:cs typeface="Tw Cen MT"/>
              </a:rPr>
              <a:t>o</a:t>
            </a:r>
            <a:r>
              <a:rPr sz="2000" b="1" spc="30" dirty="0">
                <a:solidFill>
                  <a:srgbClr val="775F54"/>
                </a:solidFill>
                <a:latin typeface="Tw Cen MT"/>
                <a:cs typeface="Tw Cen MT"/>
              </a:rPr>
              <a:t>r</a:t>
            </a:r>
            <a:r>
              <a:rPr sz="2000" b="1" dirty="0">
                <a:solidFill>
                  <a:srgbClr val="775F54"/>
                </a:solidFill>
                <a:latin typeface="Tw Cen MT"/>
                <a:cs typeface="Tw Cen MT"/>
              </a:rPr>
              <a:t>g</a:t>
            </a:r>
            <a:r>
              <a:rPr sz="2000" b="1" spc="-10" dirty="0">
                <a:solidFill>
                  <a:srgbClr val="775F54"/>
                </a:solidFill>
                <a:latin typeface="Tw Cen MT"/>
                <a:cs typeface="Tw Cen MT"/>
              </a:rPr>
              <a:t>a</a:t>
            </a:r>
            <a:r>
              <a:rPr sz="2000" b="1" dirty="0">
                <a:solidFill>
                  <a:srgbClr val="775F54"/>
                </a:solidFill>
                <a:latin typeface="Tw Cen MT"/>
                <a:cs typeface="Tw Cen MT"/>
              </a:rPr>
              <a:t>nizzaz</a:t>
            </a:r>
            <a:r>
              <a:rPr sz="2000" b="1" spc="-10" dirty="0">
                <a:solidFill>
                  <a:srgbClr val="775F54"/>
                </a:solidFill>
                <a:latin typeface="Tw Cen MT"/>
                <a:cs typeface="Tw Cen MT"/>
              </a:rPr>
              <a:t>i</a:t>
            </a:r>
            <a:r>
              <a:rPr sz="2000" b="1" dirty="0">
                <a:solidFill>
                  <a:srgbClr val="775F54"/>
                </a:solidFill>
                <a:latin typeface="Tw Cen MT"/>
                <a:cs typeface="Tw Cen MT"/>
              </a:rPr>
              <a:t>o</a:t>
            </a:r>
            <a:r>
              <a:rPr sz="2000" b="1" spc="5" dirty="0">
                <a:solidFill>
                  <a:srgbClr val="775F54"/>
                </a:solidFill>
                <a:latin typeface="Tw Cen MT"/>
                <a:cs typeface="Tw Cen MT"/>
              </a:rPr>
              <a:t>n</a:t>
            </a:r>
            <a:r>
              <a:rPr sz="2000" b="1" dirty="0">
                <a:solidFill>
                  <a:srgbClr val="775F54"/>
                </a:solidFill>
                <a:latin typeface="Tw Cen MT"/>
                <a:cs typeface="Tw Cen MT"/>
              </a:rPr>
              <a:t>e</a:t>
            </a:r>
            <a:r>
              <a:rPr sz="2000" b="1" spc="5" dirty="0">
                <a:solidFill>
                  <a:srgbClr val="775F54"/>
                </a:solidFill>
                <a:latin typeface="Tw Cen MT"/>
                <a:cs typeface="Tw Cen MT"/>
              </a:rPr>
              <a:t> </a:t>
            </a:r>
            <a:r>
              <a:rPr sz="2000" b="1" dirty="0">
                <a:solidFill>
                  <a:srgbClr val="775F54"/>
                </a:solidFill>
                <a:latin typeface="Tw Cen MT"/>
                <a:cs typeface="Tw Cen MT"/>
              </a:rPr>
              <a:t>s</a:t>
            </a:r>
            <a:r>
              <a:rPr sz="2000" b="1" spc="-10" dirty="0">
                <a:solidFill>
                  <a:srgbClr val="775F54"/>
                </a:solidFill>
                <a:latin typeface="Tw Cen MT"/>
                <a:cs typeface="Tw Cen MT"/>
              </a:rPr>
              <a:t>c</a:t>
            </a:r>
            <a:r>
              <a:rPr sz="2000" b="1" dirty="0">
                <a:solidFill>
                  <a:srgbClr val="775F54"/>
                </a:solidFill>
                <a:latin typeface="Tw Cen MT"/>
                <a:cs typeface="Tw Cen MT"/>
              </a:rPr>
              <a:t>ola</a:t>
            </a:r>
            <a:r>
              <a:rPr sz="2000" b="1" spc="-10" dirty="0">
                <a:solidFill>
                  <a:srgbClr val="775F54"/>
                </a:solidFill>
                <a:latin typeface="Tw Cen MT"/>
                <a:cs typeface="Tw Cen MT"/>
              </a:rPr>
              <a:t>s</a:t>
            </a:r>
            <a:r>
              <a:rPr sz="2000" b="1" dirty="0">
                <a:solidFill>
                  <a:srgbClr val="775F54"/>
                </a:solidFill>
                <a:latin typeface="Tw Cen MT"/>
                <a:cs typeface="Tw Cen MT"/>
              </a:rPr>
              <a:t>t</a:t>
            </a:r>
            <a:r>
              <a:rPr sz="2000" b="1" spc="-10" dirty="0">
                <a:solidFill>
                  <a:srgbClr val="775F54"/>
                </a:solidFill>
                <a:latin typeface="Tw Cen MT"/>
                <a:cs typeface="Tw Cen MT"/>
              </a:rPr>
              <a:t>i</a:t>
            </a:r>
            <a:r>
              <a:rPr sz="2000" b="1" dirty="0">
                <a:solidFill>
                  <a:srgbClr val="775F54"/>
                </a:solidFill>
                <a:latin typeface="Tw Cen MT"/>
                <a:cs typeface="Tw Cen MT"/>
              </a:rPr>
              <a:t>ca</a:t>
            </a:r>
            <a:r>
              <a:rPr sz="2000" b="1" spc="20" dirty="0">
                <a:solidFill>
                  <a:srgbClr val="775F54"/>
                </a:solidFill>
                <a:latin typeface="Tw Cen MT"/>
                <a:cs typeface="Tw Cen MT"/>
              </a:rPr>
              <a:t> </a:t>
            </a:r>
            <a:r>
              <a:rPr sz="2000" b="1" dirty="0">
                <a:solidFill>
                  <a:srgbClr val="775F54"/>
                </a:solidFill>
                <a:latin typeface="Tw Cen MT"/>
                <a:cs typeface="Tw Cen MT"/>
              </a:rPr>
              <a:t>per</a:t>
            </a:r>
            <a:r>
              <a:rPr sz="2000" b="1" spc="5" dirty="0">
                <a:solidFill>
                  <a:srgbClr val="775F54"/>
                </a:solidFill>
                <a:latin typeface="Tw Cen MT"/>
                <a:cs typeface="Tw Cen MT"/>
              </a:rPr>
              <a:t> </a:t>
            </a:r>
            <a:r>
              <a:rPr sz="2000" b="1" dirty="0">
                <a:solidFill>
                  <a:srgbClr val="775F54"/>
                </a:solidFill>
                <a:latin typeface="Tw Cen MT"/>
                <a:cs typeface="Tw Cen MT"/>
              </a:rPr>
              <a:t>l'</a:t>
            </a:r>
            <a:r>
              <a:rPr sz="2000" b="1" spc="-10" dirty="0">
                <a:solidFill>
                  <a:srgbClr val="775F54"/>
                </a:solidFill>
                <a:latin typeface="Tw Cen MT"/>
                <a:cs typeface="Tw Cen MT"/>
              </a:rPr>
              <a:t>i</a:t>
            </a:r>
            <a:r>
              <a:rPr sz="2000" b="1" dirty="0">
                <a:solidFill>
                  <a:srgbClr val="775F54"/>
                </a:solidFill>
                <a:latin typeface="Tw Cen MT"/>
                <a:cs typeface="Tw Cen MT"/>
              </a:rPr>
              <a:t>nc</a:t>
            </a:r>
            <a:r>
              <a:rPr sz="2000" b="1" spc="-10" dirty="0">
                <a:solidFill>
                  <a:srgbClr val="775F54"/>
                </a:solidFill>
                <a:latin typeface="Tw Cen MT"/>
                <a:cs typeface="Tw Cen MT"/>
              </a:rPr>
              <a:t>l</a:t>
            </a:r>
            <a:r>
              <a:rPr sz="2000" b="1" dirty="0">
                <a:solidFill>
                  <a:srgbClr val="775F54"/>
                </a:solidFill>
                <a:latin typeface="Tw Cen MT"/>
                <a:cs typeface="Tw Cen MT"/>
              </a:rPr>
              <a:t>usione</a:t>
            </a:r>
            <a:r>
              <a:rPr sz="2000" b="1" spc="15" dirty="0">
                <a:solidFill>
                  <a:srgbClr val="775F54"/>
                </a:solidFill>
                <a:latin typeface="Tw Cen MT"/>
                <a:cs typeface="Tw Cen MT"/>
              </a:rPr>
              <a:t> </a:t>
            </a:r>
            <a:r>
              <a:rPr sz="2000" b="1" dirty="0">
                <a:solidFill>
                  <a:srgbClr val="775F54"/>
                </a:solidFill>
                <a:latin typeface="Tw Cen MT"/>
                <a:cs typeface="Tw Cen MT"/>
              </a:rPr>
              <a:t>a</a:t>
            </a:r>
            <a:r>
              <a:rPr sz="2000" b="1" spc="85" dirty="0">
                <a:solidFill>
                  <a:srgbClr val="775F54"/>
                </a:solidFill>
                <a:latin typeface="Tw Cen MT"/>
                <a:cs typeface="Tw Cen MT"/>
              </a:rPr>
              <a:t>r</a:t>
            </a:r>
            <a:r>
              <a:rPr sz="2000" b="1" dirty="0">
                <a:solidFill>
                  <a:srgbClr val="775F54"/>
                </a:solidFill>
                <a:latin typeface="Tw Cen MT"/>
                <a:cs typeface="Tw Cen MT"/>
              </a:rPr>
              <a:t>t</a:t>
            </a:r>
            <a:r>
              <a:rPr sz="2000" b="1" spc="-10" dirty="0">
                <a:solidFill>
                  <a:srgbClr val="775F54"/>
                </a:solidFill>
                <a:latin typeface="Tw Cen MT"/>
                <a:cs typeface="Tw Cen MT"/>
              </a:rPr>
              <a:t>.</a:t>
            </a:r>
            <a:r>
              <a:rPr sz="2000" b="1" dirty="0">
                <a:solidFill>
                  <a:srgbClr val="775F54"/>
                </a:solidFill>
                <a:latin typeface="Tw Cen MT"/>
                <a:cs typeface="Tw Cen MT"/>
              </a:rPr>
              <a:t>9</a:t>
            </a:r>
            <a:endParaRPr sz="2000">
              <a:latin typeface="Tw Cen MT"/>
              <a:cs typeface="Tw Cen MT"/>
            </a:endParaRPr>
          </a:p>
          <a:p>
            <a:pPr marL="156845">
              <a:lnSpc>
                <a:spcPct val="100000"/>
              </a:lnSpc>
              <a:spcBef>
                <a:spcPts val="20"/>
              </a:spcBef>
            </a:pPr>
            <a:r>
              <a:rPr sz="1800" b="1" spc="-10" dirty="0">
                <a:solidFill>
                  <a:srgbClr val="775F54"/>
                </a:solidFill>
                <a:latin typeface="Tw Cen MT"/>
                <a:cs typeface="Tw Cen MT"/>
              </a:rPr>
              <a:t>Gru</a:t>
            </a:r>
            <a:r>
              <a:rPr sz="1800" b="1" spc="-5" dirty="0">
                <a:solidFill>
                  <a:srgbClr val="775F54"/>
                </a:solidFill>
                <a:latin typeface="Tw Cen MT"/>
                <a:cs typeface="Tw Cen MT"/>
              </a:rPr>
              <a:t>p</a:t>
            </a:r>
            <a:r>
              <a:rPr sz="1800" b="1" spc="-10" dirty="0">
                <a:solidFill>
                  <a:srgbClr val="775F54"/>
                </a:solidFill>
                <a:latin typeface="Tw Cen MT"/>
                <a:cs typeface="Tw Cen MT"/>
              </a:rPr>
              <a:t>pi</a:t>
            </a:r>
            <a:r>
              <a:rPr sz="1800" b="1" spc="-35" dirty="0">
                <a:solidFill>
                  <a:srgbClr val="775F54"/>
                </a:solidFill>
                <a:latin typeface="Tw Cen MT"/>
                <a:cs typeface="Tw Cen MT"/>
              </a:rPr>
              <a:t> </a:t>
            </a:r>
            <a:r>
              <a:rPr sz="1800" b="1" spc="-10" dirty="0">
                <a:solidFill>
                  <a:srgbClr val="775F54"/>
                </a:solidFill>
                <a:latin typeface="Tw Cen MT"/>
                <a:cs typeface="Tw Cen MT"/>
              </a:rPr>
              <a:t>per</a:t>
            </a:r>
            <a:r>
              <a:rPr sz="1800" b="1" spc="-25" dirty="0">
                <a:solidFill>
                  <a:srgbClr val="775F54"/>
                </a:solidFill>
                <a:latin typeface="Tw Cen MT"/>
                <a:cs typeface="Tw Cen MT"/>
              </a:rPr>
              <a:t> </a:t>
            </a:r>
            <a:r>
              <a:rPr sz="1800" b="1" spc="-5" dirty="0">
                <a:solidFill>
                  <a:srgbClr val="775F54"/>
                </a:solidFill>
                <a:latin typeface="Tw Cen MT"/>
                <a:cs typeface="Tw Cen MT"/>
              </a:rPr>
              <a:t>l'in</a:t>
            </a:r>
            <a:r>
              <a:rPr sz="1800" b="1" spc="-10" dirty="0">
                <a:solidFill>
                  <a:srgbClr val="775F54"/>
                </a:solidFill>
                <a:latin typeface="Tw Cen MT"/>
                <a:cs typeface="Tw Cen MT"/>
              </a:rPr>
              <a:t>clu</a:t>
            </a:r>
            <a:r>
              <a:rPr sz="1800" b="1" spc="-30" dirty="0">
                <a:solidFill>
                  <a:srgbClr val="775F54"/>
                </a:solidFill>
                <a:latin typeface="Tw Cen MT"/>
                <a:cs typeface="Tw Cen MT"/>
              </a:rPr>
              <a:t>s</a:t>
            </a:r>
            <a:r>
              <a:rPr sz="1800" b="1" spc="-5" dirty="0">
                <a:solidFill>
                  <a:srgbClr val="775F54"/>
                </a:solidFill>
                <a:latin typeface="Tw Cen MT"/>
                <a:cs typeface="Tw Cen MT"/>
              </a:rPr>
              <a:t>i</a:t>
            </a:r>
            <a:r>
              <a:rPr sz="1800" b="1" spc="-20" dirty="0">
                <a:solidFill>
                  <a:srgbClr val="775F54"/>
                </a:solidFill>
                <a:latin typeface="Tw Cen MT"/>
                <a:cs typeface="Tw Cen MT"/>
              </a:rPr>
              <a:t>on</a:t>
            </a:r>
            <a:r>
              <a:rPr sz="1800" b="1" dirty="0">
                <a:solidFill>
                  <a:srgbClr val="775F54"/>
                </a:solidFill>
                <a:latin typeface="Tw Cen MT"/>
                <a:cs typeface="Tw Cen MT"/>
              </a:rPr>
              <a:t>e</a:t>
            </a:r>
            <a:r>
              <a:rPr sz="1800" b="1" spc="-35" dirty="0">
                <a:solidFill>
                  <a:srgbClr val="775F54"/>
                </a:solidFill>
                <a:latin typeface="Tw Cen MT"/>
                <a:cs typeface="Tw Cen MT"/>
              </a:rPr>
              <a:t> </a:t>
            </a:r>
            <a:r>
              <a:rPr sz="1800" b="1" spc="-10" dirty="0">
                <a:solidFill>
                  <a:srgbClr val="775F54"/>
                </a:solidFill>
                <a:latin typeface="Tw Cen MT"/>
                <a:cs typeface="Tw Cen MT"/>
              </a:rPr>
              <a:t>sc</a:t>
            </a:r>
            <a:r>
              <a:rPr sz="1800" b="1" spc="-5" dirty="0">
                <a:solidFill>
                  <a:srgbClr val="775F54"/>
                </a:solidFill>
                <a:latin typeface="Tw Cen MT"/>
                <a:cs typeface="Tw Cen MT"/>
              </a:rPr>
              <a:t>o</a:t>
            </a:r>
            <a:r>
              <a:rPr sz="1800" b="1" spc="-10" dirty="0">
                <a:solidFill>
                  <a:srgbClr val="775F54"/>
                </a:solidFill>
                <a:latin typeface="Tw Cen MT"/>
                <a:cs typeface="Tw Cen MT"/>
              </a:rPr>
              <a:t>last</a:t>
            </a:r>
            <a:r>
              <a:rPr sz="1800" b="1" spc="-20" dirty="0">
                <a:solidFill>
                  <a:srgbClr val="775F54"/>
                </a:solidFill>
                <a:latin typeface="Tw Cen MT"/>
                <a:cs typeface="Tw Cen MT"/>
              </a:rPr>
              <a:t>i</a:t>
            </a:r>
            <a:r>
              <a:rPr sz="1800" b="1" spc="-10" dirty="0">
                <a:solidFill>
                  <a:srgbClr val="775F54"/>
                </a:solidFill>
                <a:latin typeface="Tw Cen MT"/>
                <a:cs typeface="Tw Cen MT"/>
              </a:rPr>
              <a:t>ca</a:t>
            </a:r>
            <a:endParaRPr sz="1800">
              <a:latin typeface="Tw Cen MT"/>
              <a:cs typeface="Tw Cen MT"/>
            </a:endParaRPr>
          </a:p>
          <a:p>
            <a:pPr>
              <a:lnSpc>
                <a:spcPct val="100000"/>
              </a:lnSpc>
            </a:pPr>
            <a:endParaRPr sz="1800">
              <a:latin typeface="Times New Roman"/>
              <a:cs typeface="Times New Roman"/>
            </a:endParaRPr>
          </a:p>
          <a:p>
            <a:pPr marL="332740" marR="5080" indent="-320040" algn="just">
              <a:lnSpc>
                <a:spcPct val="103600"/>
              </a:lnSpc>
              <a:spcBef>
                <a:spcPts val="1275"/>
              </a:spcBef>
              <a:buClr>
                <a:srgbClr val="DD8046"/>
              </a:buClr>
              <a:buSzPct val="58333"/>
              <a:buFont typeface="Wingdings"/>
              <a:buChar char=""/>
              <a:tabLst>
                <a:tab pos="332740" algn="l"/>
              </a:tabLst>
            </a:pPr>
            <a:r>
              <a:rPr sz="1800" b="1" spc="-10" dirty="0">
                <a:latin typeface="Tw Cen MT"/>
                <a:cs typeface="Tw Cen MT"/>
              </a:rPr>
              <a:t>GLIR</a:t>
            </a:r>
            <a:r>
              <a:rPr sz="1800" b="1" spc="170" dirty="0">
                <a:latin typeface="Tw Cen MT"/>
                <a:cs typeface="Tw Cen MT"/>
              </a:rPr>
              <a:t> </a:t>
            </a:r>
            <a:r>
              <a:rPr sz="1800" dirty="0">
                <a:solidFill>
                  <a:srgbClr val="FF0000"/>
                </a:solidFill>
                <a:latin typeface="Tw Cen MT"/>
                <a:cs typeface="Tw Cen MT"/>
              </a:rPr>
              <a:t>G</a:t>
            </a:r>
            <a:r>
              <a:rPr sz="1800" spc="35" dirty="0">
                <a:solidFill>
                  <a:srgbClr val="FF0000"/>
                </a:solidFill>
                <a:latin typeface="Tw Cen MT"/>
                <a:cs typeface="Tw Cen MT"/>
              </a:rPr>
              <a:t>r</a:t>
            </a:r>
            <a:r>
              <a:rPr sz="1800" spc="-10" dirty="0">
                <a:solidFill>
                  <a:srgbClr val="FF0000"/>
                </a:solidFill>
                <a:latin typeface="Tw Cen MT"/>
                <a:cs typeface="Tw Cen MT"/>
              </a:rPr>
              <a:t>uppo</a:t>
            </a:r>
            <a:r>
              <a:rPr sz="1800" spc="-30" dirty="0">
                <a:solidFill>
                  <a:srgbClr val="FF0000"/>
                </a:solidFill>
                <a:latin typeface="Tw Cen MT"/>
                <a:cs typeface="Tw Cen MT"/>
              </a:rPr>
              <a:t> </a:t>
            </a:r>
            <a:r>
              <a:rPr sz="1800" spc="-10" dirty="0">
                <a:solidFill>
                  <a:srgbClr val="FF0000"/>
                </a:solidFill>
                <a:latin typeface="Tw Cen MT"/>
                <a:cs typeface="Tw Cen MT"/>
              </a:rPr>
              <a:t>di</a:t>
            </a:r>
            <a:r>
              <a:rPr sz="1800" spc="5" dirty="0">
                <a:solidFill>
                  <a:srgbClr val="FF0000"/>
                </a:solidFill>
                <a:latin typeface="Tw Cen MT"/>
                <a:cs typeface="Tw Cen MT"/>
              </a:rPr>
              <a:t> </a:t>
            </a:r>
            <a:r>
              <a:rPr sz="1800" spc="-15" dirty="0">
                <a:solidFill>
                  <a:srgbClr val="FF0000"/>
                </a:solidFill>
                <a:latin typeface="Tw Cen MT"/>
                <a:cs typeface="Tw Cen MT"/>
              </a:rPr>
              <a:t>la</a:t>
            </a:r>
            <a:r>
              <a:rPr sz="1800" spc="-40" dirty="0">
                <a:solidFill>
                  <a:srgbClr val="FF0000"/>
                </a:solidFill>
                <a:latin typeface="Tw Cen MT"/>
                <a:cs typeface="Tw Cen MT"/>
              </a:rPr>
              <a:t>v</a:t>
            </a:r>
            <a:r>
              <a:rPr sz="1800" dirty="0">
                <a:solidFill>
                  <a:srgbClr val="FF0000"/>
                </a:solidFill>
                <a:latin typeface="Tw Cen MT"/>
                <a:cs typeface="Tw Cen MT"/>
              </a:rPr>
              <a:t>o</a:t>
            </a:r>
            <a:r>
              <a:rPr sz="1800" spc="-40" dirty="0">
                <a:solidFill>
                  <a:srgbClr val="FF0000"/>
                </a:solidFill>
                <a:latin typeface="Tw Cen MT"/>
                <a:cs typeface="Tw Cen MT"/>
              </a:rPr>
              <a:t>r</a:t>
            </a:r>
            <a:r>
              <a:rPr sz="1800" dirty="0">
                <a:solidFill>
                  <a:srgbClr val="FF0000"/>
                </a:solidFill>
                <a:latin typeface="Tw Cen MT"/>
                <a:cs typeface="Tw Cen MT"/>
              </a:rPr>
              <a:t>o </a:t>
            </a:r>
            <a:r>
              <a:rPr sz="1800" spc="-5" dirty="0">
                <a:solidFill>
                  <a:srgbClr val="FF0000"/>
                </a:solidFill>
                <a:latin typeface="Tw Cen MT"/>
                <a:cs typeface="Tw Cen MT"/>
              </a:rPr>
              <a:t>inte</a:t>
            </a:r>
            <a:r>
              <a:rPr sz="1800" spc="5" dirty="0">
                <a:solidFill>
                  <a:srgbClr val="FF0000"/>
                </a:solidFill>
                <a:latin typeface="Tw Cen MT"/>
                <a:cs typeface="Tw Cen MT"/>
              </a:rPr>
              <a:t>r</a:t>
            </a:r>
            <a:r>
              <a:rPr sz="1800" spc="-5" dirty="0">
                <a:solidFill>
                  <a:srgbClr val="FF0000"/>
                </a:solidFill>
                <a:latin typeface="Tw Cen MT"/>
                <a:cs typeface="Tw Cen MT"/>
              </a:rPr>
              <a:t>is</a:t>
            </a:r>
            <a:r>
              <a:rPr sz="1800" spc="5" dirty="0">
                <a:solidFill>
                  <a:srgbClr val="FF0000"/>
                </a:solidFill>
                <a:latin typeface="Tw Cen MT"/>
                <a:cs typeface="Tw Cen MT"/>
              </a:rPr>
              <a:t>t</a:t>
            </a:r>
            <a:r>
              <a:rPr sz="1800" spc="-5" dirty="0">
                <a:solidFill>
                  <a:srgbClr val="FF0000"/>
                </a:solidFill>
                <a:latin typeface="Tw Cen MT"/>
                <a:cs typeface="Tw Cen MT"/>
              </a:rPr>
              <a:t>i</a:t>
            </a:r>
            <a:r>
              <a:rPr sz="1800" dirty="0">
                <a:solidFill>
                  <a:srgbClr val="FF0000"/>
                </a:solidFill>
                <a:latin typeface="Tw Cen MT"/>
                <a:cs typeface="Tw Cen MT"/>
              </a:rPr>
              <a:t>t</a:t>
            </a:r>
            <a:r>
              <a:rPr sz="1800" spc="-10" dirty="0">
                <a:solidFill>
                  <a:srgbClr val="FF0000"/>
                </a:solidFill>
                <a:latin typeface="Tw Cen MT"/>
                <a:cs typeface="Tw Cen MT"/>
              </a:rPr>
              <a:t>u</a:t>
            </a:r>
            <a:r>
              <a:rPr sz="1800" spc="-5" dirty="0">
                <a:solidFill>
                  <a:srgbClr val="FF0000"/>
                </a:solidFill>
                <a:latin typeface="Tw Cen MT"/>
                <a:cs typeface="Tw Cen MT"/>
              </a:rPr>
              <a:t>zio</a:t>
            </a:r>
            <a:r>
              <a:rPr sz="1800" dirty="0">
                <a:solidFill>
                  <a:srgbClr val="FF0000"/>
                </a:solidFill>
                <a:latin typeface="Tw Cen MT"/>
                <a:cs typeface="Tw Cen MT"/>
              </a:rPr>
              <a:t>n</a:t>
            </a:r>
            <a:r>
              <a:rPr sz="1800" spc="-10" dirty="0">
                <a:solidFill>
                  <a:srgbClr val="FF0000"/>
                </a:solidFill>
                <a:latin typeface="Tw Cen MT"/>
                <a:cs typeface="Tw Cen MT"/>
              </a:rPr>
              <a:t>ale</a:t>
            </a:r>
            <a:r>
              <a:rPr sz="1800" spc="-15" dirty="0">
                <a:solidFill>
                  <a:srgbClr val="FF0000"/>
                </a:solidFill>
                <a:latin typeface="Tw Cen MT"/>
                <a:cs typeface="Tw Cen MT"/>
              </a:rPr>
              <a:t> </a:t>
            </a:r>
            <a:r>
              <a:rPr sz="1800" spc="-10" dirty="0">
                <a:solidFill>
                  <a:srgbClr val="FF0000"/>
                </a:solidFill>
                <a:latin typeface="Tw Cen MT"/>
                <a:cs typeface="Tw Cen MT"/>
              </a:rPr>
              <a:t>regio</a:t>
            </a:r>
            <a:r>
              <a:rPr sz="1800" spc="-5" dirty="0">
                <a:solidFill>
                  <a:srgbClr val="FF0000"/>
                </a:solidFill>
                <a:latin typeface="Tw Cen MT"/>
                <a:cs typeface="Tw Cen MT"/>
              </a:rPr>
              <a:t>n</a:t>
            </a:r>
            <a:r>
              <a:rPr sz="1800" spc="-10" dirty="0">
                <a:solidFill>
                  <a:srgbClr val="FF0000"/>
                </a:solidFill>
                <a:latin typeface="Tw Cen MT"/>
                <a:cs typeface="Tw Cen MT"/>
              </a:rPr>
              <a:t>al</a:t>
            </a:r>
            <a:r>
              <a:rPr sz="1800" spc="15" dirty="0">
                <a:solidFill>
                  <a:srgbClr val="FF0000"/>
                </a:solidFill>
                <a:latin typeface="Tw Cen MT"/>
                <a:cs typeface="Tw Cen MT"/>
              </a:rPr>
              <a:t>e</a:t>
            </a:r>
            <a:r>
              <a:rPr sz="1800" dirty="0">
                <a:latin typeface="Tw Cen MT"/>
                <a:cs typeface="Tw Cen MT"/>
              </a:rPr>
              <a:t>:</a:t>
            </a:r>
            <a:r>
              <a:rPr sz="1800" spc="-5" dirty="0">
                <a:latin typeface="Tw Cen MT"/>
                <a:cs typeface="Tw Cen MT"/>
              </a:rPr>
              <a:t> </a:t>
            </a:r>
            <a:r>
              <a:rPr sz="1800" spc="-10" dirty="0">
                <a:latin typeface="Tw Cen MT"/>
                <a:cs typeface="Tw Cen MT"/>
              </a:rPr>
              <a:t>consu</a:t>
            </a:r>
            <a:r>
              <a:rPr sz="1800" spc="-5" dirty="0">
                <a:latin typeface="Tw Cen MT"/>
                <a:cs typeface="Tw Cen MT"/>
              </a:rPr>
              <a:t>le</a:t>
            </a:r>
            <a:r>
              <a:rPr sz="1800" dirty="0">
                <a:latin typeface="Tw Cen MT"/>
                <a:cs typeface="Tw Cen MT"/>
              </a:rPr>
              <a:t>n</a:t>
            </a:r>
            <a:r>
              <a:rPr sz="1800" spc="-10" dirty="0">
                <a:latin typeface="Tw Cen MT"/>
                <a:cs typeface="Tw Cen MT"/>
              </a:rPr>
              <a:t>za</a:t>
            </a:r>
            <a:r>
              <a:rPr sz="1800" spc="-25" dirty="0">
                <a:latin typeface="Tw Cen MT"/>
                <a:cs typeface="Tw Cen MT"/>
              </a:rPr>
              <a:t> </a:t>
            </a:r>
            <a:r>
              <a:rPr sz="1800" dirty="0">
                <a:latin typeface="Tw Cen MT"/>
                <a:cs typeface="Tw Cen MT"/>
              </a:rPr>
              <a:t>e </a:t>
            </a:r>
            <a:r>
              <a:rPr sz="1800" spc="-10" dirty="0">
                <a:latin typeface="Tw Cen MT"/>
                <a:cs typeface="Tw Cen MT"/>
              </a:rPr>
              <a:t>p</a:t>
            </a:r>
            <a:r>
              <a:rPr sz="1800" spc="-50" dirty="0">
                <a:latin typeface="Tw Cen MT"/>
                <a:cs typeface="Tw Cen MT"/>
              </a:rPr>
              <a:t>r</a:t>
            </a:r>
            <a:r>
              <a:rPr sz="1800" spc="-10" dirty="0">
                <a:latin typeface="Tw Cen MT"/>
                <a:cs typeface="Tw Cen MT"/>
              </a:rPr>
              <a:t>opos</a:t>
            </a:r>
            <a:r>
              <a:rPr sz="1800" dirty="0">
                <a:latin typeface="Tw Cen MT"/>
                <a:cs typeface="Tw Cen MT"/>
              </a:rPr>
              <a:t>t</a:t>
            </a:r>
            <a:r>
              <a:rPr sz="1800" spc="-10" dirty="0">
                <a:latin typeface="Tw Cen MT"/>
                <a:cs typeface="Tw Cen MT"/>
              </a:rPr>
              <a:t>a</a:t>
            </a:r>
            <a:r>
              <a:rPr sz="1800" spc="-30" dirty="0">
                <a:latin typeface="Tw Cen MT"/>
                <a:cs typeface="Tw Cen MT"/>
              </a:rPr>
              <a:t> </a:t>
            </a:r>
            <a:r>
              <a:rPr sz="1800" dirty="0">
                <a:latin typeface="Tw Cen MT"/>
                <a:cs typeface="Tw Cen MT"/>
              </a:rPr>
              <a:t>all</a:t>
            </a:r>
            <a:r>
              <a:rPr sz="1800" spc="-5" dirty="0">
                <a:latin typeface="Tw Cen MT"/>
                <a:cs typeface="Tw Cen MT"/>
              </a:rPr>
              <a:t>'</a:t>
            </a:r>
            <a:r>
              <a:rPr sz="1800" spc="-10" dirty="0">
                <a:latin typeface="Tw Cen MT"/>
                <a:cs typeface="Tw Cen MT"/>
              </a:rPr>
              <a:t>U</a:t>
            </a:r>
            <a:r>
              <a:rPr sz="1800" dirty="0">
                <a:latin typeface="Tw Cen MT"/>
                <a:cs typeface="Tw Cen MT"/>
              </a:rPr>
              <a:t>SR </a:t>
            </a:r>
            <a:r>
              <a:rPr sz="1800" spc="-10" dirty="0">
                <a:latin typeface="Tw Cen MT"/>
                <a:cs typeface="Tw Cen MT"/>
              </a:rPr>
              <a:t>per </a:t>
            </a:r>
            <a:r>
              <a:rPr sz="1800" spc="-15" dirty="0">
                <a:latin typeface="Tw Cen MT"/>
                <a:cs typeface="Tw Cen MT"/>
              </a:rPr>
              <a:t>la</a:t>
            </a:r>
            <a:r>
              <a:rPr sz="1800" spc="-10" dirty="0">
                <a:latin typeface="Tw Cen MT"/>
                <a:cs typeface="Tw Cen MT"/>
              </a:rPr>
              <a:t> defi</a:t>
            </a:r>
            <a:r>
              <a:rPr sz="1800" spc="-5" dirty="0">
                <a:latin typeface="Tw Cen MT"/>
                <a:cs typeface="Tw Cen MT"/>
              </a:rPr>
              <a:t>niz</a:t>
            </a:r>
            <a:r>
              <a:rPr sz="1800" spc="5" dirty="0">
                <a:latin typeface="Tw Cen MT"/>
                <a:cs typeface="Tw Cen MT"/>
              </a:rPr>
              <a:t>i</a:t>
            </a:r>
            <a:r>
              <a:rPr sz="1800" spc="-10" dirty="0">
                <a:latin typeface="Tw Cen MT"/>
                <a:cs typeface="Tw Cen MT"/>
              </a:rPr>
              <a:t>on</a:t>
            </a:r>
            <a:r>
              <a:rPr sz="1800" spc="-80" dirty="0">
                <a:latin typeface="Tw Cen MT"/>
                <a:cs typeface="Tw Cen MT"/>
              </a:rPr>
              <a:t>e</a:t>
            </a:r>
            <a:r>
              <a:rPr sz="1800" dirty="0">
                <a:latin typeface="Tw Cen MT"/>
                <a:cs typeface="Tw Cen MT"/>
              </a:rPr>
              <a:t>,</a:t>
            </a:r>
            <a:r>
              <a:rPr sz="1800" spc="-5" dirty="0">
                <a:latin typeface="Tw Cen MT"/>
                <a:cs typeface="Tw Cen MT"/>
              </a:rPr>
              <a:t> </a:t>
            </a:r>
            <a:r>
              <a:rPr sz="1800" spc="-10" dirty="0">
                <a:latin typeface="Tw Cen MT"/>
                <a:cs typeface="Tw Cen MT"/>
              </a:rPr>
              <a:t>l'at</a:t>
            </a:r>
            <a:r>
              <a:rPr sz="1800" dirty="0">
                <a:latin typeface="Tw Cen MT"/>
                <a:cs typeface="Tw Cen MT"/>
              </a:rPr>
              <a:t>t</a:t>
            </a:r>
            <a:r>
              <a:rPr sz="1800" spc="-10" dirty="0">
                <a:latin typeface="Tw Cen MT"/>
                <a:cs typeface="Tw Cen MT"/>
              </a:rPr>
              <a:t>ua</a:t>
            </a:r>
            <a:r>
              <a:rPr sz="1800" dirty="0">
                <a:latin typeface="Tw Cen MT"/>
                <a:cs typeface="Tw Cen MT"/>
              </a:rPr>
              <a:t>zio</a:t>
            </a:r>
            <a:r>
              <a:rPr sz="1800" spc="5" dirty="0">
                <a:latin typeface="Tw Cen MT"/>
                <a:cs typeface="Tw Cen MT"/>
              </a:rPr>
              <a:t>n</a:t>
            </a:r>
            <a:r>
              <a:rPr sz="1800" dirty="0">
                <a:latin typeface="Tw Cen MT"/>
                <a:cs typeface="Tw Cen MT"/>
              </a:rPr>
              <a:t>e</a:t>
            </a:r>
            <a:r>
              <a:rPr sz="1800" spc="-45" dirty="0">
                <a:latin typeface="Tw Cen MT"/>
                <a:cs typeface="Tw Cen MT"/>
              </a:rPr>
              <a:t> </a:t>
            </a:r>
            <a:r>
              <a:rPr sz="1800" dirty="0">
                <a:latin typeface="Tw Cen MT"/>
                <a:cs typeface="Tw Cen MT"/>
              </a:rPr>
              <a:t>e</a:t>
            </a:r>
            <a:r>
              <a:rPr sz="1800" spc="5" dirty="0">
                <a:latin typeface="Tw Cen MT"/>
                <a:cs typeface="Tw Cen MT"/>
              </a:rPr>
              <a:t> </a:t>
            </a:r>
            <a:r>
              <a:rPr sz="1800" spc="-10" dirty="0">
                <a:latin typeface="Tw Cen MT"/>
                <a:cs typeface="Tw Cen MT"/>
              </a:rPr>
              <a:t>la</a:t>
            </a:r>
            <a:r>
              <a:rPr sz="1800" dirty="0">
                <a:latin typeface="Tw Cen MT"/>
                <a:cs typeface="Tw Cen MT"/>
              </a:rPr>
              <a:t> </a:t>
            </a:r>
            <a:r>
              <a:rPr sz="1800" spc="-45" dirty="0">
                <a:latin typeface="Tw Cen MT"/>
                <a:cs typeface="Tw Cen MT"/>
              </a:rPr>
              <a:t>v</a:t>
            </a:r>
            <a:r>
              <a:rPr sz="1800" dirty="0">
                <a:latin typeface="Tw Cen MT"/>
                <a:cs typeface="Tw Cen MT"/>
              </a:rPr>
              <a:t>erifi</a:t>
            </a:r>
            <a:r>
              <a:rPr sz="1800" spc="5" dirty="0">
                <a:latin typeface="Tw Cen MT"/>
                <a:cs typeface="Tw Cen MT"/>
              </a:rPr>
              <a:t>c</a:t>
            </a:r>
            <a:r>
              <a:rPr sz="1800" spc="-10" dirty="0">
                <a:latin typeface="Tw Cen MT"/>
                <a:cs typeface="Tw Cen MT"/>
              </a:rPr>
              <a:t>a</a:t>
            </a:r>
            <a:r>
              <a:rPr sz="1800" dirty="0">
                <a:latin typeface="Tw Cen MT"/>
                <a:cs typeface="Tw Cen MT"/>
              </a:rPr>
              <a:t> </a:t>
            </a:r>
            <a:r>
              <a:rPr sz="1800" spc="-10" dirty="0">
                <a:latin typeface="Tw Cen MT"/>
                <a:cs typeface="Tw Cen MT"/>
              </a:rPr>
              <a:t>degli</a:t>
            </a:r>
            <a:r>
              <a:rPr sz="1800" dirty="0">
                <a:latin typeface="Tw Cen MT"/>
                <a:cs typeface="Tw Cen MT"/>
              </a:rPr>
              <a:t> </a:t>
            </a:r>
            <a:r>
              <a:rPr sz="1800" spc="-10" dirty="0">
                <a:latin typeface="Tw Cen MT"/>
                <a:cs typeface="Tw Cen MT"/>
              </a:rPr>
              <a:t>accor</a:t>
            </a:r>
            <a:r>
              <a:rPr sz="1800" spc="-5" dirty="0">
                <a:latin typeface="Tw Cen MT"/>
                <a:cs typeface="Tw Cen MT"/>
              </a:rPr>
              <a:t>d</a:t>
            </a:r>
            <a:r>
              <a:rPr sz="1800" dirty="0">
                <a:latin typeface="Tw Cen MT"/>
                <a:cs typeface="Tw Cen MT"/>
              </a:rPr>
              <a:t>i</a:t>
            </a:r>
            <a:r>
              <a:rPr sz="1800" spc="-30" dirty="0">
                <a:latin typeface="Tw Cen MT"/>
                <a:cs typeface="Tw Cen MT"/>
              </a:rPr>
              <a:t> </a:t>
            </a:r>
            <a:r>
              <a:rPr sz="1800" spc="-10" dirty="0">
                <a:latin typeface="Tw Cen MT"/>
                <a:cs typeface="Tw Cen MT"/>
              </a:rPr>
              <a:t>di</a:t>
            </a:r>
            <a:r>
              <a:rPr sz="1800" spc="-5" dirty="0">
                <a:latin typeface="Tw Cen MT"/>
                <a:cs typeface="Tw Cen MT"/>
              </a:rPr>
              <a:t> </a:t>
            </a:r>
            <a:r>
              <a:rPr sz="1800" spc="-10" dirty="0">
                <a:latin typeface="Tw Cen MT"/>
                <a:cs typeface="Tw Cen MT"/>
              </a:rPr>
              <a:t>p</a:t>
            </a:r>
            <a:r>
              <a:rPr sz="1800" spc="-45" dirty="0">
                <a:latin typeface="Tw Cen MT"/>
                <a:cs typeface="Tw Cen MT"/>
              </a:rPr>
              <a:t>r</a:t>
            </a:r>
            <a:r>
              <a:rPr sz="1800" spc="-10" dirty="0">
                <a:latin typeface="Tw Cen MT"/>
                <a:cs typeface="Tw Cen MT"/>
              </a:rPr>
              <a:t>og</a:t>
            </a:r>
            <a:r>
              <a:rPr sz="1800" spc="-20" dirty="0">
                <a:latin typeface="Tw Cen MT"/>
                <a:cs typeface="Tw Cen MT"/>
              </a:rPr>
              <a:t>r</a:t>
            </a:r>
            <a:r>
              <a:rPr sz="1800" spc="-10" dirty="0">
                <a:latin typeface="Tw Cen MT"/>
                <a:cs typeface="Tw Cen MT"/>
              </a:rPr>
              <a:t>amma,</a:t>
            </a:r>
            <a:r>
              <a:rPr sz="1800" spc="-30" dirty="0">
                <a:latin typeface="Tw Cen MT"/>
                <a:cs typeface="Tw Cen MT"/>
              </a:rPr>
              <a:t> </a:t>
            </a:r>
            <a:r>
              <a:rPr sz="1800" spc="-10" dirty="0">
                <a:latin typeface="Tw Cen MT"/>
                <a:cs typeface="Tw Cen MT"/>
              </a:rPr>
              <a:t>su</a:t>
            </a:r>
            <a:r>
              <a:rPr sz="1800" spc="-5" dirty="0">
                <a:latin typeface="Tw Cen MT"/>
                <a:cs typeface="Tw Cen MT"/>
              </a:rPr>
              <a:t>p</a:t>
            </a:r>
            <a:r>
              <a:rPr sz="1800" spc="-10" dirty="0">
                <a:latin typeface="Tw Cen MT"/>
                <a:cs typeface="Tw Cen MT"/>
              </a:rPr>
              <a:t>po</a:t>
            </a:r>
            <a:r>
              <a:rPr sz="1800" spc="25" dirty="0">
                <a:latin typeface="Tw Cen MT"/>
                <a:cs typeface="Tw Cen MT"/>
              </a:rPr>
              <a:t>r</a:t>
            </a:r>
            <a:r>
              <a:rPr sz="1800" spc="-10" dirty="0">
                <a:latin typeface="Tw Cen MT"/>
                <a:cs typeface="Tw Cen MT"/>
              </a:rPr>
              <a:t>to</a:t>
            </a:r>
            <a:r>
              <a:rPr sz="1800" spc="-30" dirty="0">
                <a:latin typeface="Tw Cen MT"/>
                <a:cs typeface="Tw Cen MT"/>
              </a:rPr>
              <a:t> </a:t>
            </a:r>
            <a:r>
              <a:rPr sz="1800" spc="-10" dirty="0">
                <a:latin typeface="Tw Cen MT"/>
                <a:cs typeface="Tw Cen MT"/>
              </a:rPr>
              <a:t>ai</a:t>
            </a:r>
            <a:r>
              <a:rPr sz="1800" spc="5" dirty="0">
                <a:latin typeface="Tw Cen MT"/>
                <a:cs typeface="Tw Cen MT"/>
              </a:rPr>
              <a:t> </a:t>
            </a:r>
            <a:r>
              <a:rPr sz="1800" dirty="0">
                <a:latin typeface="Tw Cen MT"/>
                <a:cs typeface="Tw Cen MT"/>
              </a:rPr>
              <a:t>GI</a:t>
            </a:r>
            <a:r>
              <a:rPr sz="1800" spc="-10" dirty="0">
                <a:latin typeface="Tw Cen MT"/>
                <a:cs typeface="Tw Cen MT"/>
              </a:rPr>
              <a:t>T</a:t>
            </a:r>
            <a:r>
              <a:rPr sz="1800" dirty="0">
                <a:latin typeface="Tw Cen MT"/>
                <a:cs typeface="Tw Cen MT"/>
              </a:rPr>
              <a:t> e alle reti</a:t>
            </a:r>
            <a:r>
              <a:rPr sz="1800" spc="10" dirty="0">
                <a:latin typeface="Tw Cen MT"/>
                <a:cs typeface="Tw Cen MT"/>
              </a:rPr>
              <a:t> </a:t>
            </a:r>
            <a:r>
              <a:rPr sz="1800" spc="-10" dirty="0">
                <a:latin typeface="Tw Cen MT"/>
                <a:cs typeface="Tw Cen MT"/>
              </a:rPr>
              <a:t>di</a:t>
            </a:r>
            <a:r>
              <a:rPr sz="1800" spc="-5" dirty="0">
                <a:latin typeface="Tw Cen MT"/>
                <a:cs typeface="Tw Cen MT"/>
              </a:rPr>
              <a:t> </a:t>
            </a:r>
            <a:r>
              <a:rPr sz="1800" spc="-10" dirty="0">
                <a:latin typeface="Tw Cen MT"/>
                <a:cs typeface="Tw Cen MT"/>
              </a:rPr>
              <a:t>sc</a:t>
            </a:r>
            <a:r>
              <a:rPr sz="1800" spc="-5" dirty="0">
                <a:latin typeface="Tw Cen MT"/>
                <a:cs typeface="Tw Cen MT"/>
              </a:rPr>
              <a:t>u</a:t>
            </a:r>
            <a:r>
              <a:rPr sz="1800" dirty="0">
                <a:latin typeface="Tw Cen MT"/>
                <a:cs typeface="Tw Cen MT"/>
              </a:rPr>
              <a:t>ole</a:t>
            </a:r>
            <a:r>
              <a:rPr sz="1800" spc="-5" dirty="0">
                <a:latin typeface="Tw Cen MT"/>
                <a:cs typeface="Tw Cen MT"/>
              </a:rPr>
              <a:t> </a:t>
            </a:r>
            <a:r>
              <a:rPr sz="1800" spc="-10" dirty="0">
                <a:latin typeface="Tw Cen MT"/>
                <a:cs typeface="Tw Cen MT"/>
              </a:rPr>
              <a:t>per</a:t>
            </a:r>
            <a:r>
              <a:rPr sz="1800" spc="-5" dirty="0">
                <a:latin typeface="Tw Cen MT"/>
                <a:cs typeface="Tw Cen MT"/>
              </a:rPr>
              <a:t> </a:t>
            </a:r>
            <a:r>
              <a:rPr sz="1800" dirty="0">
                <a:latin typeface="Tw Cen MT"/>
                <a:cs typeface="Tw Cen MT"/>
              </a:rPr>
              <a:t>i</a:t>
            </a:r>
            <a:r>
              <a:rPr sz="1800" spc="-5" dirty="0">
                <a:latin typeface="Tw Cen MT"/>
                <a:cs typeface="Tw Cen MT"/>
              </a:rPr>
              <a:t> p</a:t>
            </a:r>
            <a:r>
              <a:rPr sz="1800" spc="-15" dirty="0">
                <a:latin typeface="Tw Cen MT"/>
                <a:cs typeface="Tw Cen MT"/>
              </a:rPr>
              <a:t>ia</a:t>
            </a:r>
            <a:r>
              <a:rPr sz="1800" spc="-5" dirty="0">
                <a:latin typeface="Tw Cen MT"/>
                <a:cs typeface="Tw Cen MT"/>
              </a:rPr>
              <a:t>n</a:t>
            </a:r>
            <a:r>
              <a:rPr sz="1800" dirty="0">
                <a:latin typeface="Tw Cen MT"/>
                <a:cs typeface="Tw Cen MT"/>
              </a:rPr>
              <a:t>i</a:t>
            </a:r>
            <a:r>
              <a:rPr sz="1800" spc="-15" dirty="0">
                <a:latin typeface="Tw Cen MT"/>
                <a:cs typeface="Tw Cen MT"/>
              </a:rPr>
              <a:t> </a:t>
            </a:r>
            <a:r>
              <a:rPr sz="1800" spc="-10" dirty="0">
                <a:latin typeface="Tw Cen MT"/>
                <a:cs typeface="Tw Cen MT"/>
              </a:rPr>
              <a:t>di</a:t>
            </a:r>
            <a:r>
              <a:rPr sz="1800" spc="5" dirty="0">
                <a:latin typeface="Tw Cen MT"/>
                <a:cs typeface="Tw Cen MT"/>
              </a:rPr>
              <a:t> </a:t>
            </a:r>
            <a:r>
              <a:rPr sz="1800" spc="-40" dirty="0">
                <a:latin typeface="Tw Cen MT"/>
                <a:cs typeface="Tw Cen MT"/>
              </a:rPr>
              <a:t>f</a:t>
            </a:r>
            <a:r>
              <a:rPr sz="1800" dirty="0">
                <a:latin typeface="Tw Cen MT"/>
                <a:cs typeface="Tw Cen MT"/>
              </a:rPr>
              <a:t>o</a:t>
            </a:r>
            <a:r>
              <a:rPr sz="1800" spc="30" dirty="0">
                <a:latin typeface="Tw Cen MT"/>
                <a:cs typeface="Tw Cen MT"/>
              </a:rPr>
              <a:t>r</a:t>
            </a:r>
            <a:r>
              <a:rPr sz="1800" spc="-10" dirty="0">
                <a:latin typeface="Tw Cen MT"/>
                <a:cs typeface="Tw Cen MT"/>
              </a:rPr>
              <a:t>maz</a:t>
            </a:r>
            <a:r>
              <a:rPr sz="1800" spc="-5" dirty="0">
                <a:latin typeface="Tw Cen MT"/>
                <a:cs typeface="Tw Cen MT"/>
              </a:rPr>
              <a:t>io</a:t>
            </a:r>
            <a:r>
              <a:rPr sz="1800" dirty="0">
                <a:latin typeface="Tw Cen MT"/>
                <a:cs typeface="Tw Cen MT"/>
              </a:rPr>
              <a:t>ne</a:t>
            </a:r>
            <a:endParaRPr sz="1800">
              <a:latin typeface="Tw Cen MT"/>
              <a:cs typeface="Tw Cen MT"/>
            </a:endParaRPr>
          </a:p>
          <a:p>
            <a:pPr marL="332740" marR="95885" indent="-320040">
              <a:lnSpc>
                <a:spcPct val="101800"/>
              </a:lnSpc>
              <a:spcBef>
                <a:spcPts val="1225"/>
              </a:spcBef>
              <a:buClr>
                <a:srgbClr val="DD8046"/>
              </a:buClr>
              <a:buSzPct val="58333"/>
              <a:buFont typeface="Wingdings"/>
              <a:buChar char=""/>
              <a:tabLst>
                <a:tab pos="332740" algn="l"/>
              </a:tabLst>
            </a:pPr>
            <a:r>
              <a:rPr sz="1800" b="1" spc="-10" dirty="0">
                <a:latin typeface="Tw Cen MT"/>
                <a:cs typeface="Tw Cen MT"/>
              </a:rPr>
              <a:t>GIT</a:t>
            </a:r>
            <a:r>
              <a:rPr sz="1800" b="1" spc="180" dirty="0">
                <a:latin typeface="Tw Cen MT"/>
                <a:cs typeface="Tw Cen MT"/>
              </a:rPr>
              <a:t> </a:t>
            </a:r>
            <a:r>
              <a:rPr sz="1800" dirty="0">
                <a:solidFill>
                  <a:srgbClr val="FF0000"/>
                </a:solidFill>
                <a:latin typeface="Tw Cen MT"/>
                <a:cs typeface="Tw Cen MT"/>
              </a:rPr>
              <a:t>G</a:t>
            </a:r>
            <a:r>
              <a:rPr sz="1800" spc="35" dirty="0">
                <a:solidFill>
                  <a:srgbClr val="FF0000"/>
                </a:solidFill>
                <a:latin typeface="Tw Cen MT"/>
                <a:cs typeface="Tw Cen MT"/>
              </a:rPr>
              <a:t>r</a:t>
            </a:r>
            <a:r>
              <a:rPr sz="1800" spc="-10" dirty="0">
                <a:solidFill>
                  <a:srgbClr val="FF0000"/>
                </a:solidFill>
                <a:latin typeface="Tw Cen MT"/>
                <a:cs typeface="Tw Cen MT"/>
              </a:rPr>
              <a:t>uppi</a:t>
            </a:r>
            <a:r>
              <a:rPr sz="1800" spc="-15" dirty="0">
                <a:solidFill>
                  <a:srgbClr val="FF0000"/>
                </a:solidFill>
                <a:latin typeface="Tw Cen MT"/>
                <a:cs typeface="Tw Cen MT"/>
              </a:rPr>
              <a:t> </a:t>
            </a:r>
            <a:r>
              <a:rPr sz="1800" spc="-10" dirty="0">
                <a:solidFill>
                  <a:srgbClr val="FF0000"/>
                </a:solidFill>
                <a:latin typeface="Tw Cen MT"/>
                <a:cs typeface="Tw Cen MT"/>
              </a:rPr>
              <a:t>per</a:t>
            </a:r>
            <a:r>
              <a:rPr sz="1800" spc="-5" dirty="0">
                <a:solidFill>
                  <a:srgbClr val="FF0000"/>
                </a:solidFill>
                <a:latin typeface="Tw Cen MT"/>
                <a:cs typeface="Tw Cen MT"/>
              </a:rPr>
              <a:t> l'</a:t>
            </a:r>
            <a:r>
              <a:rPr sz="1800" dirty="0">
                <a:solidFill>
                  <a:srgbClr val="FF0000"/>
                </a:solidFill>
                <a:latin typeface="Tw Cen MT"/>
                <a:cs typeface="Tw Cen MT"/>
              </a:rPr>
              <a:t>i</a:t>
            </a:r>
            <a:r>
              <a:rPr sz="1800" spc="-10" dirty="0">
                <a:solidFill>
                  <a:srgbClr val="FF0000"/>
                </a:solidFill>
                <a:latin typeface="Tw Cen MT"/>
                <a:cs typeface="Tw Cen MT"/>
              </a:rPr>
              <a:t>n</a:t>
            </a:r>
            <a:r>
              <a:rPr sz="1800" spc="-5" dirty="0">
                <a:solidFill>
                  <a:srgbClr val="FF0000"/>
                </a:solidFill>
                <a:latin typeface="Tw Cen MT"/>
                <a:cs typeface="Tw Cen MT"/>
              </a:rPr>
              <a:t>clu</a:t>
            </a:r>
            <a:r>
              <a:rPr sz="1800" dirty="0">
                <a:solidFill>
                  <a:srgbClr val="FF0000"/>
                </a:solidFill>
                <a:latin typeface="Tw Cen MT"/>
                <a:cs typeface="Tw Cen MT"/>
              </a:rPr>
              <a:t>s</a:t>
            </a:r>
            <a:r>
              <a:rPr sz="1800" spc="-5" dirty="0">
                <a:solidFill>
                  <a:srgbClr val="FF0000"/>
                </a:solidFill>
                <a:latin typeface="Tw Cen MT"/>
                <a:cs typeface="Tw Cen MT"/>
              </a:rPr>
              <a:t>io</a:t>
            </a:r>
            <a:r>
              <a:rPr sz="1800" dirty="0">
                <a:solidFill>
                  <a:srgbClr val="FF0000"/>
                </a:solidFill>
                <a:latin typeface="Tw Cen MT"/>
                <a:cs typeface="Tw Cen MT"/>
              </a:rPr>
              <a:t>ne</a:t>
            </a:r>
            <a:r>
              <a:rPr sz="1800" spc="-20" dirty="0">
                <a:solidFill>
                  <a:srgbClr val="FF0000"/>
                </a:solidFill>
                <a:latin typeface="Tw Cen MT"/>
                <a:cs typeface="Tw Cen MT"/>
              </a:rPr>
              <a:t> </a:t>
            </a:r>
            <a:r>
              <a:rPr sz="1800" dirty="0">
                <a:solidFill>
                  <a:srgbClr val="FF0000"/>
                </a:solidFill>
                <a:latin typeface="Tw Cen MT"/>
                <a:cs typeface="Tw Cen MT"/>
              </a:rPr>
              <a:t>terr</a:t>
            </a:r>
            <a:r>
              <a:rPr sz="1800" spc="-5" dirty="0">
                <a:solidFill>
                  <a:srgbClr val="FF0000"/>
                </a:solidFill>
                <a:latin typeface="Tw Cen MT"/>
                <a:cs typeface="Tw Cen MT"/>
              </a:rPr>
              <a:t>i</a:t>
            </a:r>
            <a:r>
              <a:rPr sz="1800" dirty="0">
                <a:solidFill>
                  <a:srgbClr val="FF0000"/>
                </a:solidFill>
                <a:latin typeface="Tw Cen MT"/>
                <a:cs typeface="Tw Cen MT"/>
              </a:rPr>
              <a:t>toria</a:t>
            </a:r>
            <a:r>
              <a:rPr sz="1800" spc="5" dirty="0">
                <a:solidFill>
                  <a:srgbClr val="FF0000"/>
                </a:solidFill>
                <a:latin typeface="Tw Cen MT"/>
                <a:cs typeface="Tw Cen MT"/>
              </a:rPr>
              <a:t>l</a:t>
            </a:r>
            <a:r>
              <a:rPr sz="1800" dirty="0">
                <a:solidFill>
                  <a:srgbClr val="FF0000"/>
                </a:solidFill>
                <a:latin typeface="Tw Cen MT"/>
                <a:cs typeface="Tw Cen MT"/>
              </a:rPr>
              <a:t>e</a:t>
            </a:r>
            <a:r>
              <a:rPr sz="1800" spc="15" dirty="0">
                <a:solidFill>
                  <a:srgbClr val="FF0000"/>
                </a:solidFill>
                <a:latin typeface="Tw Cen MT"/>
                <a:cs typeface="Tw Cen MT"/>
              </a:rPr>
              <a:t> </a:t>
            </a:r>
            <a:r>
              <a:rPr sz="1800" spc="-10" dirty="0">
                <a:latin typeface="Tw Cen MT"/>
                <a:cs typeface="Tw Cen MT"/>
              </a:rPr>
              <a:t>(1</a:t>
            </a:r>
            <a:r>
              <a:rPr sz="1800" spc="5" dirty="0">
                <a:latin typeface="Tw Cen MT"/>
                <a:cs typeface="Tw Cen MT"/>
              </a:rPr>
              <a:t> </a:t>
            </a:r>
            <a:r>
              <a:rPr sz="1800" dirty="0">
                <a:latin typeface="Tw Cen MT"/>
                <a:cs typeface="Tw Cen MT"/>
              </a:rPr>
              <a:t>Diri</a:t>
            </a:r>
            <a:r>
              <a:rPr sz="1800" spc="-30" dirty="0">
                <a:latin typeface="Tw Cen MT"/>
                <a:cs typeface="Tw Cen MT"/>
              </a:rPr>
              <a:t>g</a:t>
            </a:r>
            <a:r>
              <a:rPr sz="1800" spc="-10" dirty="0">
                <a:latin typeface="Tw Cen MT"/>
                <a:cs typeface="Tw Cen MT"/>
              </a:rPr>
              <a:t>en</a:t>
            </a:r>
            <a:r>
              <a:rPr sz="1800" dirty="0">
                <a:latin typeface="Tw Cen MT"/>
                <a:cs typeface="Tw Cen MT"/>
              </a:rPr>
              <a:t>te</a:t>
            </a:r>
            <a:r>
              <a:rPr sz="1800" spc="-155" dirty="0">
                <a:latin typeface="Tw Cen MT"/>
                <a:cs typeface="Tw Cen MT"/>
              </a:rPr>
              <a:t>T</a:t>
            </a:r>
            <a:r>
              <a:rPr sz="1800" spc="-10" dirty="0">
                <a:latin typeface="Tw Cen MT"/>
                <a:cs typeface="Tw Cen MT"/>
              </a:rPr>
              <a:t>ec</a:t>
            </a:r>
            <a:r>
              <a:rPr sz="1800" spc="-5" dirty="0">
                <a:latin typeface="Tw Cen MT"/>
                <a:cs typeface="Tw Cen MT"/>
              </a:rPr>
              <a:t>n.</a:t>
            </a:r>
            <a:r>
              <a:rPr sz="1800" dirty="0">
                <a:latin typeface="Tw Cen MT"/>
                <a:cs typeface="Tw Cen MT"/>
              </a:rPr>
              <a:t>,</a:t>
            </a:r>
            <a:r>
              <a:rPr sz="1800" spc="-30" dirty="0">
                <a:latin typeface="Tw Cen MT"/>
                <a:cs typeface="Tw Cen MT"/>
              </a:rPr>
              <a:t> </a:t>
            </a:r>
            <a:r>
              <a:rPr sz="1800" spc="-10" dirty="0">
                <a:latin typeface="Tw Cen MT"/>
                <a:cs typeface="Tw Cen MT"/>
              </a:rPr>
              <a:t>3</a:t>
            </a:r>
            <a:r>
              <a:rPr sz="1800" dirty="0">
                <a:latin typeface="Tw Cen MT"/>
                <a:cs typeface="Tw Cen MT"/>
              </a:rPr>
              <a:t> D</a:t>
            </a:r>
            <a:r>
              <a:rPr sz="1800" spc="-45" dirty="0">
                <a:latin typeface="Tw Cen MT"/>
                <a:cs typeface="Tw Cen MT"/>
              </a:rPr>
              <a:t>S</a:t>
            </a:r>
            <a:r>
              <a:rPr sz="1800" dirty="0">
                <a:latin typeface="Tw Cen MT"/>
                <a:cs typeface="Tw Cen MT"/>
              </a:rPr>
              <a:t>,</a:t>
            </a:r>
            <a:r>
              <a:rPr sz="1800" spc="-5" dirty="0">
                <a:latin typeface="Tw Cen MT"/>
                <a:cs typeface="Tw Cen MT"/>
              </a:rPr>
              <a:t> </a:t>
            </a:r>
            <a:r>
              <a:rPr sz="1800" spc="-10" dirty="0">
                <a:latin typeface="Tw Cen MT"/>
                <a:cs typeface="Tw Cen MT"/>
              </a:rPr>
              <a:t>3</a:t>
            </a:r>
            <a:r>
              <a:rPr sz="1800" spc="-5" dirty="0">
                <a:latin typeface="Tw Cen MT"/>
                <a:cs typeface="Tw Cen MT"/>
              </a:rPr>
              <a:t> </a:t>
            </a:r>
            <a:r>
              <a:rPr sz="1800" spc="-10" dirty="0">
                <a:latin typeface="Tw Cen MT"/>
                <a:cs typeface="Tw Cen MT"/>
              </a:rPr>
              <a:t>doce</a:t>
            </a:r>
            <a:r>
              <a:rPr sz="1800" spc="-5" dirty="0">
                <a:latin typeface="Tw Cen MT"/>
                <a:cs typeface="Tw Cen MT"/>
              </a:rPr>
              <a:t>n</a:t>
            </a:r>
            <a:r>
              <a:rPr sz="1800" dirty="0">
                <a:latin typeface="Tw Cen MT"/>
                <a:cs typeface="Tw Cen MT"/>
              </a:rPr>
              <a:t>ti</a:t>
            </a:r>
            <a:r>
              <a:rPr sz="1800" spc="-15" dirty="0">
                <a:latin typeface="Tw Cen MT"/>
                <a:cs typeface="Tw Cen MT"/>
              </a:rPr>
              <a:t>,co</a:t>
            </a:r>
            <a:r>
              <a:rPr sz="1800" spc="-10" dirty="0">
                <a:latin typeface="Tw Cen MT"/>
                <a:cs typeface="Tw Cen MT"/>
              </a:rPr>
              <a:t>n </a:t>
            </a:r>
            <a:r>
              <a:rPr sz="1800" dirty="0">
                <a:latin typeface="Tw Cen MT"/>
                <a:cs typeface="Tw Cen MT"/>
              </a:rPr>
              <a:t>nomi</a:t>
            </a:r>
            <a:r>
              <a:rPr sz="1800" spc="5" dirty="0">
                <a:latin typeface="Tw Cen MT"/>
                <a:cs typeface="Tw Cen MT"/>
              </a:rPr>
              <a:t>n</a:t>
            </a:r>
            <a:r>
              <a:rPr sz="1800" spc="-10" dirty="0">
                <a:latin typeface="Tw Cen MT"/>
                <a:cs typeface="Tw Cen MT"/>
              </a:rPr>
              <a:t>a</a:t>
            </a:r>
            <a:r>
              <a:rPr sz="1800" spc="-5" dirty="0">
                <a:latin typeface="Tw Cen MT"/>
                <a:cs typeface="Tw Cen MT"/>
              </a:rPr>
              <a:t> </a:t>
            </a:r>
            <a:r>
              <a:rPr sz="1800" dirty="0">
                <a:latin typeface="Tw Cen MT"/>
                <a:cs typeface="Tw Cen MT"/>
              </a:rPr>
              <a:t>USR) </a:t>
            </a:r>
            <a:r>
              <a:rPr sz="1800" spc="-10" dirty="0">
                <a:solidFill>
                  <a:srgbClr val="FF0000"/>
                </a:solidFill>
                <a:latin typeface="Tw Cen MT"/>
                <a:cs typeface="Tw Cen MT"/>
              </a:rPr>
              <a:t>esami</a:t>
            </a:r>
            <a:r>
              <a:rPr sz="1800" spc="-5" dirty="0">
                <a:solidFill>
                  <a:srgbClr val="FF0000"/>
                </a:solidFill>
                <a:latin typeface="Tw Cen MT"/>
                <a:cs typeface="Tw Cen MT"/>
              </a:rPr>
              <a:t>n</a:t>
            </a:r>
            <a:r>
              <a:rPr sz="1800" spc="-10" dirty="0">
                <a:solidFill>
                  <a:srgbClr val="FF0000"/>
                </a:solidFill>
                <a:latin typeface="Tw Cen MT"/>
                <a:cs typeface="Tw Cen MT"/>
              </a:rPr>
              <a:t>a </a:t>
            </a:r>
            <a:r>
              <a:rPr sz="1800" spc="-5" dirty="0">
                <a:latin typeface="Tw Cen MT"/>
                <a:cs typeface="Tw Cen MT"/>
              </a:rPr>
              <a:t>l</a:t>
            </a:r>
            <a:r>
              <a:rPr sz="1800" dirty="0">
                <a:latin typeface="Tw Cen MT"/>
                <a:cs typeface="Tw Cen MT"/>
              </a:rPr>
              <a:t>e</a:t>
            </a:r>
            <a:r>
              <a:rPr sz="1800" spc="5" dirty="0">
                <a:latin typeface="Tw Cen MT"/>
                <a:cs typeface="Tw Cen MT"/>
              </a:rPr>
              <a:t> </a:t>
            </a:r>
            <a:r>
              <a:rPr sz="1800" dirty="0">
                <a:latin typeface="Tw Cen MT"/>
                <a:cs typeface="Tw Cen MT"/>
              </a:rPr>
              <a:t>ri</a:t>
            </a:r>
            <a:r>
              <a:rPr sz="1800" spc="75" dirty="0">
                <a:latin typeface="Tw Cen MT"/>
                <a:cs typeface="Tw Cen MT"/>
              </a:rPr>
              <a:t>c</a:t>
            </a:r>
            <a:r>
              <a:rPr sz="1800" dirty="0">
                <a:latin typeface="Tw Cen MT"/>
                <a:cs typeface="Tw Cen MT"/>
              </a:rPr>
              <a:t>hies</a:t>
            </a:r>
            <a:r>
              <a:rPr sz="1800" spc="-10" dirty="0">
                <a:latin typeface="Tw Cen MT"/>
                <a:cs typeface="Tw Cen MT"/>
              </a:rPr>
              <a:t>te</a:t>
            </a:r>
            <a:r>
              <a:rPr sz="1800" dirty="0">
                <a:latin typeface="Tw Cen MT"/>
                <a:cs typeface="Tw Cen MT"/>
              </a:rPr>
              <a:t> </a:t>
            </a:r>
            <a:r>
              <a:rPr sz="1800" spc="-10" dirty="0">
                <a:latin typeface="Tw Cen MT"/>
                <a:cs typeface="Tw Cen MT"/>
              </a:rPr>
              <a:t>di</a:t>
            </a:r>
            <a:r>
              <a:rPr sz="1800" spc="-5" dirty="0">
                <a:latin typeface="Tw Cen MT"/>
                <a:cs typeface="Tw Cen MT"/>
              </a:rPr>
              <a:t> </a:t>
            </a:r>
            <a:r>
              <a:rPr sz="1800" dirty="0">
                <a:latin typeface="Tw Cen MT"/>
                <a:cs typeface="Tw Cen MT"/>
              </a:rPr>
              <a:t>risorse</a:t>
            </a:r>
            <a:r>
              <a:rPr sz="1800" spc="5" dirty="0">
                <a:latin typeface="Tw Cen MT"/>
                <a:cs typeface="Tw Cen MT"/>
              </a:rPr>
              <a:t> </a:t>
            </a:r>
            <a:r>
              <a:rPr sz="1800" dirty="0">
                <a:latin typeface="Tw Cen MT"/>
                <a:cs typeface="Tw Cen MT"/>
              </a:rPr>
              <a:t>e</a:t>
            </a:r>
            <a:r>
              <a:rPr sz="1800" spc="15" dirty="0">
                <a:latin typeface="Tw Cen MT"/>
                <a:cs typeface="Tw Cen MT"/>
              </a:rPr>
              <a:t> </a:t>
            </a:r>
            <a:r>
              <a:rPr sz="1800" spc="-40" dirty="0">
                <a:solidFill>
                  <a:srgbClr val="FF0000"/>
                </a:solidFill>
                <a:latin typeface="Tw Cen MT"/>
                <a:cs typeface="Tw Cen MT"/>
              </a:rPr>
              <a:t>f</a:t>
            </a:r>
            <a:r>
              <a:rPr sz="1800" dirty="0">
                <a:solidFill>
                  <a:srgbClr val="FF0000"/>
                </a:solidFill>
                <a:latin typeface="Tw Cen MT"/>
                <a:cs typeface="Tw Cen MT"/>
              </a:rPr>
              <a:t>o</a:t>
            </a:r>
            <a:r>
              <a:rPr sz="1800" spc="30" dirty="0">
                <a:solidFill>
                  <a:srgbClr val="FF0000"/>
                </a:solidFill>
                <a:latin typeface="Tw Cen MT"/>
                <a:cs typeface="Tw Cen MT"/>
              </a:rPr>
              <a:t>r</a:t>
            </a:r>
            <a:r>
              <a:rPr sz="1800" spc="15" dirty="0">
                <a:solidFill>
                  <a:srgbClr val="FF0000"/>
                </a:solidFill>
                <a:latin typeface="Tw Cen MT"/>
                <a:cs typeface="Tw Cen MT"/>
              </a:rPr>
              <a:t>m</a:t>
            </a:r>
            <a:r>
              <a:rPr sz="1800" spc="-10" dirty="0">
                <a:solidFill>
                  <a:srgbClr val="FF0000"/>
                </a:solidFill>
                <a:latin typeface="Tw Cen MT"/>
                <a:cs typeface="Tw Cen MT"/>
              </a:rPr>
              <a:t>ula</a:t>
            </a:r>
            <a:r>
              <a:rPr sz="1800" spc="5" dirty="0">
                <a:solidFill>
                  <a:srgbClr val="FF0000"/>
                </a:solidFill>
                <a:latin typeface="Tw Cen MT"/>
                <a:cs typeface="Tw Cen MT"/>
              </a:rPr>
              <a:t> </a:t>
            </a:r>
            <a:r>
              <a:rPr sz="1800" spc="-10" dirty="0">
                <a:solidFill>
                  <a:srgbClr val="FF0000"/>
                </a:solidFill>
                <a:latin typeface="Tw Cen MT"/>
                <a:cs typeface="Tw Cen MT"/>
              </a:rPr>
              <a:t>una</a:t>
            </a:r>
            <a:r>
              <a:rPr sz="1800" spc="-15" dirty="0">
                <a:solidFill>
                  <a:srgbClr val="FF0000"/>
                </a:solidFill>
                <a:latin typeface="Tw Cen MT"/>
                <a:cs typeface="Tw Cen MT"/>
              </a:rPr>
              <a:t> </a:t>
            </a:r>
            <a:r>
              <a:rPr sz="1800" spc="-10" dirty="0">
                <a:solidFill>
                  <a:srgbClr val="FF0000"/>
                </a:solidFill>
                <a:latin typeface="Tw Cen MT"/>
                <a:cs typeface="Tw Cen MT"/>
              </a:rPr>
              <a:t>p</a:t>
            </a:r>
            <a:r>
              <a:rPr sz="1800" spc="-45" dirty="0">
                <a:solidFill>
                  <a:srgbClr val="FF0000"/>
                </a:solidFill>
                <a:latin typeface="Tw Cen MT"/>
                <a:cs typeface="Tw Cen MT"/>
              </a:rPr>
              <a:t>r</a:t>
            </a:r>
            <a:r>
              <a:rPr sz="1800" spc="-10" dirty="0">
                <a:solidFill>
                  <a:srgbClr val="FF0000"/>
                </a:solidFill>
                <a:latin typeface="Tw Cen MT"/>
                <a:cs typeface="Tw Cen MT"/>
              </a:rPr>
              <a:t>opos</a:t>
            </a:r>
            <a:r>
              <a:rPr sz="1800" dirty="0">
                <a:solidFill>
                  <a:srgbClr val="FF0000"/>
                </a:solidFill>
                <a:latin typeface="Tw Cen MT"/>
                <a:cs typeface="Tw Cen MT"/>
              </a:rPr>
              <a:t>t</a:t>
            </a:r>
            <a:r>
              <a:rPr sz="1800" spc="-10" dirty="0">
                <a:solidFill>
                  <a:srgbClr val="FF0000"/>
                </a:solidFill>
                <a:latin typeface="Tw Cen MT"/>
                <a:cs typeface="Tw Cen MT"/>
              </a:rPr>
              <a:t>a</a:t>
            </a:r>
            <a:r>
              <a:rPr sz="1800" spc="-20" dirty="0">
                <a:solidFill>
                  <a:srgbClr val="FF0000"/>
                </a:solidFill>
                <a:latin typeface="Tw Cen MT"/>
                <a:cs typeface="Tw Cen MT"/>
              </a:rPr>
              <a:t> </a:t>
            </a:r>
            <a:r>
              <a:rPr sz="1800" spc="-10" dirty="0">
                <a:latin typeface="Tw Cen MT"/>
                <a:cs typeface="Tw Cen MT"/>
              </a:rPr>
              <a:t>a</a:t>
            </a:r>
            <a:r>
              <a:rPr sz="1800" dirty="0">
                <a:latin typeface="Tw Cen MT"/>
                <a:cs typeface="Tw Cen MT"/>
              </a:rPr>
              <a:t> USR</a:t>
            </a:r>
            <a:r>
              <a:rPr sz="1800" spc="5" dirty="0">
                <a:latin typeface="Tw Cen MT"/>
                <a:cs typeface="Tw Cen MT"/>
              </a:rPr>
              <a:t> </a:t>
            </a:r>
            <a:r>
              <a:rPr sz="1800" dirty="0">
                <a:latin typeface="Tw Cen MT"/>
                <a:cs typeface="Tw Cen MT"/>
              </a:rPr>
              <a:t>(</a:t>
            </a:r>
            <a:r>
              <a:rPr sz="1800" i="1" dirty="0">
                <a:latin typeface="Tw Cen MT"/>
                <a:cs typeface="Tw Cen MT"/>
              </a:rPr>
              <a:t>come</a:t>
            </a:r>
            <a:r>
              <a:rPr sz="1800" i="1" spc="-15" dirty="0">
                <a:latin typeface="Tw Cen MT"/>
                <a:cs typeface="Tw Cen MT"/>
              </a:rPr>
              <a:t> </a:t>
            </a:r>
            <a:r>
              <a:rPr sz="1800" i="1" dirty="0">
                <a:latin typeface="Tw Cen MT"/>
                <a:cs typeface="Tw Cen MT"/>
              </a:rPr>
              <a:t>l’</a:t>
            </a:r>
            <a:r>
              <a:rPr sz="1800" i="1" spc="35" dirty="0">
                <a:latin typeface="Tw Cen MT"/>
                <a:cs typeface="Tw Cen MT"/>
              </a:rPr>
              <a:t>a</a:t>
            </a:r>
            <a:r>
              <a:rPr sz="1800" i="1" dirty="0">
                <a:latin typeface="Tw Cen MT"/>
                <a:cs typeface="Tw Cen MT"/>
              </a:rPr>
              <a:t>t</a:t>
            </a:r>
            <a:r>
              <a:rPr sz="1800" i="1" spc="5" dirty="0">
                <a:latin typeface="Tw Cen MT"/>
                <a:cs typeface="Tw Cen MT"/>
              </a:rPr>
              <a:t>t</a:t>
            </a:r>
            <a:r>
              <a:rPr sz="1800" i="1" dirty="0">
                <a:latin typeface="Tw Cen MT"/>
                <a:cs typeface="Tw Cen MT"/>
              </a:rPr>
              <a:t>uale</a:t>
            </a:r>
            <a:r>
              <a:rPr sz="1800" i="1" spc="-15" dirty="0">
                <a:latin typeface="Tw Cen MT"/>
                <a:cs typeface="Tw Cen MT"/>
              </a:rPr>
              <a:t> </a:t>
            </a:r>
            <a:r>
              <a:rPr sz="1800" i="1" dirty="0">
                <a:latin typeface="Tw Cen MT"/>
                <a:cs typeface="Tw Cen MT"/>
              </a:rPr>
              <a:t>GL</a:t>
            </a:r>
            <a:r>
              <a:rPr sz="1800" i="1" spc="10" dirty="0">
                <a:latin typeface="Tw Cen MT"/>
                <a:cs typeface="Tw Cen MT"/>
              </a:rPr>
              <a:t>H</a:t>
            </a:r>
            <a:r>
              <a:rPr sz="1800" i="1" dirty="0">
                <a:latin typeface="Tw Cen MT"/>
                <a:cs typeface="Tw Cen MT"/>
              </a:rPr>
              <a:t>P</a:t>
            </a:r>
            <a:r>
              <a:rPr sz="1800" spc="-5" dirty="0">
                <a:latin typeface="Tw Cen MT"/>
                <a:cs typeface="Tw Cen MT"/>
              </a:rPr>
              <a:t>) </a:t>
            </a:r>
            <a:r>
              <a:rPr sz="1800" spc="-10" dirty="0">
                <a:solidFill>
                  <a:srgbClr val="FF0000"/>
                </a:solidFill>
                <a:latin typeface="Tw Cen MT"/>
                <a:cs typeface="Tw Cen MT"/>
              </a:rPr>
              <a:t>per</a:t>
            </a:r>
            <a:r>
              <a:rPr sz="1800" spc="-5" dirty="0">
                <a:solidFill>
                  <a:srgbClr val="FF0000"/>
                </a:solidFill>
                <a:latin typeface="Tw Cen MT"/>
                <a:cs typeface="Tw Cen MT"/>
              </a:rPr>
              <a:t> </a:t>
            </a:r>
            <a:r>
              <a:rPr sz="1800" spc="-10" dirty="0">
                <a:solidFill>
                  <a:srgbClr val="FF0000"/>
                </a:solidFill>
                <a:latin typeface="Tw Cen MT"/>
                <a:cs typeface="Tw Cen MT"/>
              </a:rPr>
              <a:t>compi</a:t>
            </a:r>
            <a:r>
              <a:rPr sz="1800" dirty="0">
                <a:solidFill>
                  <a:srgbClr val="FF0000"/>
                </a:solidFill>
                <a:latin typeface="Tw Cen MT"/>
                <a:cs typeface="Tw Cen MT"/>
              </a:rPr>
              <a:t>ti</a:t>
            </a:r>
            <a:r>
              <a:rPr sz="1800" spc="-15" dirty="0">
                <a:solidFill>
                  <a:srgbClr val="FF0000"/>
                </a:solidFill>
                <a:latin typeface="Tw Cen MT"/>
                <a:cs typeface="Tw Cen MT"/>
              </a:rPr>
              <a:t> </a:t>
            </a:r>
            <a:r>
              <a:rPr sz="1800" spc="-10" dirty="0">
                <a:solidFill>
                  <a:srgbClr val="FF0000"/>
                </a:solidFill>
                <a:latin typeface="Tw Cen MT"/>
                <a:cs typeface="Tw Cen MT"/>
              </a:rPr>
              <a:t>di</a:t>
            </a:r>
            <a:r>
              <a:rPr sz="1800" spc="5" dirty="0">
                <a:solidFill>
                  <a:srgbClr val="FF0000"/>
                </a:solidFill>
                <a:latin typeface="Tw Cen MT"/>
                <a:cs typeface="Tw Cen MT"/>
              </a:rPr>
              <a:t> </a:t>
            </a:r>
            <a:r>
              <a:rPr sz="1800" spc="-10" dirty="0">
                <a:solidFill>
                  <a:srgbClr val="FF0000"/>
                </a:solidFill>
                <a:latin typeface="Tw Cen MT"/>
                <a:cs typeface="Tw Cen MT"/>
              </a:rPr>
              <a:t>co</a:t>
            </a:r>
            <a:r>
              <a:rPr sz="1800" spc="-5" dirty="0">
                <a:solidFill>
                  <a:srgbClr val="FF0000"/>
                </a:solidFill>
                <a:latin typeface="Tw Cen MT"/>
                <a:cs typeface="Tw Cen MT"/>
              </a:rPr>
              <a:t>n</a:t>
            </a:r>
            <a:r>
              <a:rPr sz="1800" dirty="0">
                <a:solidFill>
                  <a:srgbClr val="FF0000"/>
                </a:solidFill>
                <a:latin typeface="Tw Cen MT"/>
                <a:cs typeface="Tw Cen MT"/>
              </a:rPr>
              <a:t>sul</a:t>
            </a:r>
            <a:r>
              <a:rPr sz="1800" spc="-5" dirty="0">
                <a:solidFill>
                  <a:srgbClr val="FF0000"/>
                </a:solidFill>
                <a:latin typeface="Tw Cen MT"/>
                <a:cs typeface="Tw Cen MT"/>
              </a:rPr>
              <a:t>ta</a:t>
            </a:r>
            <a:r>
              <a:rPr sz="1800" dirty="0">
                <a:solidFill>
                  <a:srgbClr val="FF0000"/>
                </a:solidFill>
                <a:latin typeface="Tw Cen MT"/>
                <a:cs typeface="Tw Cen MT"/>
              </a:rPr>
              <a:t>zio</a:t>
            </a:r>
            <a:r>
              <a:rPr sz="1800" spc="5" dirty="0">
                <a:solidFill>
                  <a:srgbClr val="FF0000"/>
                </a:solidFill>
                <a:latin typeface="Tw Cen MT"/>
                <a:cs typeface="Tw Cen MT"/>
              </a:rPr>
              <a:t>n</a:t>
            </a:r>
            <a:r>
              <a:rPr sz="1800" dirty="0">
                <a:solidFill>
                  <a:srgbClr val="FF0000"/>
                </a:solidFill>
                <a:latin typeface="Tw Cen MT"/>
                <a:cs typeface="Tw Cen MT"/>
              </a:rPr>
              <a:t>e</a:t>
            </a:r>
            <a:r>
              <a:rPr sz="1800" spc="-30" dirty="0">
                <a:solidFill>
                  <a:srgbClr val="FF0000"/>
                </a:solidFill>
                <a:latin typeface="Tw Cen MT"/>
                <a:cs typeface="Tw Cen MT"/>
              </a:rPr>
              <a:t> </a:t>
            </a:r>
            <a:r>
              <a:rPr sz="1800" dirty="0">
                <a:solidFill>
                  <a:srgbClr val="FF0000"/>
                </a:solidFill>
                <a:latin typeface="Tw Cen MT"/>
                <a:cs typeface="Tw Cen MT"/>
              </a:rPr>
              <a:t>e</a:t>
            </a:r>
            <a:r>
              <a:rPr sz="1800" spc="5" dirty="0">
                <a:solidFill>
                  <a:srgbClr val="FF0000"/>
                </a:solidFill>
                <a:latin typeface="Tw Cen MT"/>
                <a:cs typeface="Tw Cen MT"/>
              </a:rPr>
              <a:t> </a:t>
            </a:r>
            <a:r>
              <a:rPr sz="1800" spc="-10" dirty="0">
                <a:solidFill>
                  <a:srgbClr val="FF0000"/>
                </a:solidFill>
                <a:latin typeface="Tw Cen MT"/>
                <a:cs typeface="Tw Cen MT"/>
              </a:rPr>
              <a:t>p</a:t>
            </a:r>
            <a:r>
              <a:rPr sz="1800" spc="-45" dirty="0">
                <a:solidFill>
                  <a:srgbClr val="FF0000"/>
                </a:solidFill>
                <a:latin typeface="Tw Cen MT"/>
                <a:cs typeface="Tw Cen MT"/>
              </a:rPr>
              <a:t>r</a:t>
            </a:r>
            <a:r>
              <a:rPr sz="1800" spc="-10" dirty="0">
                <a:solidFill>
                  <a:srgbClr val="FF0000"/>
                </a:solidFill>
                <a:latin typeface="Tw Cen MT"/>
                <a:cs typeface="Tw Cen MT"/>
              </a:rPr>
              <a:t>og</a:t>
            </a:r>
            <a:r>
              <a:rPr sz="1800" spc="-20" dirty="0">
                <a:solidFill>
                  <a:srgbClr val="FF0000"/>
                </a:solidFill>
                <a:latin typeface="Tw Cen MT"/>
                <a:cs typeface="Tw Cen MT"/>
              </a:rPr>
              <a:t>r</a:t>
            </a:r>
            <a:r>
              <a:rPr sz="1800" spc="-15" dirty="0">
                <a:solidFill>
                  <a:srgbClr val="FF0000"/>
                </a:solidFill>
                <a:latin typeface="Tw Cen MT"/>
                <a:cs typeface="Tw Cen MT"/>
              </a:rPr>
              <a:t>amm</a:t>
            </a:r>
            <a:r>
              <a:rPr sz="1800" spc="-20" dirty="0">
                <a:solidFill>
                  <a:srgbClr val="FF0000"/>
                </a:solidFill>
                <a:latin typeface="Tw Cen MT"/>
                <a:cs typeface="Tw Cen MT"/>
              </a:rPr>
              <a:t>a</a:t>
            </a:r>
            <a:r>
              <a:rPr sz="1800" dirty="0">
                <a:solidFill>
                  <a:srgbClr val="FF0000"/>
                </a:solidFill>
                <a:latin typeface="Tw Cen MT"/>
                <a:cs typeface="Tw Cen MT"/>
              </a:rPr>
              <a:t>zio</a:t>
            </a:r>
            <a:r>
              <a:rPr sz="1800" spc="5" dirty="0">
                <a:solidFill>
                  <a:srgbClr val="FF0000"/>
                </a:solidFill>
                <a:latin typeface="Tw Cen MT"/>
                <a:cs typeface="Tw Cen MT"/>
              </a:rPr>
              <a:t>n</a:t>
            </a:r>
            <a:r>
              <a:rPr sz="1800" dirty="0">
                <a:solidFill>
                  <a:srgbClr val="FF0000"/>
                </a:solidFill>
                <a:latin typeface="Tw Cen MT"/>
                <a:cs typeface="Tw Cen MT"/>
              </a:rPr>
              <a:t>e</a:t>
            </a:r>
            <a:r>
              <a:rPr sz="1800" spc="-25" dirty="0">
                <a:solidFill>
                  <a:srgbClr val="FF0000"/>
                </a:solidFill>
                <a:latin typeface="Tw Cen MT"/>
                <a:cs typeface="Tw Cen MT"/>
              </a:rPr>
              <a:t> </a:t>
            </a:r>
            <a:r>
              <a:rPr sz="1800" dirty="0">
                <a:latin typeface="Tw Cen MT"/>
                <a:cs typeface="Tw Cen MT"/>
              </a:rPr>
              <a:t>è</a:t>
            </a:r>
            <a:r>
              <a:rPr sz="1800" spc="5" dirty="0">
                <a:latin typeface="Tw Cen MT"/>
                <a:cs typeface="Tw Cen MT"/>
              </a:rPr>
              <a:t> </a:t>
            </a:r>
            <a:r>
              <a:rPr sz="1800" spc="-5" dirty="0">
                <a:latin typeface="Tw Cen MT"/>
                <a:cs typeface="Tw Cen MT"/>
              </a:rPr>
              <a:t>in</a:t>
            </a:r>
            <a:r>
              <a:rPr sz="1800" spc="5" dirty="0">
                <a:latin typeface="Tw Cen MT"/>
                <a:cs typeface="Tw Cen MT"/>
              </a:rPr>
              <a:t>t</a:t>
            </a:r>
            <a:r>
              <a:rPr sz="1800" spc="-10" dirty="0">
                <a:latin typeface="Tw Cen MT"/>
                <a:cs typeface="Tw Cen MT"/>
              </a:rPr>
              <a:t>e</a:t>
            </a:r>
            <a:r>
              <a:rPr sz="1800" spc="-5" dirty="0">
                <a:latin typeface="Tw Cen MT"/>
                <a:cs typeface="Tw Cen MT"/>
              </a:rPr>
              <a:t>g</a:t>
            </a:r>
            <a:r>
              <a:rPr sz="1800" spc="-15" dirty="0">
                <a:latin typeface="Tw Cen MT"/>
                <a:cs typeface="Tw Cen MT"/>
              </a:rPr>
              <a:t>r</a:t>
            </a:r>
            <a:r>
              <a:rPr sz="1800" spc="-10" dirty="0">
                <a:latin typeface="Tw Cen MT"/>
                <a:cs typeface="Tw Cen MT"/>
              </a:rPr>
              <a:t>a</a:t>
            </a:r>
            <a:r>
              <a:rPr sz="1800" dirty="0">
                <a:latin typeface="Tw Cen MT"/>
                <a:cs typeface="Tw Cen MT"/>
              </a:rPr>
              <a:t>to</a:t>
            </a:r>
            <a:r>
              <a:rPr sz="1800" spc="-30" dirty="0">
                <a:latin typeface="Tw Cen MT"/>
                <a:cs typeface="Tw Cen MT"/>
              </a:rPr>
              <a:t> </a:t>
            </a:r>
            <a:r>
              <a:rPr sz="1800" spc="-10" dirty="0">
                <a:latin typeface="Tw Cen MT"/>
                <a:cs typeface="Tw Cen MT"/>
              </a:rPr>
              <a:t>da </a:t>
            </a:r>
            <a:r>
              <a:rPr sz="1800" spc="-15" dirty="0">
                <a:latin typeface="Tw Cen MT"/>
                <a:cs typeface="Tw Cen MT"/>
              </a:rPr>
              <a:t>r</a:t>
            </a:r>
            <a:r>
              <a:rPr sz="1800" spc="-10" dirty="0">
                <a:latin typeface="Tw Cen MT"/>
                <a:cs typeface="Tw Cen MT"/>
              </a:rPr>
              <a:t>a</a:t>
            </a:r>
            <a:r>
              <a:rPr sz="1800" spc="-5" dirty="0">
                <a:latin typeface="Tw Cen MT"/>
                <a:cs typeface="Tw Cen MT"/>
              </a:rPr>
              <a:t>p</a:t>
            </a:r>
            <a:r>
              <a:rPr sz="1800" spc="-10" dirty="0">
                <a:latin typeface="Tw Cen MT"/>
                <a:cs typeface="Tw Cen MT"/>
              </a:rPr>
              <a:t>pr</a:t>
            </a:r>
            <a:r>
              <a:rPr sz="1800" dirty="0">
                <a:latin typeface="Tw Cen MT"/>
                <a:cs typeface="Tw Cen MT"/>
              </a:rPr>
              <a:t>ese</a:t>
            </a:r>
            <a:r>
              <a:rPr sz="1800" spc="-10" dirty="0">
                <a:latin typeface="Tw Cen MT"/>
                <a:cs typeface="Tw Cen MT"/>
              </a:rPr>
              <a:t>n</a:t>
            </a:r>
            <a:r>
              <a:rPr sz="1800" dirty="0">
                <a:latin typeface="Tw Cen MT"/>
                <a:cs typeface="Tw Cen MT"/>
              </a:rPr>
              <a:t>t</a:t>
            </a:r>
            <a:r>
              <a:rPr sz="1800" spc="-20" dirty="0">
                <a:latin typeface="Tw Cen MT"/>
                <a:cs typeface="Tw Cen MT"/>
              </a:rPr>
              <a:t>a</a:t>
            </a:r>
            <a:r>
              <a:rPr sz="1800" spc="-10" dirty="0">
                <a:latin typeface="Tw Cen MT"/>
                <a:cs typeface="Tw Cen MT"/>
              </a:rPr>
              <a:t>n</a:t>
            </a:r>
            <a:r>
              <a:rPr sz="1800" dirty="0">
                <a:latin typeface="Tw Cen MT"/>
                <a:cs typeface="Tw Cen MT"/>
              </a:rPr>
              <a:t>ti</a:t>
            </a:r>
            <a:r>
              <a:rPr sz="1800" spc="-30" dirty="0">
                <a:latin typeface="Tw Cen MT"/>
                <a:cs typeface="Tw Cen MT"/>
              </a:rPr>
              <a:t> </a:t>
            </a:r>
            <a:r>
              <a:rPr sz="1800" spc="-10" dirty="0">
                <a:latin typeface="Tw Cen MT"/>
                <a:cs typeface="Tw Cen MT"/>
              </a:rPr>
              <a:t>d</a:t>
            </a:r>
            <a:r>
              <a:rPr sz="1800" spc="-5" dirty="0">
                <a:latin typeface="Tw Cen MT"/>
                <a:cs typeface="Tw Cen MT"/>
              </a:rPr>
              <a:t>elle </a:t>
            </a:r>
            <a:r>
              <a:rPr sz="1800" spc="-10" dirty="0">
                <a:latin typeface="Tw Cen MT"/>
                <a:cs typeface="Tw Cen MT"/>
              </a:rPr>
              <a:t>assoc</a:t>
            </a:r>
            <a:r>
              <a:rPr sz="1800" spc="-15" dirty="0">
                <a:latin typeface="Tw Cen MT"/>
                <a:cs typeface="Tw Cen MT"/>
              </a:rPr>
              <a:t>ia</a:t>
            </a:r>
            <a:r>
              <a:rPr sz="1800" spc="-5" dirty="0">
                <a:latin typeface="Tw Cen MT"/>
                <a:cs typeface="Tw Cen MT"/>
              </a:rPr>
              <a:t>zio</a:t>
            </a:r>
            <a:r>
              <a:rPr sz="1800" dirty="0">
                <a:latin typeface="Tw Cen MT"/>
                <a:cs typeface="Tw Cen MT"/>
              </a:rPr>
              <a:t>ni</a:t>
            </a:r>
            <a:r>
              <a:rPr sz="1800" spc="-15" dirty="0">
                <a:latin typeface="Tw Cen MT"/>
                <a:cs typeface="Tw Cen MT"/>
              </a:rPr>
              <a:t> </a:t>
            </a:r>
            <a:r>
              <a:rPr sz="1800" dirty="0">
                <a:latin typeface="Tw Cen MT"/>
                <a:cs typeface="Tw Cen MT"/>
              </a:rPr>
              <a:t>delle </a:t>
            </a:r>
            <a:r>
              <a:rPr sz="1800" spc="-10" dirty="0">
                <a:latin typeface="Tw Cen MT"/>
                <a:cs typeface="Tw Cen MT"/>
              </a:rPr>
              <a:t>persone</a:t>
            </a:r>
            <a:r>
              <a:rPr sz="1800" spc="-5" dirty="0">
                <a:latin typeface="Tw Cen MT"/>
                <a:cs typeface="Tw Cen MT"/>
              </a:rPr>
              <a:t> </a:t>
            </a:r>
            <a:r>
              <a:rPr sz="1800" spc="-10" dirty="0">
                <a:latin typeface="Tw Cen MT"/>
                <a:cs typeface="Tw Cen MT"/>
              </a:rPr>
              <a:t>con</a:t>
            </a:r>
            <a:r>
              <a:rPr sz="1800" spc="-5" dirty="0">
                <a:latin typeface="Tw Cen MT"/>
                <a:cs typeface="Tw Cen MT"/>
              </a:rPr>
              <a:t> </a:t>
            </a:r>
            <a:r>
              <a:rPr sz="1800" spc="-10" dirty="0">
                <a:latin typeface="Tw Cen MT"/>
                <a:cs typeface="Tw Cen MT"/>
              </a:rPr>
              <a:t>disa</a:t>
            </a:r>
            <a:r>
              <a:rPr sz="1800" dirty="0">
                <a:latin typeface="Tw Cen MT"/>
                <a:cs typeface="Tw Cen MT"/>
              </a:rPr>
              <a:t>bil</a:t>
            </a:r>
            <a:r>
              <a:rPr sz="1800" spc="-5" dirty="0">
                <a:latin typeface="Tw Cen MT"/>
                <a:cs typeface="Tw Cen MT"/>
              </a:rPr>
              <a:t>i</a:t>
            </a:r>
            <a:r>
              <a:rPr sz="1800" dirty="0">
                <a:latin typeface="Tw Cen MT"/>
                <a:cs typeface="Tw Cen MT"/>
              </a:rPr>
              <a:t>t</a:t>
            </a:r>
            <a:r>
              <a:rPr sz="1800" spc="-10" dirty="0">
                <a:latin typeface="Tw Cen MT"/>
                <a:cs typeface="Tw Cen MT"/>
              </a:rPr>
              <a:t>à,</a:t>
            </a:r>
            <a:r>
              <a:rPr sz="1800" spc="-15" dirty="0">
                <a:latin typeface="Tw Cen MT"/>
                <a:cs typeface="Tw Cen MT"/>
              </a:rPr>
              <a:t> </a:t>
            </a:r>
            <a:r>
              <a:rPr sz="1800" spc="-10" dirty="0">
                <a:latin typeface="Tw Cen MT"/>
                <a:cs typeface="Tw Cen MT"/>
              </a:rPr>
              <a:t>E</a:t>
            </a:r>
            <a:r>
              <a:rPr sz="1800" spc="-5" dirty="0">
                <a:latin typeface="Tw Cen MT"/>
                <a:cs typeface="Tw Cen MT"/>
              </a:rPr>
              <a:t>n</a:t>
            </a:r>
            <a:r>
              <a:rPr sz="1800" dirty="0">
                <a:latin typeface="Tw Cen MT"/>
                <a:cs typeface="Tw Cen MT"/>
              </a:rPr>
              <a:t>ti </a:t>
            </a:r>
            <a:r>
              <a:rPr sz="1800" spc="-5" dirty="0">
                <a:latin typeface="Tw Cen MT"/>
                <a:cs typeface="Tw Cen MT"/>
              </a:rPr>
              <a:t>local</a:t>
            </a:r>
            <a:r>
              <a:rPr sz="1800" spc="5" dirty="0">
                <a:latin typeface="Tw Cen MT"/>
                <a:cs typeface="Tw Cen MT"/>
              </a:rPr>
              <a:t>i</a:t>
            </a:r>
            <a:r>
              <a:rPr sz="1800" dirty="0">
                <a:latin typeface="Tw Cen MT"/>
                <a:cs typeface="Tw Cen MT"/>
              </a:rPr>
              <a:t>,</a:t>
            </a:r>
            <a:r>
              <a:rPr sz="1800" spc="-5" dirty="0">
                <a:latin typeface="Tw Cen MT"/>
                <a:cs typeface="Tw Cen MT"/>
              </a:rPr>
              <a:t> </a:t>
            </a:r>
            <a:r>
              <a:rPr sz="1800" spc="-10" dirty="0">
                <a:latin typeface="Tw Cen MT"/>
                <a:cs typeface="Tw Cen MT"/>
              </a:rPr>
              <a:t>Az</a:t>
            </a:r>
            <a:r>
              <a:rPr sz="1800" spc="-5" dirty="0">
                <a:latin typeface="Tw Cen MT"/>
                <a:cs typeface="Tw Cen MT"/>
              </a:rPr>
              <a:t>ie</a:t>
            </a:r>
            <a:r>
              <a:rPr sz="1800" dirty="0">
                <a:latin typeface="Tw Cen MT"/>
                <a:cs typeface="Tw Cen MT"/>
              </a:rPr>
              <a:t>n</a:t>
            </a:r>
            <a:r>
              <a:rPr sz="1800" spc="-10" dirty="0">
                <a:latin typeface="Tw Cen MT"/>
                <a:cs typeface="Tw Cen MT"/>
              </a:rPr>
              <a:t>de</a:t>
            </a:r>
            <a:r>
              <a:rPr sz="1800" spc="-15" dirty="0">
                <a:latin typeface="Tw Cen MT"/>
                <a:cs typeface="Tw Cen MT"/>
              </a:rPr>
              <a:t> </a:t>
            </a:r>
            <a:r>
              <a:rPr sz="1800" spc="-10" dirty="0">
                <a:latin typeface="Tw Cen MT"/>
                <a:cs typeface="Tw Cen MT"/>
              </a:rPr>
              <a:t>sa</a:t>
            </a:r>
            <a:r>
              <a:rPr sz="1800" spc="-5" dirty="0">
                <a:latin typeface="Tw Cen MT"/>
                <a:cs typeface="Tw Cen MT"/>
              </a:rPr>
              <a:t>ni</a:t>
            </a:r>
            <a:r>
              <a:rPr sz="1800" dirty="0">
                <a:latin typeface="Tw Cen MT"/>
                <a:cs typeface="Tw Cen MT"/>
              </a:rPr>
              <a:t>tarie</a:t>
            </a:r>
            <a:r>
              <a:rPr sz="1800" spc="-5" dirty="0">
                <a:latin typeface="Tw Cen MT"/>
                <a:cs typeface="Tw Cen MT"/>
              </a:rPr>
              <a:t> </a:t>
            </a:r>
            <a:r>
              <a:rPr sz="1800" spc="25" dirty="0">
                <a:latin typeface="Tw Cen MT"/>
                <a:cs typeface="Tw Cen MT"/>
              </a:rPr>
              <a:t>(</a:t>
            </a:r>
            <a:r>
              <a:rPr sz="1800" u="heavy" spc="-440" dirty="0">
                <a:latin typeface="Times New Roman"/>
                <a:cs typeface="Times New Roman"/>
              </a:rPr>
              <a:t> </a:t>
            </a:r>
            <a:r>
              <a:rPr sz="1800" i="1" u="heavy" dirty="0">
                <a:latin typeface="Tw Cen MT"/>
                <a:cs typeface="Tw Cen MT"/>
              </a:rPr>
              <a:t>come</a:t>
            </a:r>
            <a:r>
              <a:rPr sz="1800" u="heavy" spc="35" dirty="0">
                <a:latin typeface="Times New Roman"/>
                <a:cs typeface="Times New Roman"/>
              </a:rPr>
              <a:t> </a:t>
            </a:r>
            <a:r>
              <a:rPr sz="1800" i="1" u="heavy" dirty="0">
                <a:latin typeface="Tw Cen MT"/>
                <a:cs typeface="Tw Cen MT"/>
              </a:rPr>
              <a:t>l’</a:t>
            </a:r>
            <a:r>
              <a:rPr sz="1800" u="heavy" spc="-450" dirty="0">
                <a:latin typeface="Times New Roman"/>
                <a:cs typeface="Times New Roman"/>
              </a:rPr>
              <a:t> </a:t>
            </a:r>
            <a:r>
              <a:rPr sz="1800" i="1" u="heavy" dirty="0">
                <a:latin typeface="Tw Cen MT"/>
                <a:cs typeface="Tw Cen MT"/>
              </a:rPr>
              <a:t>a</a:t>
            </a:r>
            <a:r>
              <a:rPr sz="1800" u="heavy" spc="-420" dirty="0">
                <a:latin typeface="Times New Roman"/>
                <a:cs typeface="Times New Roman"/>
              </a:rPr>
              <a:t> </a:t>
            </a:r>
            <a:r>
              <a:rPr sz="1800" i="1" u="heavy" dirty="0">
                <a:latin typeface="Tw Cen MT"/>
                <a:cs typeface="Tw Cen MT"/>
              </a:rPr>
              <a:t>tt</a:t>
            </a:r>
            <a:r>
              <a:rPr sz="1800" u="heavy" spc="-445" dirty="0">
                <a:latin typeface="Times New Roman"/>
                <a:cs typeface="Times New Roman"/>
              </a:rPr>
              <a:t> </a:t>
            </a:r>
            <a:r>
              <a:rPr sz="1800" i="1" u="heavy" dirty="0">
                <a:latin typeface="Tw Cen MT"/>
                <a:cs typeface="Tw Cen MT"/>
              </a:rPr>
              <a:t>ual</a:t>
            </a:r>
            <a:r>
              <a:rPr sz="1800" u="heavy" spc="-450" dirty="0">
                <a:latin typeface="Times New Roman"/>
                <a:cs typeface="Times New Roman"/>
              </a:rPr>
              <a:t> </a:t>
            </a:r>
            <a:r>
              <a:rPr sz="1800" i="1" u="heavy" dirty="0">
                <a:latin typeface="Tw Cen MT"/>
                <a:cs typeface="Tw Cen MT"/>
              </a:rPr>
              <a:t>e</a:t>
            </a:r>
            <a:r>
              <a:rPr sz="1800" u="heavy" spc="-25" dirty="0">
                <a:latin typeface="Times New Roman"/>
                <a:cs typeface="Times New Roman"/>
              </a:rPr>
              <a:t> </a:t>
            </a:r>
            <a:r>
              <a:rPr sz="1800" spc="-25" dirty="0">
                <a:latin typeface="Times New Roman"/>
                <a:cs typeface="Times New Roman"/>
              </a:rPr>
              <a:t> </a:t>
            </a:r>
            <a:r>
              <a:rPr sz="1800" i="1" u="heavy" dirty="0">
                <a:latin typeface="Tw Cen MT"/>
                <a:cs typeface="Tw Cen MT"/>
              </a:rPr>
              <a:t>GLIP</a:t>
            </a:r>
            <a:r>
              <a:rPr sz="1800" i="1" dirty="0">
                <a:latin typeface="Tw Cen MT"/>
                <a:cs typeface="Tw Cen MT"/>
              </a:rPr>
              <a:t>)</a:t>
            </a:r>
            <a:r>
              <a:rPr sz="1800" i="1" spc="-10" dirty="0">
                <a:latin typeface="Tw Cen MT"/>
                <a:cs typeface="Tw Cen MT"/>
              </a:rPr>
              <a:t> </a:t>
            </a:r>
            <a:r>
              <a:rPr sz="1200" spc="-15" dirty="0">
                <a:latin typeface="Tw Cen MT"/>
                <a:cs typeface="Tw Cen MT"/>
              </a:rPr>
              <a:t>L</a:t>
            </a:r>
            <a:r>
              <a:rPr sz="1200" dirty="0">
                <a:latin typeface="Tw Cen MT"/>
                <a:cs typeface="Tw Cen MT"/>
              </a:rPr>
              <a:t>e</a:t>
            </a:r>
            <a:r>
              <a:rPr sz="1200" spc="-10" dirty="0">
                <a:latin typeface="Tw Cen MT"/>
                <a:cs typeface="Tw Cen MT"/>
              </a:rPr>
              <a:t> mod</a:t>
            </a:r>
            <a:r>
              <a:rPr sz="1200" spc="-15" dirty="0">
                <a:latin typeface="Tw Cen MT"/>
                <a:cs typeface="Tw Cen MT"/>
              </a:rPr>
              <a:t>a</a:t>
            </a:r>
            <a:r>
              <a:rPr sz="1200" spc="-5" dirty="0">
                <a:latin typeface="Tw Cen MT"/>
                <a:cs typeface="Tw Cen MT"/>
              </a:rPr>
              <a:t>lita</a:t>
            </a:r>
            <a:r>
              <a:rPr sz="1200" dirty="0">
                <a:latin typeface="Tw Cen MT"/>
                <a:cs typeface="Tw Cen MT"/>
              </a:rPr>
              <a:t>'</a:t>
            </a:r>
            <a:r>
              <a:rPr sz="1200" spc="-10" dirty="0">
                <a:latin typeface="Tw Cen MT"/>
                <a:cs typeface="Tw Cen MT"/>
              </a:rPr>
              <a:t> </a:t>
            </a:r>
            <a:r>
              <a:rPr sz="1200" spc="-5" dirty="0">
                <a:latin typeface="Tw Cen MT"/>
                <a:cs typeface="Tw Cen MT"/>
              </a:rPr>
              <a:t>di</a:t>
            </a:r>
            <a:r>
              <a:rPr sz="1200" spc="-10" dirty="0">
                <a:latin typeface="Tw Cen MT"/>
                <a:cs typeface="Tw Cen MT"/>
              </a:rPr>
              <a:t> </a:t>
            </a:r>
            <a:r>
              <a:rPr sz="1200" dirty="0">
                <a:latin typeface="Tw Cen MT"/>
                <a:cs typeface="Tw Cen MT"/>
              </a:rPr>
              <a:t>funzi</a:t>
            </a:r>
            <a:r>
              <a:rPr sz="1200" spc="-10" dirty="0">
                <a:latin typeface="Tw Cen MT"/>
                <a:cs typeface="Tw Cen MT"/>
              </a:rPr>
              <a:t>onament</a:t>
            </a:r>
            <a:r>
              <a:rPr sz="1200" spc="-45" dirty="0">
                <a:latin typeface="Tw Cen MT"/>
                <a:cs typeface="Tw Cen MT"/>
              </a:rPr>
              <a:t>o</a:t>
            </a:r>
            <a:r>
              <a:rPr sz="1200" dirty="0">
                <a:latin typeface="Tw Cen MT"/>
                <a:cs typeface="Tw Cen MT"/>
              </a:rPr>
              <a:t>,</a:t>
            </a:r>
            <a:r>
              <a:rPr sz="1200" spc="-20" dirty="0">
                <a:latin typeface="Tw Cen MT"/>
                <a:cs typeface="Tw Cen MT"/>
              </a:rPr>
              <a:t> </a:t>
            </a:r>
            <a:r>
              <a:rPr sz="1200" spc="-10" dirty="0">
                <a:latin typeface="Tw Cen MT"/>
                <a:cs typeface="Tw Cen MT"/>
              </a:rPr>
              <a:t>la </a:t>
            </a:r>
            <a:r>
              <a:rPr sz="1200" spc="-5" dirty="0">
                <a:latin typeface="Tw Cen MT"/>
                <a:cs typeface="Tw Cen MT"/>
              </a:rPr>
              <a:t>se</a:t>
            </a:r>
            <a:r>
              <a:rPr sz="1200" spc="-20" dirty="0">
                <a:latin typeface="Tw Cen MT"/>
                <a:cs typeface="Tw Cen MT"/>
              </a:rPr>
              <a:t>d</a:t>
            </a:r>
            <a:r>
              <a:rPr sz="1200" spc="-50" dirty="0">
                <a:latin typeface="Tw Cen MT"/>
                <a:cs typeface="Tw Cen MT"/>
              </a:rPr>
              <a:t>e</a:t>
            </a:r>
            <a:r>
              <a:rPr sz="1200" dirty="0">
                <a:latin typeface="Tw Cen MT"/>
                <a:cs typeface="Tw Cen MT"/>
              </a:rPr>
              <a:t>, </a:t>
            </a:r>
            <a:r>
              <a:rPr sz="1200" spc="-10" dirty="0">
                <a:latin typeface="Tw Cen MT"/>
                <a:cs typeface="Tw Cen MT"/>
              </a:rPr>
              <a:t>la du</a:t>
            </a:r>
            <a:r>
              <a:rPr sz="1200" spc="-25" dirty="0">
                <a:latin typeface="Tw Cen MT"/>
                <a:cs typeface="Tw Cen MT"/>
              </a:rPr>
              <a:t>r</a:t>
            </a:r>
            <a:r>
              <a:rPr sz="1200" spc="-5" dirty="0">
                <a:latin typeface="Tw Cen MT"/>
                <a:cs typeface="Tw Cen MT"/>
              </a:rPr>
              <a:t>at</a:t>
            </a:r>
            <a:r>
              <a:rPr sz="1200" spc="-20" dirty="0">
                <a:latin typeface="Tw Cen MT"/>
                <a:cs typeface="Tw Cen MT"/>
              </a:rPr>
              <a:t>a</a:t>
            </a:r>
            <a:r>
              <a:rPr sz="1200" dirty="0">
                <a:latin typeface="Tw Cen MT"/>
                <a:cs typeface="Tw Cen MT"/>
              </a:rPr>
              <a:t>, </a:t>
            </a:r>
            <a:r>
              <a:rPr sz="1200" spc="-10" dirty="0">
                <a:latin typeface="Tw Cen MT"/>
                <a:cs typeface="Tw Cen MT"/>
              </a:rPr>
              <a:t>non</a:t>
            </a:r>
            <a:r>
              <a:rPr sz="1200" spc="30" dirty="0">
                <a:latin typeface="Tw Cen MT"/>
                <a:cs typeface="Tw Cen MT"/>
              </a:rPr>
              <a:t>c</a:t>
            </a:r>
            <a:r>
              <a:rPr sz="1200" spc="-5" dirty="0">
                <a:latin typeface="Tw Cen MT"/>
                <a:cs typeface="Tw Cen MT"/>
              </a:rPr>
              <a:t>he'</a:t>
            </a:r>
            <a:r>
              <a:rPr sz="1200" spc="-10" dirty="0">
                <a:latin typeface="Tw Cen MT"/>
                <a:cs typeface="Tw Cen MT"/>
              </a:rPr>
              <a:t> l'as</a:t>
            </a:r>
            <a:r>
              <a:rPr sz="1200" spc="-5" dirty="0">
                <a:latin typeface="Tw Cen MT"/>
                <a:cs typeface="Tw Cen MT"/>
              </a:rPr>
              <a:t>se</a:t>
            </a:r>
            <a:r>
              <a:rPr sz="1200" spc="-20" dirty="0">
                <a:latin typeface="Tw Cen MT"/>
                <a:cs typeface="Tw Cen MT"/>
              </a:rPr>
              <a:t>g</a:t>
            </a:r>
            <a:r>
              <a:rPr sz="1200" spc="-10" dirty="0">
                <a:latin typeface="Tw Cen MT"/>
                <a:cs typeface="Tw Cen MT"/>
              </a:rPr>
              <a:t>nazione</a:t>
            </a:r>
            <a:r>
              <a:rPr sz="1200" spc="-5" dirty="0">
                <a:latin typeface="Tw Cen MT"/>
                <a:cs typeface="Tw Cen MT"/>
              </a:rPr>
              <a:t> di</a:t>
            </a:r>
            <a:r>
              <a:rPr sz="1200" spc="-10" dirty="0">
                <a:latin typeface="Tw Cen MT"/>
                <a:cs typeface="Tw Cen MT"/>
              </a:rPr>
              <a:t> </a:t>
            </a:r>
            <a:r>
              <a:rPr sz="1200" dirty="0">
                <a:latin typeface="Tw Cen MT"/>
                <a:cs typeface="Tw Cen MT"/>
              </a:rPr>
              <a:t>ulterio</a:t>
            </a:r>
            <a:r>
              <a:rPr sz="1200" spc="-5" dirty="0">
                <a:latin typeface="Tw Cen MT"/>
                <a:cs typeface="Tw Cen MT"/>
              </a:rPr>
              <a:t>r</a:t>
            </a:r>
            <a:r>
              <a:rPr sz="1200" dirty="0">
                <a:latin typeface="Tw Cen MT"/>
                <a:cs typeface="Tw Cen MT"/>
              </a:rPr>
              <a:t>i</a:t>
            </a:r>
            <a:r>
              <a:rPr sz="1200" spc="-10" dirty="0">
                <a:latin typeface="Tw Cen MT"/>
                <a:cs typeface="Tw Cen MT"/>
              </a:rPr>
              <a:t> </a:t>
            </a:r>
            <a:r>
              <a:rPr sz="1200" dirty="0">
                <a:latin typeface="Tw Cen MT"/>
                <a:cs typeface="Tw Cen MT"/>
              </a:rPr>
              <a:t>funzioni</a:t>
            </a:r>
            <a:r>
              <a:rPr sz="1200" spc="-20" dirty="0">
                <a:latin typeface="Tw Cen MT"/>
                <a:cs typeface="Tw Cen MT"/>
              </a:rPr>
              <a:t> </a:t>
            </a:r>
            <a:r>
              <a:rPr sz="1200" spc="-10" dirty="0">
                <a:latin typeface="Tw Cen MT"/>
                <a:cs typeface="Tw Cen MT"/>
              </a:rPr>
              <a:t>per</a:t>
            </a:r>
            <a:r>
              <a:rPr sz="1200" spc="-5" dirty="0">
                <a:latin typeface="Tw Cen MT"/>
                <a:cs typeface="Tw Cen MT"/>
              </a:rPr>
              <a:t> i</a:t>
            </a:r>
            <a:r>
              <a:rPr sz="1200" dirty="0">
                <a:latin typeface="Tw Cen MT"/>
                <a:cs typeface="Tw Cen MT"/>
              </a:rPr>
              <a:t>l</a:t>
            </a:r>
            <a:r>
              <a:rPr sz="1200" spc="-5" dirty="0">
                <a:latin typeface="Tw Cen MT"/>
                <a:cs typeface="Tw Cen MT"/>
              </a:rPr>
              <a:t> su</a:t>
            </a:r>
            <a:r>
              <a:rPr sz="1200" spc="-15" dirty="0">
                <a:latin typeface="Tw Cen MT"/>
                <a:cs typeface="Tw Cen MT"/>
              </a:rPr>
              <a:t>p</a:t>
            </a:r>
            <a:r>
              <a:rPr sz="1200" spc="-10" dirty="0">
                <a:latin typeface="Tw Cen MT"/>
                <a:cs typeface="Tw Cen MT"/>
              </a:rPr>
              <a:t>po</a:t>
            </a:r>
            <a:r>
              <a:rPr sz="1200" spc="5" dirty="0">
                <a:latin typeface="Tw Cen MT"/>
                <a:cs typeface="Tw Cen MT"/>
              </a:rPr>
              <a:t>r</a:t>
            </a:r>
            <a:r>
              <a:rPr sz="1200" spc="-5" dirty="0">
                <a:latin typeface="Tw Cen MT"/>
                <a:cs typeface="Tw Cen MT"/>
              </a:rPr>
              <a:t>to</a:t>
            </a:r>
            <a:r>
              <a:rPr sz="1200" dirty="0">
                <a:latin typeface="Tw Cen MT"/>
                <a:cs typeface="Tw Cen MT"/>
              </a:rPr>
              <a:t> all</a:t>
            </a:r>
            <a:r>
              <a:rPr sz="1200" spc="-5" dirty="0">
                <a:latin typeface="Tw Cen MT"/>
                <a:cs typeface="Tw Cen MT"/>
              </a:rPr>
              <a:t>'in</a:t>
            </a:r>
            <a:r>
              <a:rPr sz="1200" spc="-10" dirty="0">
                <a:latin typeface="Tw Cen MT"/>
                <a:cs typeface="Tw Cen MT"/>
              </a:rPr>
              <a:t>c</a:t>
            </a:r>
            <a:r>
              <a:rPr sz="1200" spc="-5" dirty="0">
                <a:latin typeface="Tw Cen MT"/>
                <a:cs typeface="Tw Cen MT"/>
              </a:rPr>
              <a:t>lusio</a:t>
            </a:r>
            <a:r>
              <a:rPr sz="1200" spc="30" dirty="0">
                <a:latin typeface="Tw Cen MT"/>
                <a:cs typeface="Tw Cen MT"/>
              </a:rPr>
              <a:t>n</a:t>
            </a:r>
            <a:r>
              <a:rPr sz="1200" dirty="0">
                <a:latin typeface="Tw Cen MT"/>
                <a:cs typeface="Tw Cen MT"/>
              </a:rPr>
              <a:t>e s</a:t>
            </a:r>
            <a:r>
              <a:rPr sz="1200" spc="-10" dirty="0">
                <a:latin typeface="Tw Cen MT"/>
                <a:cs typeface="Tw Cen MT"/>
              </a:rPr>
              <a:t>c</a:t>
            </a:r>
            <a:r>
              <a:rPr sz="1200" dirty="0">
                <a:latin typeface="Tw Cen MT"/>
                <a:cs typeface="Tw Cen MT"/>
              </a:rPr>
              <a:t>ola</a:t>
            </a:r>
            <a:r>
              <a:rPr sz="1200" spc="-5" dirty="0">
                <a:latin typeface="Tw Cen MT"/>
                <a:cs typeface="Tw Cen MT"/>
              </a:rPr>
              <a:t>s</a:t>
            </a:r>
            <a:r>
              <a:rPr sz="1200" dirty="0">
                <a:latin typeface="Tw Cen MT"/>
                <a:cs typeface="Tw Cen MT"/>
              </a:rPr>
              <a:t>ti</a:t>
            </a:r>
            <a:r>
              <a:rPr sz="1200" spc="-10" dirty="0">
                <a:latin typeface="Tw Cen MT"/>
                <a:cs typeface="Tw Cen MT"/>
              </a:rPr>
              <a:t>c</a:t>
            </a:r>
            <a:r>
              <a:rPr sz="1200" dirty="0">
                <a:latin typeface="Tw Cen MT"/>
                <a:cs typeface="Tw Cen MT"/>
              </a:rPr>
              <a:t>a</a:t>
            </a:r>
            <a:r>
              <a:rPr sz="1200" spc="10" dirty="0">
                <a:latin typeface="Tw Cen MT"/>
                <a:cs typeface="Tw Cen MT"/>
              </a:rPr>
              <a:t> </a:t>
            </a:r>
            <a:r>
              <a:rPr sz="1200" dirty="0">
                <a:latin typeface="Tw Cen MT"/>
                <a:cs typeface="Tw Cen MT"/>
              </a:rPr>
              <a:t>del</a:t>
            </a:r>
            <a:r>
              <a:rPr sz="1200" spc="-10" dirty="0">
                <a:latin typeface="Tw Cen MT"/>
                <a:cs typeface="Tw Cen MT"/>
              </a:rPr>
              <a:t> </a:t>
            </a:r>
            <a:r>
              <a:rPr sz="1200" dirty="0">
                <a:latin typeface="Tw Cen MT"/>
                <a:cs typeface="Tw Cen MT"/>
              </a:rPr>
              <a:t>GIT</a:t>
            </a:r>
            <a:r>
              <a:rPr sz="1200" spc="-5" dirty="0">
                <a:latin typeface="Tw Cen MT"/>
                <a:cs typeface="Tw Cen MT"/>
              </a:rPr>
              <a:t> </a:t>
            </a:r>
            <a:r>
              <a:rPr sz="1200" dirty="0">
                <a:latin typeface="Tw Cen MT"/>
                <a:cs typeface="Tw Cen MT"/>
              </a:rPr>
              <a:t>sono</a:t>
            </a:r>
            <a:r>
              <a:rPr sz="1200" spc="-10" dirty="0">
                <a:latin typeface="Tw Cen MT"/>
                <a:cs typeface="Tw Cen MT"/>
              </a:rPr>
              <a:t> </a:t>
            </a:r>
            <a:r>
              <a:rPr sz="1200" dirty="0">
                <a:latin typeface="Tw Cen MT"/>
                <a:cs typeface="Tw Cen MT"/>
              </a:rPr>
              <a:t>de</a:t>
            </a:r>
            <a:r>
              <a:rPr sz="1200" spc="-10" dirty="0">
                <a:latin typeface="Tw Cen MT"/>
                <a:cs typeface="Tw Cen MT"/>
              </a:rPr>
              <a:t>f</a:t>
            </a:r>
            <a:r>
              <a:rPr sz="1200" dirty="0">
                <a:latin typeface="Tw Cen MT"/>
                <a:cs typeface="Tw Cen MT"/>
              </a:rPr>
              <a:t>inite</a:t>
            </a:r>
            <a:r>
              <a:rPr sz="1200" spc="-10" dirty="0">
                <a:latin typeface="Tw Cen MT"/>
                <a:cs typeface="Tw Cen MT"/>
              </a:rPr>
              <a:t> </a:t>
            </a:r>
            <a:r>
              <a:rPr sz="1200" dirty="0">
                <a:latin typeface="Tw Cen MT"/>
                <a:cs typeface="Tw Cen MT"/>
              </a:rPr>
              <a:t>d</a:t>
            </a:r>
            <a:r>
              <a:rPr sz="1200" spc="-5" dirty="0">
                <a:latin typeface="Tw Cen MT"/>
                <a:cs typeface="Tw Cen MT"/>
              </a:rPr>
              <a:t>a</a:t>
            </a:r>
            <a:r>
              <a:rPr sz="1200" dirty="0">
                <a:latin typeface="Tw Cen MT"/>
                <a:cs typeface="Tw Cen MT"/>
              </a:rPr>
              <a:t>l Minis</a:t>
            </a:r>
            <a:r>
              <a:rPr sz="1200" spc="-5" dirty="0">
                <a:latin typeface="Tw Cen MT"/>
                <a:cs typeface="Tw Cen MT"/>
              </a:rPr>
              <a:t>t</a:t>
            </a:r>
            <a:r>
              <a:rPr sz="1200" dirty="0">
                <a:latin typeface="Tw Cen MT"/>
                <a:cs typeface="Tw Cen MT"/>
              </a:rPr>
              <a:t>e</a:t>
            </a:r>
            <a:r>
              <a:rPr sz="1200" spc="-30" dirty="0">
                <a:latin typeface="Tw Cen MT"/>
                <a:cs typeface="Tw Cen MT"/>
              </a:rPr>
              <a:t>r</a:t>
            </a:r>
            <a:r>
              <a:rPr sz="1200" dirty="0">
                <a:latin typeface="Tw Cen MT"/>
                <a:cs typeface="Tw Cen MT"/>
              </a:rPr>
              <a:t>o</a:t>
            </a:r>
            <a:r>
              <a:rPr sz="1200" spc="-10" dirty="0">
                <a:latin typeface="Tw Cen MT"/>
                <a:cs typeface="Tw Cen MT"/>
              </a:rPr>
              <a:t> </a:t>
            </a:r>
            <a:r>
              <a:rPr sz="1200" dirty="0">
                <a:latin typeface="Tw Cen MT"/>
                <a:cs typeface="Tw Cen MT"/>
              </a:rPr>
              <a:t>dell'i</a:t>
            </a:r>
            <a:r>
              <a:rPr sz="1200" spc="-5" dirty="0">
                <a:latin typeface="Tw Cen MT"/>
                <a:cs typeface="Tw Cen MT"/>
              </a:rPr>
              <a:t>s</a:t>
            </a:r>
            <a:r>
              <a:rPr sz="1200" dirty="0">
                <a:latin typeface="Tw Cen MT"/>
                <a:cs typeface="Tw Cen MT"/>
              </a:rPr>
              <a:t>t</a:t>
            </a:r>
            <a:r>
              <a:rPr sz="1200" spc="15" dirty="0">
                <a:latin typeface="Tw Cen MT"/>
                <a:cs typeface="Tw Cen MT"/>
              </a:rPr>
              <a:t>r</a:t>
            </a:r>
            <a:r>
              <a:rPr sz="1200" dirty="0">
                <a:latin typeface="Tw Cen MT"/>
                <a:cs typeface="Tw Cen MT"/>
              </a:rPr>
              <a:t>uzione….</a:t>
            </a:r>
            <a:endParaRPr sz="1200">
              <a:latin typeface="Tw Cen MT"/>
              <a:cs typeface="Tw Cen MT"/>
            </a:endParaRPr>
          </a:p>
          <a:p>
            <a:pPr>
              <a:lnSpc>
                <a:spcPct val="100000"/>
              </a:lnSpc>
              <a:spcBef>
                <a:spcPts val="49"/>
              </a:spcBef>
              <a:buClr>
                <a:srgbClr val="DD8046"/>
              </a:buClr>
              <a:buFont typeface="Wingdings"/>
              <a:buChar char=""/>
            </a:pPr>
            <a:endParaRPr sz="950">
              <a:latin typeface="Times New Roman"/>
              <a:cs typeface="Times New Roman"/>
            </a:endParaRPr>
          </a:p>
          <a:p>
            <a:pPr marL="332740" marR="154305" indent="-320040">
              <a:lnSpc>
                <a:spcPct val="103800"/>
              </a:lnSpc>
              <a:buClr>
                <a:srgbClr val="DD8046"/>
              </a:buClr>
              <a:buSzPct val="58333"/>
              <a:buFont typeface="Wingdings"/>
              <a:buChar char=""/>
              <a:tabLst>
                <a:tab pos="332740" algn="l"/>
              </a:tabLst>
            </a:pPr>
            <a:r>
              <a:rPr sz="1800" b="1" spc="-10" dirty="0">
                <a:latin typeface="Tw Cen MT"/>
                <a:cs typeface="Tw Cen MT"/>
              </a:rPr>
              <a:t>GLI</a:t>
            </a:r>
            <a:r>
              <a:rPr sz="1800" b="1" spc="165" dirty="0">
                <a:latin typeface="Tw Cen MT"/>
                <a:cs typeface="Tw Cen MT"/>
              </a:rPr>
              <a:t> </a:t>
            </a:r>
            <a:r>
              <a:rPr sz="1800" spc="-10" dirty="0">
                <a:latin typeface="Tw Cen MT"/>
                <a:cs typeface="Tw Cen MT"/>
              </a:rPr>
              <a:t>presso</a:t>
            </a:r>
            <a:r>
              <a:rPr sz="1800" spc="-5" dirty="0">
                <a:latin typeface="Tw Cen MT"/>
                <a:cs typeface="Tw Cen MT"/>
              </a:rPr>
              <a:t> </a:t>
            </a:r>
            <a:r>
              <a:rPr sz="1800" spc="-10" dirty="0">
                <a:latin typeface="Tw Cen MT"/>
                <a:cs typeface="Tw Cen MT"/>
              </a:rPr>
              <a:t>ogni</a:t>
            </a:r>
            <a:r>
              <a:rPr sz="1800" spc="5" dirty="0">
                <a:latin typeface="Tw Cen MT"/>
                <a:cs typeface="Tw Cen MT"/>
              </a:rPr>
              <a:t> </a:t>
            </a:r>
            <a:r>
              <a:rPr sz="1800" spc="-5" dirty="0">
                <a:latin typeface="Tw Cen MT"/>
                <a:cs typeface="Tw Cen MT"/>
              </a:rPr>
              <a:t>Isti</a:t>
            </a:r>
            <a:r>
              <a:rPr sz="1800" spc="5" dirty="0">
                <a:latin typeface="Tw Cen MT"/>
                <a:cs typeface="Tw Cen MT"/>
              </a:rPr>
              <a:t>t</a:t>
            </a:r>
            <a:r>
              <a:rPr sz="1800" spc="-10" dirty="0">
                <a:latin typeface="Tw Cen MT"/>
                <a:cs typeface="Tw Cen MT"/>
              </a:rPr>
              <a:t>u</a:t>
            </a:r>
            <a:r>
              <a:rPr sz="1800" spc="-5" dirty="0">
                <a:latin typeface="Tw Cen MT"/>
                <a:cs typeface="Tw Cen MT"/>
              </a:rPr>
              <a:t>zio</a:t>
            </a:r>
            <a:r>
              <a:rPr sz="1800" dirty="0">
                <a:latin typeface="Tw Cen MT"/>
                <a:cs typeface="Tw Cen MT"/>
              </a:rPr>
              <a:t>ne </a:t>
            </a:r>
            <a:r>
              <a:rPr sz="1800" spc="-10" dirty="0">
                <a:latin typeface="Tw Cen MT"/>
                <a:cs typeface="Tw Cen MT"/>
              </a:rPr>
              <a:t>scolas</a:t>
            </a:r>
            <a:r>
              <a:rPr sz="1800" dirty="0">
                <a:latin typeface="Tw Cen MT"/>
                <a:cs typeface="Tw Cen MT"/>
              </a:rPr>
              <a:t>t</a:t>
            </a:r>
            <a:r>
              <a:rPr sz="1800" spc="-15" dirty="0">
                <a:latin typeface="Tw Cen MT"/>
                <a:cs typeface="Tw Cen MT"/>
              </a:rPr>
              <a:t>ic</a:t>
            </a:r>
            <a:r>
              <a:rPr sz="1800" spc="-10" dirty="0">
                <a:latin typeface="Tw Cen MT"/>
                <a:cs typeface="Tw Cen MT"/>
              </a:rPr>
              <a:t>a</a:t>
            </a:r>
            <a:r>
              <a:rPr sz="1800" spc="-25" dirty="0">
                <a:latin typeface="Tw Cen MT"/>
                <a:cs typeface="Tw Cen MT"/>
              </a:rPr>
              <a:t> </a:t>
            </a:r>
            <a:r>
              <a:rPr sz="1800" spc="-10" dirty="0">
                <a:latin typeface="Tw Cen MT"/>
                <a:cs typeface="Tw Cen MT"/>
              </a:rPr>
              <a:t>con</a:t>
            </a:r>
            <a:r>
              <a:rPr sz="1800" spc="5" dirty="0">
                <a:latin typeface="Tw Cen MT"/>
                <a:cs typeface="Tw Cen MT"/>
              </a:rPr>
              <a:t> </a:t>
            </a:r>
            <a:r>
              <a:rPr sz="1800" spc="-5" dirty="0">
                <a:latin typeface="Tw Cen MT"/>
                <a:cs typeface="Tw Cen MT"/>
              </a:rPr>
              <a:t>i</a:t>
            </a:r>
            <a:r>
              <a:rPr sz="1800" dirty="0">
                <a:latin typeface="Tw Cen MT"/>
                <a:cs typeface="Tw Cen MT"/>
              </a:rPr>
              <a:t>l</a:t>
            </a:r>
            <a:r>
              <a:rPr sz="1800" spc="20" dirty="0">
                <a:latin typeface="Tw Cen MT"/>
                <a:cs typeface="Tw Cen MT"/>
              </a:rPr>
              <a:t> </a:t>
            </a:r>
            <a:r>
              <a:rPr sz="1600" spc="-10" dirty="0">
                <a:solidFill>
                  <a:srgbClr val="FF0000"/>
                </a:solidFill>
                <a:latin typeface="Tw Cen MT"/>
                <a:cs typeface="Tw Cen MT"/>
              </a:rPr>
              <a:t>com</a:t>
            </a:r>
            <a:r>
              <a:rPr sz="1600" spc="-15" dirty="0">
                <a:solidFill>
                  <a:srgbClr val="FF0000"/>
                </a:solidFill>
                <a:latin typeface="Tw Cen MT"/>
                <a:cs typeface="Tw Cen MT"/>
              </a:rPr>
              <a:t>pit</a:t>
            </a:r>
            <a:r>
              <a:rPr sz="1600" spc="-10" dirty="0">
                <a:solidFill>
                  <a:srgbClr val="FF0000"/>
                </a:solidFill>
                <a:latin typeface="Tw Cen MT"/>
                <a:cs typeface="Tw Cen MT"/>
              </a:rPr>
              <a:t>o</a:t>
            </a:r>
            <a:r>
              <a:rPr sz="1600" spc="10" dirty="0">
                <a:solidFill>
                  <a:srgbClr val="FF0000"/>
                </a:solidFill>
                <a:latin typeface="Tw Cen MT"/>
                <a:cs typeface="Tw Cen MT"/>
              </a:rPr>
              <a:t> </a:t>
            </a:r>
            <a:r>
              <a:rPr sz="1600" spc="-15" dirty="0">
                <a:latin typeface="Tw Cen MT"/>
                <a:cs typeface="Tw Cen MT"/>
              </a:rPr>
              <a:t>d</a:t>
            </a:r>
            <a:r>
              <a:rPr sz="1600" spc="-5" dirty="0">
                <a:latin typeface="Tw Cen MT"/>
                <a:cs typeface="Tw Cen MT"/>
              </a:rPr>
              <a:t>i</a:t>
            </a:r>
            <a:r>
              <a:rPr sz="1600" spc="10" dirty="0">
                <a:latin typeface="Tw Cen MT"/>
                <a:cs typeface="Tw Cen MT"/>
              </a:rPr>
              <a:t> </a:t>
            </a:r>
            <a:r>
              <a:rPr sz="1600" spc="-10" dirty="0">
                <a:latin typeface="Tw Cen MT"/>
                <a:cs typeface="Tw Cen MT"/>
              </a:rPr>
              <a:t>s</a:t>
            </a:r>
            <a:r>
              <a:rPr sz="1600" spc="-20" dirty="0">
                <a:latin typeface="Tw Cen MT"/>
                <a:cs typeface="Tw Cen MT"/>
              </a:rPr>
              <a:t>u</a:t>
            </a:r>
            <a:r>
              <a:rPr sz="1600" spc="-15" dirty="0">
                <a:latin typeface="Tw Cen MT"/>
                <a:cs typeface="Tw Cen MT"/>
              </a:rPr>
              <a:t>pp</a:t>
            </a:r>
            <a:r>
              <a:rPr sz="1600" spc="-10" dirty="0">
                <a:latin typeface="Tw Cen MT"/>
                <a:cs typeface="Tw Cen MT"/>
              </a:rPr>
              <a:t>o</a:t>
            </a:r>
            <a:r>
              <a:rPr sz="1600" spc="20" dirty="0">
                <a:latin typeface="Tw Cen MT"/>
                <a:cs typeface="Tw Cen MT"/>
              </a:rPr>
              <a:t>r</a:t>
            </a:r>
            <a:r>
              <a:rPr sz="1600" spc="-5" dirty="0">
                <a:latin typeface="Tw Cen MT"/>
                <a:cs typeface="Tw Cen MT"/>
              </a:rPr>
              <a:t>t</a:t>
            </a:r>
            <a:r>
              <a:rPr sz="1600" spc="-15" dirty="0">
                <a:latin typeface="Tw Cen MT"/>
                <a:cs typeface="Tw Cen MT"/>
              </a:rPr>
              <a:t>a</a:t>
            </a:r>
            <a:r>
              <a:rPr sz="1600" spc="-10" dirty="0">
                <a:latin typeface="Tw Cen MT"/>
                <a:cs typeface="Tw Cen MT"/>
              </a:rPr>
              <a:t>re</a:t>
            </a:r>
            <a:r>
              <a:rPr sz="1600" spc="50" dirty="0">
                <a:latin typeface="Tw Cen MT"/>
                <a:cs typeface="Tw Cen MT"/>
              </a:rPr>
              <a:t> </a:t>
            </a:r>
            <a:r>
              <a:rPr sz="1600" spc="-10" dirty="0">
                <a:latin typeface="Tw Cen MT"/>
                <a:cs typeface="Tw Cen MT"/>
              </a:rPr>
              <a:t>i</a:t>
            </a:r>
            <a:r>
              <a:rPr sz="1600" spc="-5" dirty="0">
                <a:latin typeface="Tw Cen MT"/>
                <a:cs typeface="Tw Cen MT"/>
              </a:rPr>
              <a:t>l </a:t>
            </a:r>
            <a:r>
              <a:rPr sz="1600" spc="-10" dirty="0">
                <a:latin typeface="Tw Cen MT"/>
                <a:cs typeface="Tw Cen MT"/>
              </a:rPr>
              <a:t>colle</a:t>
            </a:r>
            <a:r>
              <a:rPr sz="1600" spc="-15" dirty="0">
                <a:latin typeface="Tw Cen MT"/>
                <a:cs typeface="Tw Cen MT"/>
              </a:rPr>
              <a:t>gi</a:t>
            </a:r>
            <a:r>
              <a:rPr sz="1600" spc="-10" dirty="0">
                <a:latin typeface="Tw Cen MT"/>
                <a:cs typeface="Tw Cen MT"/>
              </a:rPr>
              <a:t>o</a:t>
            </a:r>
            <a:r>
              <a:rPr sz="1600" spc="5" dirty="0">
                <a:latin typeface="Tw Cen MT"/>
                <a:cs typeface="Tw Cen MT"/>
              </a:rPr>
              <a:t> </a:t>
            </a:r>
            <a:r>
              <a:rPr sz="1600" spc="-15" dirty="0">
                <a:latin typeface="Tw Cen MT"/>
                <a:cs typeface="Tw Cen MT"/>
              </a:rPr>
              <a:t>d</a:t>
            </a:r>
            <a:r>
              <a:rPr sz="1600" spc="-10" dirty="0">
                <a:latin typeface="Tw Cen MT"/>
                <a:cs typeface="Tw Cen MT"/>
              </a:rPr>
              <a:t>ei</a:t>
            </a:r>
            <a:r>
              <a:rPr sz="1600" spc="-5" dirty="0">
                <a:latin typeface="Tw Cen MT"/>
                <a:cs typeface="Tw Cen MT"/>
              </a:rPr>
              <a:t> </a:t>
            </a:r>
            <a:r>
              <a:rPr sz="1600" spc="-10" dirty="0">
                <a:latin typeface="Tw Cen MT"/>
                <a:cs typeface="Tw Cen MT"/>
              </a:rPr>
              <a:t>docenti</a:t>
            </a:r>
            <a:r>
              <a:rPr sz="1600" spc="5" dirty="0">
                <a:latin typeface="Tw Cen MT"/>
                <a:cs typeface="Tw Cen MT"/>
              </a:rPr>
              <a:t> </a:t>
            </a:r>
            <a:r>
              <a:rPr sz="1600" spc="-10" dirty="0">
                <a:latin typeface="Tw Cen MT"/>
                <a:cs typeface="Tw Cen MT"/>
              </a:rPr>
              <a:t>nella</a:t>
            </a:r>
            <a:r>
              <a:rPr sz="1600" spc="-5" dirty="0">
                <a:latin typeface="Tw Cen MT"/>
                <a:cs typeface="Tw Cen MT"/>
              </a:rPr>
              <a:t> </a:t>
            </a:r>
            <a:r>
              <a:rPr sz="1600" spc="-15" dirty="0">
                <a:latin typeface="Tw Cen MT"/>
                <a:cs typeface="Tw Cen MT"/>
              </a:rPr>
              <a:t>d</a:t>
            </a:r>
            <a:r>
              <a:rPr sz="1600" spc="-10" dirty="0">
                <a:latin typeface="Tw Cen MT"/>
                <a:cs typeface="Tw Cen MT"/>
              </a:rPr>
              <a:t>ef</a:t>
            </a:r>
            <a:r>
              <a:rPr sz="1600" spc="-15" dirty="0">
                <a:latin typeface="Tw Cen MT"/>
                <a:cs typeface="Tw Cen MT"/>
              </a:rPr>
              <a:t>i</a:t>
            </a:r>
            <a:r>
              <a:rPr sz="1600" spc="-10" dirty="0">
                <a:latin typeface="Tw Cen MT"/>
                <a:cs typeface="Tw Cen MT"/>
              </a:rPr>
              <a:t>ni</a:t>
            </a:r>
            <a:r>
              <a:rPr sz="1600" spc="-20" dirty="0">
                <a:latin typeface="Tw Cen MT"/>
                <a:cs typeface="Tw Cen MT"/>
              </a:rPr>
              <a:t>z</a:t>
            </a:r>
            <a:r>
              <a:rPr sz="1600" spc="-15" dirty="0">
                <a:latin typeface="Tw Cen MT"/>
                <a:cs typeface="Tw Cen MT"/>
              </a:rPr>
              <a:t>ion</a:t>
            </a:r>
            <a:r>
              <a:rPr sz="1600" spc="-10" dirty="0">
                <a:latin typeface="Tw Cen MT"/>
                <a:cs typeface="Tw Cen MT"/>
              </a:rPr>
              <a:t>e</a:t>
            </a:r>
            <a:r>
              <a:rPr sz="1600" spc="30" dirty="0">
                <a:latin typeface="Tw Cen MT"/>
                <a:cs typeface="Tw Cen MT"/>
              </a:rPr>
              <a:t> </a:t>
            </a:r>
            <a:r>
              <a:rPr sz="1600" spc="-10" dirty="0">
                <a:latin typeface="Tw Cen MT"/>
                <a:cs typeface="Tw Cen MT"/>
              </a:rPr>
              <a:t>e</a:t>
            </a:r>
            <a:r>
              <a:rPr sz="1600" spc="-5" dirty="0">
                <a:latin typeface="Tw Cen MT"/>
                <a:cs typeface="Tw Cen MT"/>
              </a:rPr>
              <a:t> </a:t>
            </a:r>
            <a:r>
              <a:rPr sz="1600" spc="-10" dirty="0">
                <a:latin typeface="Tw Cen MT"/>
                <a:cs typeface="Tw Cen MT"/>
              </a:rPr>
              <a:t>real</a:t>
            </a:r>
            <a:r>
              <a:rPr sz="1600" spc="-15" dirty="0">
                <a:latin typeface="Tw Cen MT"/>
                <a:cs typeface="Tw Cen MT"/>
              </a:rPr>
              <a:t>i</a:t>
            </a:r>
            <a:r>
              <a:rPr sz="1600" spc="-10" dirty="0">
                <a:latin typeface="Tw Cen MT"/>
                <a:cs typeface="Tw Cen MT"/>
              </a:rPr>
              <a:t>z</a:t>
            </a:r>
            <a:r>
              <a:rPr sz="1600" spc="-20" dirty="0">
                <a:latin typeface="Tw Cen MT"/>
                <a:cs typeface="Tw Cen MT"/>
              </a:rPr>
              <a:t>z</a:t>
            </a:r>
            <a:r>
              <a:rPr sz="1600" spc="-15" dirty="0">
                <a:latin typeface="Tw Cen MT"/>
                <a:cs typeface="Tw Cen MT"/>
              </a:rPr>
              <a:t>a</a:t>
            </a:r>
            <a:r>
              <a:rPr sz="1600" spc="-10" dirty="0">
                <a:latin typeface="Tw Cen MT"/>
                <a:cs typeface="Tw Cen MT"/>
              </a:rPr>
              <a:t>zione</a:t>
            </a:r>
            <a:r>
              <a:rPr sz="1600" spc="35" dirty="0">
                <a:latin typeface="Tw Cen MT"/>
                <a:cs typeface="Tw Cen MT"/>
              </a:rPr>
              <a:t> </a:t>
            </a:r>
            <a:r>
              <a:rPr sz="1600" spc="-15" dirty="0">
                <a:latin typeface="Tw Cen MT"/>
                <a:cs typeface="Tw Cen MT"/>
              </a:rPr>
              <a:t>d</a:t>
            </a:r>
            <a:r>
              <a:rPr sz="1600" spc="-10" dirty="0">
                <a:latin typeface="Tw Cen MT"/>
                <a:cs typeface="Tw Cen MT"/>
              </a:rPr>
              <a:t>el</a:t>
            </a:r>
            <a:r>
              <a:rPr sz="1600" spc="-5" dirty="0">
                <a:latin typeface="Tw Cen MT"/>
                <a:cs typeface="Tw Cen MT"/>
              </a:rPr>
              <a:t> P</a:t>
            </a:r>
            <a:r>
              <a:rPr sz="1600" spc="-10" dirty="0">
                <a:latin typeface="Tw Cen MT"/>
                <a:cs typeface="Tw Cen MT"/>
              </a:rPr>
              <a:t>i</a:t>
            </a:r>
            <a:r>
              <a:rPr sz="1600" spc="-20" dirty="0">
                <a:latin typeface="Tw Cen MT"/>
                <a:cs typeface="Tw Cen MT"/>
              </a:rPr>
              <a:t>a</a:t>
            </a:r>
            <a:r>
              <a:rPr sz="1600" spc="-10" dirty="0">
                <a:latin typeface="Tw Cen MT"/>
                <a:cs typeface="Tw Cen MT"/>
              </a:rPr>
              <a:t>no</a:t>
            </a:r>
            <a:r>
              <a:rPr sz="1600" dirty="0">
                <a:latin typeface="Tw Cen MT"/>
                <a:cs typeface="Tw Cen MT"/>
              </a:rPr>
              <a:t> </a:t>
            </a:r>
            <a:r>
              <a:rPr sz="1600" spc="-15" dirty="0">
                <a:latin typeface="Tw Cen MT"/>
                <a:cs typeface="Tw Cen MT"/>
              </a:rPr>
              <a:t>p</a:t>
            </a:r>
            <a:r>
              <a:rPr sz="1600" spc="-10" dirty="0">
                <a:latin typeface="Tw Cen MT"/>
                <a:cs typeface="Tw Cen MT"/>
              </a:rPr>
              <a:t>er</a:t>
            </a:r>
            <a:r>
              <a:rPr sz="1600" spc="10" dirty="0">
                <a:latin typeface="Tw Cen MT"/>
                <a:cs typeface="Tw Cen MT"/>
              </a:rPr>
              <a:t> </a:t>
            </a:r>
            <a:r>
              <a:rPr sz="1600" spc="-10" dirty="0">
                <a:latin typeface="Tw Cen MT"/>
                <a:cs typeface="Tw Cen MT"/>
              </a:rPr>
              <a:t>l</a:t>
            </a:r>
            <a:r>
              <a:rPr sz="1600" spc="-15" dirty="0">
                <a:latin typeface="Tw Cen MT"/>
                <a:cs typeface="Tw Cen MT"/>
              </a:rPr>
              <a:t>'in</a:t>
            </a:r>
            <a:r>
              <a:rPr sz="1600" spc="-20" dirty="0">
                <a:latin typeface="Tw Cen MT"/>
                <a:cs typeface="Tw Cen MT"/>
              </a:rPr>
              <a:t>c</a:t>
            </a:r>
            <a:r>
              <a:rPr sz="1600" spc="-15" dirty="0">
                <a:latin typeface="Tw Cen MT"/>
                <a:cs typeface="Tw Cen MT"/>
              </a:rPr>
              <a:t>lu</a:t>
            </a:r>
            <a:r>
              <a:rPr sz="1600" spc="-20" dirty="0">
                <a:latin typeface="Tw Cen MT"/>
                <a:cs typeface="Tw Cen MT"/>
              </a:rPr>
              <a:t>s</a:t>
            </a:r>
            <a:r>
              <a:rPr sz="1600" spc="-15" dirty="0">
                <a:latin typeface="Tw Cen MT"/>
                <a:cs typeface="Tw Cen MT"/>
              </a:rPr>
              <a:t>ion</a:t>
            </a:r>
            <a:r>
              <a:rPr sz="1600" spc="-10" dirty="0">
                <a:latin typeface="Tw Cen MT"/>
                <a:cs typeface="Tw Cen MT"/>
              </a:rPr>
              <a:t>e</a:t>
            </a:r>
            <a:r>
              <a:rPr sz="1600" spc="30" dirty="0">
                <a:latin typeface="Tw Cen MT"/>
                <a:cs typeface="Tw Cen MT"/>
              </a:rPr>
              <a:t> </a:t>
            </a:r>
            <a:r>
              <a:rPr sz="1600" spc="-10" dirty="0">
                <a:latin typeface="Tw Cen MT"/>
                <a:cs typeface="Tw Cen MT"/>
              </a:rPr>
              <a:t>non</a:t>
            </a:r>
            <a:r>
              <a:rPr sz="1600" spc="45" dirty="0">
                <a:latin typeface="Tw Cen MT"/>
                <a:cs typeface="Tw Cen MT"/>
              </a:rPr>
              <a:t>c</a:t>
            </a:r>
            <a:r>
              <a:rPr sz="1600" spc="-10" dirty="0">
                <a:latin typeface="Tw Cen MT"/>
                <a:cs typeface="Tw Cen MT"/>
              </a:rPr>
              <a:t>he'</a:t>
            </a:r>
            <a:r>
              <a:rPr sz="1600" spc="-5" dirty="0">
                <a:latin typeface="Tw Cen MT"/>
                <a:cs typeface="Tw Cen MT"/>
              </a:rPr>
              <a:t> i</a:t>
            </a:r>
            <a:r>
              <a:rPr sz="1600" spc="-10" dirty="0">
                <a:latin typeface="Tw Cen MT"/>
                <a:cs typeface="Tw Cen MT"/>
              </a:rPr>
              <a:t> </a:t>
            </a:r>
            <a:r>
              <a:rPr sz="1600" spc="-15" dirty="0">
                <a:latin typeface="Tw Cen MT"/>
                <a:cs typeface="Tw Cen MT"/>
              </a:rPr>
              <a:t>d</a:t>
            </a:r>
            <a:r>
              <a:rPr sz="1600" spc="-10" dirty="0">
                <a:latin typeface="Tw Cen MT"/>
                <a:cs typeface="Tw Cen MT"/>
              </a:rPr>
              <a:t>ocenti</a:t>
            </a:r>
            <a:r>
              <a:rPr sz="1600" spc="5" dirty="0">
                <a:latin typeface="Tw Cen MT"/>
                <a:cs typeface="Tw Cen MT"/>
              </a:rPr>
              <a:t> </a:t>
            </a:r>
            <a:r>
              <a:rPr sz="1600" spc="-10" dirty="0">
                <a:latin typeface="Tw Cen MT"/>
                <a:cs typeface="Tw Cen MT"/>
              </a:rPr>
              <a:t>contitola</a:t>
            </a:r>
            <a:r>
              <a:rPr sz="1600" spc="-20" dirty="0">
                <a:latin typeface="Tw Cen MT"/>
                <a:cs typeface="Tw Cen MT"/>
              </a:rPr>
              <a:t>r</a:t>
            </a:r>
            <a:r>
              <a:rPr sz="1600" spc="-5" dirty="0">
                <a:latin typeface="Tw Cen MT"/>
                <a:cs typeface="Tw Cen MT"/>
              </a:rPr>
              <a:t>i</a:t>
            </a:r>
            <a:r>
              <a:rPr sz="1600" spc="20" dirty="0">
                <a:latin typeface="Tw Cen MT"/>
                <a:cs typeface="Tw Cen MT"/>
              </a:rPr>
              <a:t> </a:t>
            </a:r>
            <a:r>
              <a:rPr sz="1600" spc="-10" dirty="0">
                <a:latin typeface="Tw Cen MT"/>
                <a:cs typeface="Tw Cen MT"/>
              </a:rPr>
              <a:t>e</a:t>
            </a:r>
            <a:r>
              <a:rPr sz="1600" dirty="0">
                <a:latin typeface="Tw Cen MT"/>
                <a:cs typeface="Tw Cen MT"/>
              </a:rPr>
              <a:t> </a:t>
            </a:r>
            <a:r>
              <a:rPr sz="1600" spc="-5" dirty="0">
                <a:latin typeface="Tw Cen MT"/>
                <a:cs typeface="Tw Cen MT"/>
              </a:rPr>
              <a:t>i</a:t>
            </a:r>
            <a:r>
              <a:rPr sz="1600" spc="-10" dirty="0">
                <a:latin typeface="Tw Cen MT"/>
                <a:cs typeface="Tw Cen MT"/>
              </a:rPr>
              <a:t> consi</a:t>
            </a:r>
            <a:r>
              <a:rPr sz="1600" spc="-25" dirty="0">
                <a:latin typeface="Tw Cen MT"/>
                <a:cs typeface="Tw Cen MT"/>
              </a:rPr>
              <a:t>g</a:t>
            </a:r>
            <a:r>
              <a:rPr sz="1600" spc="-10" dirty="0">
                <a:latin typeface="Tw Cen MT"/>
                <a:cs typeface="Tw Cen MT"/>
              </a:rPr>
              <a:t>l</a:t>
            </a:r>
            <a:r>
              <a:rPr sz="1600" spc="-5" dirty="0">
                <a:latin typeface="Tw Cen MT"/>
                <a:cs typeface="Tw Cen MT"/>
              </a:rPr>
              <a:t>i</a:t>
            </a:r>
            <a:r>
              <a:rPr sz="1600" spc="20" dirty="0">
                <a:latin typeface="Tw Cen MT"/>
                <a:cs typeface="Tw Cen MT"/>
              </a:rPr>
              <a:t> </a:t>
            </a:r>
            <a:r>
              <a:rPr sz="1600" spc="-15" dirty="0">
                <a:latin typeface="Tw Cen MT"/>
                <a:cs typeface="Tw Cen MT"/>
              </a:rPr>
              <a:t>d</a:t>
            </a:r>
            <a:r>
              <a:rPr sz="1600" spc="-5" dirty="0">
                <a:latin typeface="Tw Cen MT"/>
                <a:cs typeface="Tw Cen MT"/>
              </a:rPr>
              <a:t>i cl</a:t>
            </a:r>
            <a:r>
              <a:rPr sz="1600" spc="-20" dirty="0">
                <a:latin typeface="Tw Cen MT"/>
                <a:cs typeface="Tw Cen MT"/>
              </a:rPr>
              <a:t>a</a:t>
            </a:r>
            <a:r>
              <a:rPr sz="1600" spc="-10" dirty="0">
                <a:latin typeface="Tw Cen MT"/>
                <a:cs typeface="Tw Cen MT"/>
              </a:rPr>
              <a:t>s</a:t>
            </a:r>
            <a:r>
              <a:rPr sz="1600" spc="-20" dirty="0">
                <a:latin typeface="Tw Cen MT"/>
                <a:cs typeface="Tw Cen MT"/>
              </a:rPr>
              <a:t>s</a:t>
            </a:r>
            <a:r>
              <a:rPr sz="1600" spc="-10" dirty="0">
                <a:latin typeface="Tw Cen MT"/>
                <a:cs typeface="Tw Cen MT"/>
              </a:rPr>
              <a:t>e</a:t>
            </a:r>
            <a:r>
              <a:rPr sz="1600" spc="25" dirty="0">
                <a:latin typeface="Tw Cen MT"/>
                <a:cs typeface="Tw Cen MT"/>
              </a:rPr>
              <a:t> </a:t>
            </a:r>
            <a:r>
              <a:rPr sz="1600" spc="-10" dirty="0">
                <a:latin typeface="Tw Cen MT"/>
                <a:cs typeface="Tw Cen MT"/>
              </a:rPr>
              <a:t>nell</a:t>
            </a:r>
            <a:r>
              <a:rPr sz="1600" spc="-15" dirty="0">
                <a:latin typeface="Tw Cen MT"/>
                <a:cs typeface="Tw Cen MT"/>
              </a:rPr>
              <a:t>'a</a:t>
            </a:r>
            <a:r>
              <a:rPr sz="1600" spc="-10" dirty="0">
                <a:latin typeface="Tw Cen MT"/>
                <a:cs typeface="Tw Cen MT"/>
              </a:rPr>
              <a:t>ttu</a:t>
            </a:r>
            <a:r>
              <a:rPr sz="1600" spc="-20" dirty="0">
                <a:latin typeface="Tw Cen MT"/>
                <a:cs typeface="Tw Cen MT"/>
              </a:rPr>
              <a:t>a</a:t>
            </a:r>
            <a:r>
              <a:rPr sz="1600" spc="-10" dirty="0">
                <a:latin typeface="Tw Cen MT"/>
                <a:cs typeface="Tw Cen MT"/>
              </a:rPr>
              <a:t>zione</a:t>
            </a:r>
            <a:r>
              <a:rPr sz="1600" spc="35" dirty="0">
                <a:latin typeface="Tw Cen MT"/>
                <a:cs typeface="Tw Cen MT"/>
              </a:rPr>
              <a:t> </a:t>
            </a:r>
            <a:r>
              <a:rPr sz="1600" spc="-15" dirty="0">
                <a:latin typeface="Tw Cen MT"/>
                <a:cs typeface="Tw Cen MT"/>
              </a:rPr>
              <a:t>d</a:t>
            </a:r>
            <a:r>
              <a:rPr sz="1600" spc="-10" dirty="0">
                <a:latin typeface="Tw Cen MT"/>
                <a:cs typeface="Tw Cen MT"/>
              </a:rPr>
              <a:t>ei</a:t>
            </a:r>
            <a:r>
              <a:rPr sz="1600" spc="-5" dirty="0">
                <a:latin typeface="Tw Cen MT"/>
                <a:cs typeface="Tw Cen MT"/>
              </a:rPr>
              <a:t> P</a:t>
            </a:r>
            <a:r>
              <a:rPr sz="1600" spc="-10" dirty="0">
                <a:latin typeface="Tw Cen MT"/>
                <a:cs typeface="Tw Cen MT"/>
              </a:rPr>
              <a:t>EI</a:t>
            </a:r>
            <a:endParaRPr sz="1600">
              <a:latin typeface="Tw Cen MT"/>
              <a:cs typeface="Tw Cen MT"/>
            </a:endParaRPr>
          </a:p>
          <a:p>
            <a:pPr marL="332740" marR="626110" indent="-320040" algn="just">
              <a:lnSpc>
                <a:spcPct val="101000"/>
              </a:lnSpc>
              <a:spcBef>
                <a:spcPts val="860"/>
              </a:spcBef>
              <a:buClr>
                <a:srgbClr val="DD8046"/>
              </a:buClr>
              <a:buSzPct val="58333"/>
              <a:buFont typeface="Wingdings"/>
              <a:buChar char=""/>
              <a:tabLst>
                <a:tab pos="332740" algn="l"/>
              </a:tabLst>
            </a:pPr>
            <a:r>
              <a:rPr sz="1800" b="1" spc="-5" dirty="0">
                <a:latin typeface="Tw Cen MT"/>
                <a:cs typeface="Tw Cen MT"/>
              </a:rPr>
              <a:t>S</a:t>
            </a:r>
            <a:r>
              <a:rPr sz="1800" b="1" spc="-15" dirty="0">
                <a:latin typeface="Tw Cen MT"/>
                <a:cs typeface="Tw Cen MT"/>
              </a:rPr>
              <a:t>CUOLE</a:t>
            </a:r>
            <a:r>
              <a:rPr sz="1800" b="1" spc="5" dirty="0">
                <a:latin typeface="Tw Cen MT"/>
                <a:cs typeface="Tw Cen MT"/>
              </a:rPr>
              <a:t> </a:t>
            </a:r>
            <a:r>
              <a:rPr sz="1800" b="1" spc="-15" dirty="0">
                <a:latin typeface="Tw Cen MT"/>
                <a:cs typeface="Tw Cen MT"/>
              </a:rPr>
              <a:t>PO</a:t>
            </a:r>
            <a:r>
              <a:rPr sz="1800" b="1" spc="-20" dirty="0">
                <a:latin typeface="Tw Cen MT"/>
                <a:cs typeface="Tw Cen MT"/>
              </a:rPr>
              <a:t>L</a:t>
            </a:r>
            <a:r>
              <a:rPr sz="1800" b="1" dirty="0">
                <a:latin typeface="Tw Cen MT"/>
                <a:cs typeface="Tw Cen MT"/>
              </a:rPr>
              <a:t>O</a:t>
            </a:r>
            <a:r>
              <a:rPr sz="1800" b="1" spc="55" dirty="0">
                <a:latin typeface="Tw Cen MT"/>
                <a:cs typeface="Tw Cen MT"/>
              </a:rPr>
              <a:t> </a:t>
            </a:r>
            <a:r>
              <a:rPr sz="1600" spc="-10" dirty="0">
                <a:latin typeface="Tw Cen MT"/>
                <a:cs typeface="Tw Cen MT"/>
              </a:rPr>
              <a:t>I</a:t>
            </a:r>
            <a:r>
              <a:rPr sz="1600" spc="-5" dirty="0">
                <a:latin typeface="Tw Cen MT"/>
                <a:cs typeface="Tw Cen MT"/>
              </a:rPr>
              <a:t>l</a:t>
            </a:r>
            <a:r>
              <a:rPr sz="1600" spc="-15" dirty="0">
                <a:latin typeface="Tw Cen MT"/>
                <a:cs typeface="Tw Cen MT"/>
              </a:rPr>
              <a:t> Mini</a:t>
            </a:r>
            <a:r>
              <a:rPr sz="1600" spc="-10" dirty="0">
                <a:latin typeface="Tw Cen MT"/>
                <a:cs typeface="Tw Cen MT"/>
              </a:rPr>
              <a:t>ste</a:t>
            </a:r>
            <a:r>
              <a:rPr sz="1600" spc="-50" dirty="0">
                <a:latin typeface="Tw Cen MT"/>
                <a:cs typeface="Tw Cen MT"/>
              </a:rPr>
              <a:t>r</a:t>
            </a:r>
            <a:r>
              <a:rPr sz="1600" spc="-10" dirty="0">
                <a:latin typeface="Tw Cen MT"/>
                <a:cs typeface="Tw Cen MT"/>
              </a:rPr>
              <a:t>o</a:t>
            </a:r>
            <a:r>
              <a:rPr sz="1600" spc="25" dirty="0">
                <a:latin typeface="Tw Cen MT"/>
                <a:cs typeface="Tw Cen MT"/>
              </a:rPr>
              <a:t> </a:t>
            </a:r>
            <a:r>
              <a:rPr sz="1600" spc="-15" dirty="0">
                <a:latin typeface="Tw Cen MT"/>
                <a:cs typeface="Tw Cen MT"/>
              </a:rPr>
              <a:t>d</a:t>
            </a:r>
            <a:r>
              <a:rPr sz="1600" spc="-10" dirty="0">
                <a:latin typeface="Tw Cen MT"/>
                <a:cs typeface="Tw Cen MT"/>
              </a:rPr>
              <a:t>ell</a:t>
            </a:r>
            <a:r>
              <a:rPr sz="1600" spc="-15" dirty="0">
                <a:latin typeface="Tw Cen MT"/>
                <a:cs typeface="Tw Cen MT"/>
              </a:rPr>
              <a:t>'</a:t>
            </a:r>
            <a:r>
              <a:rPr sz="1600" spc="-10" dirty="0">
                <a:latin typeface="Tw Cen MT"/>
                <a:cs typeface="Tw Cen MT"/>
              </a:rPr>
              <a:t>is</a:t>
            </a:r>
            <a:r>
              <a:rPr sz="1600" spc="-5" dirty="0">
                <a:latin typeface="Tw Cen MT"/>
                <a:cs typeface="Tw Cen MT"/>
              </a:rPr>
              <a:t>t</a:t>
            </a:r>
            <a:r>
              <a:rPr sz="1600" spc="20" dirty="0">
                <a:latin typeface="Tw Cen MT"/>
                <a:cs typeface="Tw Cen MT"/>
              </a:rPr>
              <a:t>r</a:t>
            </a:r>
            <a:r>
              <a:rPr sz="1600" spc="-10" dirty="0">
                <a:latin typeface="Tw Cen MT"/>
                <a:cs typeface="Tw Cen MT"/>
              </a:rPr>
              <a:t>u</a:t>
            </a:r>
            <a:r>
              <a:rPr sz="1600" spc="-20" dirty="0">
                <a:latin typeface="Tw Cen MT"/>
                <a:cs typeface="Tw Cen MT"/>
              </a:rPr>
              <a:t>z</a:t>
            </a:r>
            <a:r>
              <a:rPr sz="1600" spc="-15" dirty="0">
                <a:latin typeface="Tw Cen MT"/>
                <a:cs typeface="Tw Cen MT"/>
              </a:rPr>
              <a:t>ion</a:t>
            </a:r>
            <a:r>
              <a:rPr sz="1600" spc="-65" dirty="0">
                <a:latin typeface="Tw Cen MT"/>
                <a:cs typeface="Tw Cen MT"/>
              </a:rPr>
              <a:t>e</a:t>
            </a:r>
            <a:r>
              <a:rPr sz="1600" spc="-5" dirty="0">
                <a:latin typeface="Tw Cen MT"/>
                <a:cs typeface="Tw Cen MT"/>
              </a:rPr>
              <a:t>,</a:t>
            </a:r>
            <a:r>
              <a:rPr sz="1600" spc="35" dirty="0">
                <a:latin typeface="Tw Cen MT"/>
                <a:cs typeface="Tw Cen MT"/>
              </a:rPr>
              <a:t> </a:t>
            </a:r>
            <a:r>
              <a:rPr sz="1600" spc="-15" dirty="0">
                <a:latin typeface="Tw Cen MT"/>
                <a:cs typeface="Tw Cen MT"/>
              </a:rPr>
              <a:t>d</a:t>
            </a:r>
            <a:r>
              <a:rPr sz="1600" spc="-10" dirty="0">
                <a:latin typeface="Tw Cen MT"/>
                <a:cs typeface="Tw Cen MT"/>
              </a:rPr>
              <a:t>ell</a:t>
            </a:r>
            <a:r>
              <a:rPr sz="1600" spc="-15" dirty="0">
                <a:latin typeface="Tw Cen MT"/>
                <a:cs typeface="Tw Cen MT"/>
              </a:rPr>
              <a:t>'</a:t>
            </a:r>
            <a:r>
              <a:rPr sz="1600" spc="-10" dirty="0">
                <a:latin typeface="Tw Cen MT"/>
                <a:cs typeface="Tw Cen MT"/>
              </a:rPr>
              <a:t>u</a:t>
            </a:r>
            <a:r>
              <a:rPr sz="1600" spc="-20" dirty="0">
                <a:latin typeface="Tw Cen MT"/>
                <a:cs typeface="Tw Cen MT"/>
              </a:rPr>
              <a:t>n</a:t>
            </a:r>
            <a:r>
              <a:rPr sz="1600" spc="-10" dirty="0">
                <a:latin typeface="Tw Cen MT"/>
                <a:cs typeface="Tw Cen MT"/>
              </a:rPr>
              <a:t>i</a:t>
            </a:r>
            <a:r>
              <a:rPr sz="1600" spc="-50" dirty="0">
                <a:latin typeface="Tw Cen MT"/>
                <a:cs typeface="Tw Cen MT"/>
              </a:rPr>
              <a:t>v</a:t>
            </a:r>
            <a:r>
              <a:rPr sz="1600" spc="-10" dirty="0">
                <a:latin typeface="Tw Cen MT"/>
                <a:cs typeface="Tw Cen MT"/>
              </a:rPr>
              <a:t>er</a:t>
            </a:r>
            <a:r>
              <a:rPr sz="1600" spc="-20" dirty="0">
                <a:latin typeface="Tw Cen MT"/>
                <a:cs typeface="Tw Cen MT"/>
              </a:rPr>
              <a:t>s</a:t>
            </a:r>
            <a:r>
              <a:rPr sz="1600" spc="-10" dirty="0">
                <a:latin typeface="Tw Cen MT"/>
                <a:cs typeface="Tw Cen MT"/>
              </a:rPr>
              <a:t>ità</a:t>
            </a:r>
            <a:r>
              <a:rPr sz="1600" spc="55" dirty="0">
                <a:latin typeface="Tw Cen MT"/>
                <a:cs typeface="Tw Cen MT"/>
              </a:rPr>
              <a:t> </a:t>
            </a:r>
            <a:r>
              <a:rPr sz="1600" spc="-10" dirty="0">
                <a:latin typeface="Tw Cen MT"/>
                <a:cs typeface="Tw Cen MT"/>
              </a:rPr>
              <a:t>e</a:t>
            </a:r>
            <a:r>
              <a:rPr sz="1600" spc="-5" dirty="0">
                <a:latin typeface="Tw Cen MT"/>
                <a:cs typeface="Tw Cen MT"/>
              </a:rPr>
              <a:t> </a:t>
            </a:r>
            <a:r>
              <a:rPr sz="1600" spc="-15" dirty="0">
                <a:latin typeface="Tw Cen MT"/>
                <a:cs typeface="Tw Cen MT"/>
              </a:rPr>
              <a:t>d</a:t>
            </a:r>
            <a:r>
              <a:rPr sz="1600" spc="-10" dirty="0">
                <a:latin typeface="Tw Cen MT"/>
                <a:cs typeface="Tw Cen MT"/>
              </a:rPr>
              <a:t>ella</a:t>
            </a:r>
            <a:r>
              <a:rPr sz="1600" spc="5" dirty="0">
                <a:latin typeface="Tw Cen MT"/>
                <a:cs typeface="Tw Cen MT"/>
              </a:rPr>
              <a:t> </a:t>
            </a:r>
            <a:r>
              <a:rPr sz="1600" spc="-10" dirty="0">
                <a:latin typeface="Tw Cen MT"/>
                <a:cs typeface="Tw Cen MT"/>
              </a:rPr>
              <a:t>r</a:t>
            </a:r>
            <a:r>
              <a:rPr sz="1600" spc="-15" dirty="0">
                <a:latin typeface="Tw Cen MT"/>
                <a:cs typeface="Tw Cen MT"/>
              </a:rPr>
              <a:t>i</a:t>
            </a:r>
            <a:r>
              <a:rPr sz="1600" spc="-10" dirty="0">
                <a:latin typeface="Tw Cen MT"/>
                <a:cs typeface="Tw Cen MT"/>
              </a:rPr>
              <a:t>cerca</a:t>
            </a:r>
            <a:r>
              <a:rPr sz="1600" spc="35" dirty="0">
                <a:latin typeface="Tw Cen MT"/>
                <a:cs typeface="Tw Cen MT"/>
              </a:rPr>
              <a:t> </a:t>
            </a:r>
            <a:r>
              <a:rPr sz="1600" spc="-15" dirty="0">
                <a:solidFill>
                  <a:srgbClr val="FF0000"/>
                </a:solidFill>
                <a:latin typeface="Tw Cen MT"/>
                <a:cs typeface="Tw Cen MT"/>
              </a:rPr>
              <a:t>in</a:t>
            </a:r>
            <a:r>
              <a:rPr sz="1600" spc="-20" dirty="0">
                <a:solidFill>
                  <a:srgbClr val="FF0000"/>
                </a:solidFill>
                <a:latin typeface="Tw Cen MT"/>
                <a:cs typeface="Tw Cen MT"/>
              </a:rPr>
              <a:t>d</a:t>
            </a:r>
            <a:r>
              <a:rPr sz="1600" spc="-10" dirty="0">
                <a:solidFill>
                  <a:srgbClr val="FF0000"/>
                </a:solidFill>
                <a:latin typeface="Tw Cen MT"/>
                <a:cs typeface="Tw Cen MT"/>
              </a:rPr>
              <a:t>ica</a:t>
            </a:r>
            <a:r>
              <a:rPr sz="1600" spc="15" dirty="0">
                <a:solidFill>
                  <a:srgbClr val="FF0000"/>
                </a:solidFill>
                <a:latin typeface="Tw Cen MT"/>
                <a:cs typeface="Tw Cen MT"/>
              </a:rPr>
              <a:t> </a:t>
            </a:r>
            <a:r>
              <a:rPr sz="1600" spc="-15" dirty="0">
                <a:solidFill>
                  <a:srgbClr val="FF0000"/>
                </a:solidFill>
                <a:latin typeface="Tw Cen MT"/>
                <a:cs typeface="Tw Cen MT"/>
              </a:rPr>
              <a:t>m</a:t>
            </a:r>
            <a:r>
              <a:rPr sz="1600" spc="-5" dirty="0">
                <a:solidFill>
                  <a:srgbClr val="FF0000"/>
                </a:solidFill>
                <a:latin typeface="Tw Cen MT"/>
                <a:cs typeface="Tw Cen MT"/>
              </a:rPr>
              <a:t>o</a:t>
            </a:r>
            <a:r>
              <a:rPr sz="1600" spc="-15" dirty="0">
                <a:solidFill>
                  <a:srgbClr val="FF0000"/>
                </a:solidFill>
                <a:latin typeface="Tw Cen MT"/>
                <a:cs typeface="Tw Cen MT"/>
              </a:rPr>
              <a:t>d</a:t>
            </a:r>
            <a:r>
              <a:rPr sz="1600" spc="-10" dirty="0">
                <a:solidFill>
                  <a:srgbClr val="FF0000"/>
                </a:solidFill>
                <a:latin typeface="Tw Cen MT"/>
                <a:cs typeface="Tw Cen MT"/>
              </a:rPr>
              <a:t>alità</a:t>
            </a:r>
            <a:r>
              <a:rPr sz="1600" spc="30" dirty="0">
                <a:solidFill>
                  <a:srgbClr val="FF0000"/>
                </a:solidFill>
                <a:latin typeface="Tw Cen MT"/>
                <a:cs typeface="Tw Cen MT"/>
              </a:rPr>
              <a:t> </a:t>
            </a:r>
            <a:r>
              <a:rPr sz="1600" spc="-15" dirty="0">
                <a:solidFill>
                  <a:srgbClr val="FF0000"/>
                </a:solidFill>
                <a:latin typeface="Tw Cen MT"/>
                <a:cs typeface="Tw Cen MT"/>
              </a:rPr>
              <a:t>d</a:t>
            </a:r>
            <a:r>
              <a:rPr sz="1600" spc="-5" dirty="0">
                <a:solidFill>
                  <a:srgbClr val="FF0000"/>
                </a:solidFill>
                <a:latin typeface="Tw Cen MT"/>
                <a:cs typeface="Tw Cen MT"/>
              </a:rPr>
              <a:t>i r</a:t>
            </a:r>
            <a:r>
              <a:rPr sz="1600" spc="-15" dirty="0">
                <a:solidFill>
                  <a:srgbClr val="FF0000"/>
                </a:solidFill>
                <a:latin typeface="Tw Cen MT"/>
                <a:cs typeface="Tw Cen MT"/>
              </a:rPr>
              <a:t>i</a:t>
            </a:r>
            <a:r>
              <a:rPr sz="1600" spc="-10" dirty="0">
                <a:solidFill>
                  <a:srgbClr val="FF0000"/>
                </a:solidFill>
                <a:latin typeface="Tw Cen MT"/>
                <a:cs typeface="Tw Cen MT"/>
              </a:rPr>
              <a:t>conos</a:t>
            </a:r>
            <a:r>
              <a:rPr sz="1600" spc="-20" dirty="0">
                <a:solidFill>
                  <a:srgbClr val="FF0000"/>
                </a:solidFill>
                <a:latin typeface="Tw Cen MT"/>
                <a:cs typeface="Tw Cen MT"/>
              </a:rPr>
              <a:t>c</a:t>
            </a:r>
            <a:r>
              <a:rPr sz="1600" spc="-15" dirty="0">
                <a:solidFill>
                  <a:srgbClr val="FF0000"/>
                </a:solidFill>
                <a:latin typeface="Tw Cen MT"/>
                <a:cs typeface="Tw Cen MT"/>
              </a:rPr>
              <a:t>im</a:t>
            </a:r>
            <a:r>
              <a:rPr sz="1600" spc="-5" dirty="0">
                <a:solidFill>
                  <a:srgbClr val="FF0000"/>
                </a:solidFill>
                <a:latin typeface="Tw Cen MT"/>
                <a:cs typeface="Tw Cen MT"/>
              </a:rPr>
              <a:t>e</a:t>
            </a:r>
            <a:r>
              <a:rPr sz="1600" spc="-10" dirty="0">
                <a:solidFill>
                  <a:srgbClr val="FF0000"/>
                </a:solidFill>
                <a:latin typeface="Tw Cen MT"/>
                <a:cs typeface="Tw Cen MT"/>
              </a:rPr>
              <a:t>nto</a:t>
            </a:r>
            <a:r>
              <a:rPr sz="1600" spc="10" dirty="0">
                <a:solidFill>
                  <a:srgbClr val="FF0000"/>
                </a:solidFill>
                <a:latin typeface="Tw Cen MT"/>
                <a:cs typeface="Tw Cen MT"/>
              </a:rPr>
              <a:t> </a:t>
            </a:r>
            <a:r>
              <a:rPr sz="1600" spc="-15" dirty="0">
                <a:solidFill>
                  <a:srgbClr val="FF0000"/>
                </a:solidFill>
                <a:latin typeface="Tw Cen MT"/>
                <a:cs typeface="Tw Cen MT"/>
              </a:rPr>
              <a:t>d</a:t>
            </a:r>
            <a:r>
              <a:rPr sz="1600" spc="-5" dirty="0">
                <a:solidFill>
                  <a:srgbClr val="FF0000"/>
                </a:solidFill>
                <a:latin typeface="Tw Cen MT"/>
                <a:cs typeface="Tw Cen MT"/>
              </a:rPr>
              <a:t>i «</a:t>
            </a:r>
            <a:r>
              <a:rPr sz="1600" spc="-10" dirty="0">
                <a:solidFill>
                  <a:srgbClr val="FF0000"/>
                </a:solidFill>
                <a:latin typeface="Tw Cen MT"/>
                <a:cs typeface="Tw Cen MT"/>
              </a:rPr>
              <a:t>s</a:t>
            </a:r>
            <a:r>
              <a:rPr sz="1600" spc="-20" dirty="0">
                <a:solidFill>
                  <a:srgbClr val="FF0000"/>
                </a:solidFill>
                <a:latin typeface="Tw Cen MT"/>
                <a:cs typeface="Tw Cen MT"/>
              </a:rPr>
              <a:t>c</a:t>
            </a:r>
            <a:r>
              <a:rPr sz="1600" spc="-10" dirty="0">
                <a:solidFill>
                  <a:srgbClr val="FF0000"/>
                </a:solidFill>
                <a:latin typeface="Tw Cen MT"/>
                <a:cs typeface="Tw Cen MT"/>
              </a:rPr>
              <a:t>uole</a:t>
            </a:r>
            <a:r>
              <a:rPr sz="1600" dirty="0">
                <a:solidFill>
                  <a:srgbClr val="FF0000"/>
                </a:solidFill>
                <a:latin typeface="Tw Cen MT"/>
                <a:cs typeface="Tw Cen MT"/>
              </a:rPr>
              <a:t> </a:t>
            </a:r>
            <a:r>
              <a:rPr sz="1600" spc="-10" dirty="0">
                <a:solidFill>
                  <a:srgbClr val="FF0000"/>
                </a:solidFill>
                <a:latin typeface="Tw Cen MT"/>
                <a:cs typeface="Tw Cen MT"/>
              </a:rPr>
              <a:t>pol</a:t>
            </a:r>
            <a:r>
              <a:rPr sz="1600" spc="-5" dirty="0">
                <a:solidFill>
                  <a:srgbClr val="FF0000"/>
                </a:solidFill>
                <a:latin typeface="Tw Cen MT"/>
                <a:cs typeface="Tw Cen MT"/>
              </a:rPr>
              <a:t>o</a:t>
            </a:r>
            <a:r>
              <a:rPr sz="1600" spc="-10" dirty="0">
                <a:solidFill>
                  <a:srgbClr val="FF0000"/>
                </a:solidFill>
                <a:latin typeface="Tw Cen MT"/>
                <a:cs typeface="Tw Cen MT"/>
              </a:rPr>
              <a:t>»</a:t>
            </a:r>
            <a:r>
              <a:rPr sz="1600" spc="20" dirty="0">
                <a:solidFill>
                  <a:srgbClr val="FF0000"/>
                </a:solidFill>
                <a:latin typeface="Tw Cen MT"/>
                <a:cs typeface="Tw Cen MT"/>
              </a:rPr>
              <a:t> </a:t>
            </a:r>
            <a:r>
              <a:rPr sz="1600" spc="45" dirty="0">
                <a:latin typeface="Tw Cen MT"/>
                <a:cs typeface="Tw Cen MT"/>
              </a:rPr>
              <a:t>c</a:t>
            </a:r>
            <a:r>
              <a:rPr sz="1600" spc="-10" dirty="0">
                <a:latin typeface="Tw Cen MT"/>
                <a:cs typeface="Tw Cen MT"/>
              </a:rPr>
              <a:t>he</a:t>
            </a:r>
            <a:r>
              <a:rPr sz="1600" dirty="0">
                <a:latin typeface="Tw Cen MT"/>
                <a:cs typeface="Tw Cen MT"/>
              </a:rPr>
              <a:t> </a:t>
            </a:r>
            <a:r>
              <a:rPr sz="1600" spc="-10" dirty="0">
                <a:latin typeface="Tw Cen MT"/>
                <a:cs typeface="Tw Cen MT"/>
              </a:rPr>
              <a:t>s</a:t>
            </a:r>
            <a:r>
              <a:rPr sz="1600" spc="-55" dirty="0">
                <a:latin typeface="Tw Cen MT"/>
                <a:cs typeface="Tw Cen MT"/>
              </a:rPr>
              <a:t>v</a:t>
            </a:r>
            <a:r>
              <a:rPr sz="1600" spc="-10" dirty="0">
                <a:latin typeface="Tw Cen MT"/>
                <a:cs typeface="Tw Cen MT"/>
              </a:rPr>
              <a:t>o</a:t>
            </a:r>
            <a:r>
              <a:rPr sz="1600" spc="-15" dirty="0">
                <a:latin typeface="Tw Cen MT"/>
                <a:cs typeface="Tw Cen MT"/>
              </a:rPr>
              <a:t>lgon</a:t>
            </a:r>
            <a:r>
              <a:rPr sz="1600" spc="-10" dirty="0">
                <a:latin typeface="Tw Cen MT"/>
                <a:cs typeface="Tw Cen MT"/>
              </a:rPr>
              <a:t>o</a:t>
            </a:r>
            <a:r>
              <a:rPr sz="1600" spc="15" dirty="0">
                <a:latin typeface="Tw Cen MT"/>
                <a:cs typeface="Tw Cen MT"/>
              </a:rPr>
              <a:t> </a:t>
            </a:r>
            <a:r>
              <a:rPr sz="1600" spc="-10" dirty="0">
                <a:latin typeface="Tw Cen MT"/>
                <a:cs typeface="Tw Cen MT"/>
              </a:rPr>
              <a:t>a</a:t>
            </a:r>
            <a:r>
              <a:rPr sz="1600" spc="-20" dirty="0">
                <a:latin typeface="Tw Cen MT"/>
                <a:cs typeface="Tw Cen MT"/>
              </a:rPr>
              <a:t>z</a:t>
            </a:r>
            <a:r>
              <a:rPr sz="1600" spc="-15" dirty="0">
                <a:latin typeface="Tw Cen MT"/>
                <a:cs typeface="Tw Cen MT"/>
              </a:rPr>
              <a:t>ion</a:t>
            </a:r>
            <a:r>
              <a:rPr sz="1600" spc="-5" dirty="0">
                <a:latin typeface="Tw Cen MT"/>
                <a:cs typeface="Tw Cen MT"/>
              </a:rPr>
              <a:t>i</a:t>
            </a:r>
            <a:r>
              <a:rPr sz="1600" spc="10" dirty="0">
                <a:latin typeface="Tw Cen MT"/>
                <a:cs typeface="Tw Cen MT"/>
              </a:rPr>
              <a:t> </a:t>
            </a:r>
            <a:r>
              <a:rPr sz="1600" spc="-10" dirty="0">
                <a:latin typeface="Tw Cen MT"/>
                <a:cs typeface="Tw Cen MT"/>
              </a:rPr>
              <a:t>di</a:t>
            </a:r>
            <a:r>
              <a:rPr sz="1600" spc="5" dirty="0">
                <a:latin typeface="Tw Cen MT"/>
                <a:cs typeface="Tw Cen MT"/>
              </a:rPr>
              <a:t> </a:t>
            </a:r>
            <a:r>
              <a:rPr sz="1600" spc="-10" dirty="0">
                <a:latin typeface="Tw Cen MT"/>
                <a:cs typeface="Tw Cen MT"/>
              </a:rPr>
              <a:t>s</a:t>
            </a:r>
            <a:r>
              <a:rPr sz="1600" spc="-20" dirty="0">
                <a:latin typeface="Tw Cen MT"/>
                <a:cs typeface="Tw Cen MT"/>
              </a:rPr>
              <a:t>u</a:t>
            </a:r>
            <a:r>
              <a:rPr sz="1600" spc="-10" dirty="0">
                <a:latin typeface="Tw Cen MT"/>
                <a:cs typeface="Tw Cen MT"/>
              </a:rPr>
              <a:t>p</a:t>
            </a:r>
            <a:r>
              <a:rPr sz="1600" spc="-15" dirty="0">
                <a:latin typeface="Tw Cen MT"/>
                <a:cs typeface="Tw Cen MT"/>
              </a:rPr>
              <a:t>p</a:t>
            </a:r>
            <a:r>
              <a:rPr sz="1600" spc="-10" dirty="0">
                <a:latin typeface="Tw Cen MT"/>
                <a:cs typeface="Tw Cen MT"/>
              </a:rPr>
              <a:t>o</a:t>
            </a:r>
            <a:r>
              <a:rPr sz="1600" spc="20" dirty="0">
                <a:latin typeface="Tw Cen MT"/>
                <a:cs typeface="Tw Cen MT"/>
              </a:rPr>
              <a:t>r</a:t>
            </a:r>
            <a:r>
              <a:rPr sz="1600" spc="-10" dirty="0">
                <a:latin typeface="Tw Cen MT"/>
                <a:cs typeface="Tw Cen MT"/>
              </a:rPr>
              <a:t>to</a:t>
            </a:r>
            <a:r>
              <a:rPr sz="1600" spc="25" dirty="0">
                <a:latin typeface="Tw Cen MT"/>
                <a:cs typeface="Tw Cen MT"/>
              </a:rPr>
              <a:t> </a:t>
            </a:r>
            <a:r>
              <a:rPr sz="1600" spc="-10" dirty="0">
                <a:latin typeface="Tw Cen MT"/>
                <a:cs typeface="Tw Cen MT"/>
              </a:rPr>
              <a:t>e</a:t>
            </a:r>
            <a:r>
              <a:rPr sz="1600" dirty="0">
                <a:latin typeface="Tw Cen MT"/>
                <a:cs typeface="Tw Cen MT"/>
              </a:rPr>
              <a:t> </a:t>
            </a:r>
            <a:r>
              <a:rPr sz="1600" spc="-10" dirty="0">
                <a:latin typeface="Tw Cen MT"/>
                <a:cs typeface="Tw Cen MT"/>
              </a:rPr>
              <a:t>con</a:t>
            </a:r>
            <a:r>
              <a:rPr sz="1600" spc="-20" dirty="0">
                <a:latin typeface="Tw Cen MT"/>
                <a:cs typeface="Tw Cen MT"/>
              </a:rPr>
              <a:t>s</a:t>
            </a:r>
            <a:r>
              <a:rPr sz="1600" spc="-10" dirty="0">
                <a:latin typeface="Tw Cen MT"/>
                <a:cs typeface="Tw Cen MT"/>
              </a:rPr>
              <a:t>ulenza</a:t>
            </a:r>
            <a:r>
              <a:rPr sz="1600" spc="15" dirty="0">
                <a:latin typeface="Tw Cen MT"/>
                <a:cs typeface="Tw Cen MT"/>
              </a:rPr>
              <a:t> </a:t>
            </a:r>
            <a:r>
              <a:rPr sz="1600" spc="-10" dirty="0">
                <a:latin typeface="Tw Cen MT"/>
                <a:cs typeface="Tw Cen MT"/>
              </a:rPr>
              <a:t>con</a:t>
            </a:r>
            <a:r>
              <a:rPr sz="1600" spc="-15" dirty="0">
                <a:latin typeface="Tw Cen MT"/>
                <a:cs typeface="Tw Cen MT"/>
              </a:rPr>
              <a:t> </a:t>
            </a:r>
            <a:r>
              <a:rPr sz="1600" spc="-10" dirty="0">
                <a:latin typeface="Tw Cen MT"/>
                <a:cs typeface="Tw Cen MT"/>
              </a:rPr>
              <a:t>le</a:t>
            </a:r>
            <a:r>
              <a:rPr sz="1600" spc="-5" dirty="0">
                <a:latin typeface="Tw Cen MT"/>
                <a:cs typeface="Tw Cen MT"/>
              </a:rPr>
              <a:t> </a:t>
            </a:r>
            <a:r>
              <a:rPr sz="1600" spc="-20" dirty="0">
                <a:latin typeface="Tw Cen MT"/>
                <a:cs typeface="Tw Cen MT"/>
              </a:rPr>
              <a:t>r</a:t>
            </a:r>
            <a:r>
              <a:rPr sz="1600" spc="-10" dirty="0">
                <a:latin typeface="Tw Cen MT"/>
                <a:cs typeface="Tw Cen MT"/>
              </a:rPr>
              <a:t>eti</a:t>
            </a:r>
            <a:r>
              <a:rPr sz="1600" spc="5" dirty="0">
                <a:latin typeface="Tw Cen MT"/>
                <a:cs typeface="Tw Cen MT"/>
              </a:rPr>
              <a:t> </a:t>
            </a:r>
            <a:r>
              <a:rPr sz="1600" spc="-10" dirty="0">
                <a:latin typeface="Tw Cen MT"/>
                <a:cs typeface="Tw Cen MT"/>
              </a:rPr>
              <a:t>del ter</a:t>
            </a:r>
            <a:r>
              <a:rPr sz="1600" spc="-20" dirty="0">
                <a:latin typeface="Tw Cen MT"/>
                <a:cs typeface="Tw Cen MT"/>
              </a:rPr>
              <a:t>r</a:t>
            </a:r>
            <a:r>
              <a:rPr sz="1600" spc="-10" dirty="0">
                <a:latin typeface="Tw Cen MT"/>
                <a:cs typeface="Tw Cen MT"/>
              </a:rPr>
              <a:t>itorio</a:t>
            </a:r>
            <a:r>
              <a:rPr sz="1600" spc="25" dirty="0">
                <a:latin typeface="Tw Cen MT"/>
                <a:cs typeface="Tw Cen MT"/>
              </a:rPr>
              <a:t> </a:t>
            </a:r>
            <a:r>
              <a:rPr sz="1600" spc="-15" dirty="0">
                <a:latin typeface="Tw Cen MT"/>
                <a:cs typeface="Tw Cen MT"/>
              </a:rPr>
              <a:t>p</a:t>
            </a:r>
            <a:r>
              <a:rPr sz="1600" spc="-10" dirty="0">
                <a:latin typeface="Tw Cen MT"/>
                <a:cs typeface="Tw Cen MT"/>
              </a:rPr>
              <a:t>er</a:t>
            </a:r>
            <a:r>
              <a:rPr sz="1600" spc="10" dirty="0">
                <a:latin typeface="Tw Cen MT"/>
                <a:cs typeface="Tw Cen MT"/>
              </a:rPr>
              <a:t> </a:t>
            </a:r>
            <a:r>
              <a:rPr sz="1600" spc="-10" dirty="0">
                <a:latin typeface="Tw Cen MT"/>
                <a:cs typeface="Tw Cen MT"/>
              </a:rPr>
              <a:t>la</a:t>
            </a:r>
            <a:r>
              <a:rPr sz="1600" spc="5" dirty="0">
                <a:latin typeface="Tw Cen MT"/>
                <a:cs typeface="Tw Cen MT"/>
              </a:rPr>
              <a:t> </a:t>
            </a:r>
            <a:r>
              <a:rPr sz="1600" spc="-15" dirty="0">
                <a:latin typeface="Tw Cen MT"/>
                <a:cs typeface="Tw Cen MT"/>
              </a:rPr>
              <a:t>p</a:t>
            </a:r>
            <a:r>
              <a:rPr sz="1600" spc="-50" dirty="0">
                <a:latin typeface="Tw Cen MT"/>
                <a:cs typeface="Tw Cen MT"/>
              </a:rPr>
              <a:t>r</a:t>
            </a:r>
            <a:r>
              <a:rPr sz="1600" spc="-10" dirty="0">
                <a:latin typeface="Tw Cen MT"/>
                <a:cs typeface="Tw Cen MT"/>
              </a:rPr>
              <a:t>om</a:t>
            </a:r>
            <a:r>
              <a:rPr sz="1600" spc="-5" dirty="0">
                <a:latin typeface="Tw Cen MT"/>
                <a:cs typeface="Tw Cen MT"/>
              </a:rPr>
              <a:t>o</a:t>
            </a:r>
            <a:r>
              <a:rPr sz="1600" spc="-10" dirty="0">
                <a:latin typeface="Tw Cen MT"/>
                <a:cs typeface="Tw Cen MT"/>
              </a:rPr>
              <a:t>zione</a:t>
            </a:r>
            <a:r>
              <a:rPr sz="1600" dirty="0">
                <a:latin typeface="Tw Cen MT"/>
                <a:cs typeface="Tw Cen MT"/>
              </a:rPr>
              <a:t> </a:t>
            </a:r>
            <a:r>
              <a:rPr sz="1600" spc="-15" dirty="0">
                <a:latin typeface="Tw Cen MT"/>
                <a:cs typeface="Tw Cen MT"/>
              </a:rPr>
              <a:t>d</a:t>
            </a:r>
            <a:r>
              <a:rPr sz="1600" spc="-5" dirty="0">
                <a:latin typeface="Tw Cen MT"/>
                <a:cs typeface="Tw Cen MT"/>
              </a:rPr>
              <a:t>i</a:t>
            </a:r>
            <a:r>
              <a:rPr sz="1600" spc="10" dirty="0">
                <a:latin typeface="Tw Cen MT"/>
                <a:cs typeface="Tw Cen MT"/>
              </a:rPr>
              <a:t> </a:t>
            </a:r>
            <a:r>
              <a:rPr sz="1600" spc="-10" dirty="0">
                <a:latin typeface="Tw Cen MT"/>
                <a:cs typeface="Tw Cen MT"/>
              </a:rPr>
              <a:t>r</a:t>
            </a:r>
            <a:r>
              <a:rPr sz="1600" spc="-15" dirty="0">
                <a:latin typeface="Tw Cen MT"/>
                <a:cs typeface="Tw Cen MT"/>
              </a:rPr>
              <a:t>i</a:t>
            </a:r>
            <a:r>
              <a:rPr sz="1600" spc="-10" dirty="0">
                <a:latin typeface="Tw Cen MT"/>
                <a:cs typeface="Tw Cen MT"/>
              </a:rPr>
              <a:t>cerc</a:t>
            </a:r>
            <a:r>
              <a:rPr sz="1600" spc="-20" dirty="0">
                <a:latin typeface="Tw Cen MT"/>
                <a:cs typeface="Tw Cen MT"/>
              </a:rPr>
              <a:t>a</a:t>
            </a:r>
            <a:r>
              <a:rPr sz="1600" spc="-5" dirty="0">
                <a:latin typeface="Tw Cen MT"/>
                <a:cs typeface="Tw Cen MT"/>
              </a:rPr>
              <a:t>,</a:t>
            </a:r>
            <a:r>
              <a:rPr sz="1600" spc="20" dirty="0">
                <a:latin typeface="Tw Cen MT"/>
                <a:cs typeface="Tw Cen MT"/>
              </a:rPr>
              <a:t> </a:t>
            </a:r>
            <a:r>
              <a:rPr sz="1600" spc="-10" dirty="0">
                <a:latin typeface="Tw Cen MT"/>
                <a:cs typeface="Tw Cen MT"/>
              </a:rPr>
              <a:t>s</a:t>
            </a:r>
            <a:r>
              <a:rPr sz="1600" spc="-20" dirty="0">
                <a:latin typeface="Tw Cen MT"/>
                <a:cs typeface="Tw Cen MT"/>
              </a:rPr>
              <a:t>p</a:t>
            </a:r>
            <a:r>
              <a:rPr sz="1600" spc="-10" dirty="0">
                <a:latin typeface="Tw Cen MT"/>
                <a:cs typeface="Tw Cen MT"/>
              </a:rPr>
              <a:t>er</a:t>
            </a:r>
            <a:r>
              <a:rPr sz="1600" spc="-15" dirty="0">
                <a:latin typeface="Tw Cen MT"/>
                <a:cs typeface="Tw Cen MT"/>
              </a:rPr>
              <a:t>im</a:t>
            </a:r>
            <a:r>
              <a:rPr sz="1600" spc="-5" dirty="0">
                <a:latin typeface="Tw Cen MT"/>
                <a:cs typeface="Tw Cen MT"/>
              </a:rPr>
              <a:t>e</a:t>
            </a:r>
            <a:r>
              <a:rPr sz="1600" spc="-10" dirty="0">
                <a:latin typeface="Tw Cen MT"/>
                <a:cs typeface="Tw Cen MT"/>
              </a:rPr>
              <a:t>nt</a:t>
            </a:r>
            <a:r>
              <a:rPr sz="1600" spc="-20" dirty="0">
                <a:latin typeface="Tw Cen MT"/>
                <a:cs typeface="Tw Cen MT"/>
              </a:rPr>
              <a:t>a</a:t>
            </a:r>
            <a:r>
              <a:rPr sz="1600" spc="-10" dirty="0">
                <a:latin typeface="Tw Cen MT"/>
                <a:cs typeface="Tw Cen MT"/>
              </a:rPr>
              <a:t>zione</a:t>
            </a:r>
            <a:r>
              <a:rPr sz="1600" spc="35" dirty="0">
                <a:latin typeface="Tw Cen MT"/>
                <a:cs typeface="Tw Cen MT"/>
              </a:rPr>
              <a:t> </a:t>
            </a:r>
            <a:r>
              <a:rPr sz="1600" spc="-10" dirty="0">
                <a:latin typeface="Tw Cen MT"/>
                <a:cs typeface="Tw Cen MT"/>
              </a:rPr>
              <a:t>e</a:t>
            </a:r>
            <a:r>
              <a:rPr sz="1600" spc="-5" dirty="0">
                <a:latin typeface="Tw Cen MT"/>
                <a:cs typeface="Tw Cen MT"/>
              </a:rPr>
              <a:t> </a:t>
            </a:r>
            <a:r>
              <a:rPr sz="1600" spc="-10" dirty="0">
                <a:latin typeface="Tw Cen MT"/>
                <a:cs typeface="Tw Cen MT"/>
              </a:rPr>
              <a:t>s</a:t>
            </a:r>
            <a:r>
              <a:rPr sz="1600" spc="-20" dirty="0">
                <a:latin typeface="Tw Cen MT"/>
                <a:cs typeface="Tw Cen MT"/>
              </a:rPr>
              <a:t>v</a:t>
            </a:r>
            <a:r>
              <a:rPr sz="1600" spc="-10" dirty="0">
                <a:latin typeface="Tw Cen MT"/>
                <a:cs typeface="Tw Cen MT"/>
              </a:rPr>
              <a:t>il</a:t>
            </a:r>
            <a:r>
              <a:rPr sz="1600" spc="-20" dirty="0">
                <a:latin typeface="Tw Cen MT"/>
                <a:cs typeface="Tw Cen MT"/>
              </a:rPr>
              <a:t>u</a:t>
            </a:r>
            <a:r>
              <a:rPr sz="1600" spc="-15" dirty="0">
                <a:latin typeface="Tw Cen MT"/>
                <a:cs typeface="Tw Cen MT"/>
              </a:rPr>
              <a:t>pp</a:t>
            </a:r>
            <a:r>
              <a:rPr sz="1600" spc="-10" dirty="0">
                <a:latin typeface="Tw Cen MT"/>
                <a:cs typeface="Tw Cen MT"/>
              </a:rPr>
              <a:t>o</a:t>
            </a:r>
            <a:r>
              <a:rPr sz="1600" spc="40" dirty="0">
                <a:latin typeface="Tw Cen MT"/>
                <a:cs typeface="Tw Cen MT"/>
              </a:rPr>
              <a:t> </a:t>
            </a:r>
            <a:r>
              <a:rPr sz="1600" spc="-15" dirty="0">
                <a:latin typeface="Tw Cen MT"/>
                <a:cs typeface="Tw Cen MT"/>
              </a:rPr>
              <a:t>d</a:t>
            </a:r>
            <a:r>
              <a:rPr sz="1600" spc="-5" dirty="0">
                <a:latin typeface="Tw Cen MT"/>
                <a:cs typeface="Tw Cen MT"/>
              </a:rPr>
              <a:t>i </a:t>
            </a:r>
            <a:r>
              <a:rPr sz="1600" spc="-10" dirty="0">
                <a:latin typeface="Tw Cen MT"/>
                <a:cs typeface="Tw Cen MT"/>
              </a:rPr>
              <a:t>meto</a:t>
            </a:r>
            <a:r>
              <a:rPr sz="1600" spc="-15" dirty="0">
                <a:latin typeface="Tw Cen MT"/>
                <a:cs typeface="Tw Cen MT"/>
              </a:rPr>
              <a:t>d</a:t>
            </a:r>
            <a:r>
              <a:rPr sz="1600" spc="-10" dirty="0">
                <a:latin typeface="Tw Cen MT"/>
                <a:cs typeface="Tw Cen MT"/>
              </a:rPr>
              <a:t>o</a:t>
            </a:r>
            <a:r>
              <a:rPr sz="1600" spc="-15" dirty="0">
                <a:latin typeface="Tw Cen MT"/>
                <a:cs typeface="Tw Cen MT"/>
              </a:rPr>
              <a:t>logi</a:t>
            </a:r>
            <a:r>
              <a:rPr sz="1600" spc="-10" dirty="0">
                <a:latin typeface="Tw Cen MT"/>
                <a:cs typeface="Tw Cen MT"/>
              </a:rPr>
              <a:t>e</a:t>
            </a:r>
            <a:r>
              <a:rPr sz="1600" spc="5" dirty="0">
                <a:latin typeface="Tw Cen MT"/>
                <a:cs typeface="Tw Cen MT"/>
              </a:rPr>
              <a:t> </a:t>
            </a:r>
            <a:r>
              <a:rPr sz="1600" spc="-10" dirty="0">
                <a:latin typeface="Tw Cen MT"/>
                <a:cs typeface="Tw Cen MT"/>
              </a:rPr>
              <a:t>ed uso</a:t>
            </a:r>
            <a:r>
              <a:rPr sz="1600" spc="15" dirty="0">
                <a:latin typeface="Tw Cen MT"/>
                <a:cs typeface="Tw Cen MT"/>
              </a:rPr>
              <a:t> </a:t>
            </a:r>
            <a:r>
              <a:rPr sz="1600" spc="-15" dirty="0">
                <a:latin typeface="Tw Cen MT"/>
                <a:cs typeface="Tw Cen MT"/>
              </a:rPr>
              <a:t>d</a:t>
            </a:r>
            <a:r>
              <a:rPr sz="1600" spc="-5" dirty="0">
                <a:latin typeface="Tw Cen MT"/>
                <a:cs typeface="Tw Cen MT"/>
              </a:rPr>
              <a:t>i st</a:t>
            </a:r>
            <a:r>
              <a:rPr sz="1600" spc="15" dirty="0">
                <a:latin typeface="Tw Cen MT"/>
                <a:cs typeface="Tw Cen MT"/>
              </a:rPr>
              <a:t>r</a:t>
            </a:r>
            <a:r>
              <a:rPr sz="1600" spc="-10" dirty="0">
                <a:latin typeface="Tw Cen MT"/>
                <a:cs typeface="Tw Cen MT"/>
              </a:rPr>
              <a:t>umenti</a:t>
            </a:r>
            <a:r>
              <a:rPr sz="1600" spc="15" dirty="0">
                <a:latin typeface="Tw Cen MT"/>
                <a:cs typeface="Tw Cen MT"/>
              </a:rPr>
              <a:t> </a:t>
            </a:r>
            <a:r>
              <a:rPr sz="1600" spc="-15" dirty="0">
                <a:latin typeface="Tw Cen MT"/>
                <a:cs typeface="Tw Cen MT"/>
              </a:rPr>
              <a:t>di</a:t>
            </a:r>
            <a:r>
              <a:rPr sz="1600" spc="-20" dirty="0">
                <a:latin typeface="Tw Cen MT"/>
                <a:cs typeface="Tw Cen MT"/>
              </a:rPr>
              <a:t>d</a:t>
            </a:r>
            <a:r>
              <a:rPr sz="1600" spc="-15" dirty="0">
                <a:latin typeface="Tw Cen MT"/>
                <a:cs typeface="Tw Cen MT"/>
              </a:rPr>
              <a:t>a</a:t>
            </a:r>
            <a:r>
              <a:rPr sz="1600" spc="-5" dirty="0">
                <a:latin typeface="Tw Cen MT"/>
                <a:cs typeface="Tw Cen MT"/>
              </a:rPr>
              <a:t>tti</a:t>
            </a:r>
            <a:r>
              <a:rPr sz="1600" spc="-15" dirty="0">
                <a:latin typeface="Tw Cen MT"/>
                <a:cs typeface="Tw Cen MT"/>
              </a:rPr>
              <a:t>c</a:t>
            </a:r>
            <a:r>
              <a:rPr sz="1600" spc="-5" dirty="0">
                <a:latin typeface="Tw Cen MT"/>
                <a:cs typeface="Tw Cen MT"/>
              </a:rPr>
              <a:t>i</a:t>
            </a:r>
            <a:r>
              <a:rPr sz="1600" spc="35" dirty="0">
                <a:latin typeface="Tw Cen MT"/>
                <a:cs typeface="Tw Cen MT"/>
              </a:rPr>
              <a:t> </a:t>
            </a:r>
            <a:r>
              <a:rPr sz="1600" spc="-15" dirty="0">
                <a:latin typeface="Tw Cen MT"/>
                <a:cs typeface="Tw Cen MT"/>
              </a:rPr>
              <a:t>p</a:t>
            </a:r>
            <a:r>
              <a:rPr sz="1600" spc="-10" dirty="0">
                <a:latin typeface="Tw Cen MT"/>
                <a:cs typeface="Tw Cen MT"/>
              </a:rPr>
              <a:t>er</a:t>
            </a:r>
            <a:r>
              <a:rPr sz="1600" spc="10" dirty="0">
                <a:latin typeface="Tw Cen MT"/>
                <a:cs typeface="Tw Cen MT"/>
              </a:rPr>
              <a:t> </a:t>
            </a:r>
            <a:r>
              <a:rPr sz="1600" spc="-10" dirty="0">
                <a:latin typeface="Tw Cen MT"/>
                <a:cs typeface="Tw Cen MT"/>
              </a:rPr>
              <a:t>l</a:t>
            </a:r>
            <a:r>
              <a:rPr sz="1600" spc="-15" dirty="0">
                <a:latin typeface="Tw Cen MT"/>
                <a:cs typeface="Tw Cen MT"/>
              </a:rPr>
              <a:t>'in</a:t>
            </a:r>
            <a:r>
              <a:rPr sz="1600" spc="-20" dirty="0">
                <a:latin typeface="Tw Cen MT"/>
                <a:cs typeface="Tw Cen MT"/>
              </a:rPr>
              <a:t>c</a:t>
            </a:r>
            <a:r>
              <a:rPr sz="1600" spc="-15" dirty="0">
                <a:latin typeface="Tw Cen MT"/>
                <a:cs typeface="Tw Cen MT"/>
              </a:rPr>
              <a:t>lu</a:t>
            </a:r>
            <a:r>
              <a:rPr sz="1600" spc="-20" dirty="0">
                <a:latin typeface="Tw Cen MT"/>
                <a:cs typeface="Tw Cen MT"/>
              </a:rPr>
              <a:t>s</a:t>
            </a:r>
            <a:r>
              <a:rPr sz="1600" spc="-15" dirty="0">
                <a:latin typeface="Tw Cen MT"/>
                <a:cs typeface="Tw Cen MT"/>
              </a:rPr>
              <a:t>ione.</a:t>
            </a:r>
            <a:endParaRPr sz="1600">
              <a:latin typeface="Tw Cen MT"/>
              <a:cs typeface="Tw Cen M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49897" rIns="0" bIns="0" rtlCol="0">
            <a:spAutoFit/>
          </a:bodyPr>
          <a:lstStyle/>
          <a:p>
            <a:pPr marL="301625">
              <a:lnSpc>
                <a:spcPct val="100000"/>
              </a:lnSpc>
            </a:pPr>
            <a:r>
              <a:rPr spc="-15" dirty="0"/>
              <a:t>C</a:t>
            </a:r>
            <a:r>
              <a:rPr spc="-10" dirty="0"/>
              <a:t>a</a:t>
            </a:r>
            <a:r>
              <a:rPr spc="-15" dirty="0"/>
              <a:t>po</a:t>
            </a:r>
            <a:r>
              <a:rPr spc="-20" dirty="0"/>
              <a:t> </a:t>
            </a:r>
            <a:r>
              <a:rPr spc="-15" dirty="0"/>
              <a:t>VI</a:t>
            </a:r>
            <a:r>
              <a:rPr spc="10" dirty="0"/>
              <a:t> </a:t>
            </a:r>
            <a:r>
              <a:rPr spc="-10" dirty="0"/>
              <a:t>Ulterio</a:t>
            </a:r>
            <a:r>
              <a:rPr spc="-5" dirty="0"/>
              <a:t>r</a:t>
            </a:r>
            <a:r>
              <a:rPr spc="-10" dirty="0"/>
              <a:t>i</a:t>
            </a:r>
            <a:r>
              <a:rPr spc="-15" dirty="0"/>
              <a:t> </a:t>
            </a:r>
            <a:r>
              <a:rPr spc="-10" dirty="0"/>
              <a:t>disposizioni</a:t>
            </a:r>
          </a:p>
        </p:txBody>
      </p:sp>
      <p:sp>
        <p:nvSpPr>
          <p:cNvPr id="3" name="object 3"/>
          <p:cNvSpPr txBox="1"/>
          <p:nvPr/>
        </p:nvSpPr>
        <p:spPr>
          <a:xfrm>
            <a:off x="228600" y="1066800"/>
            <a:ext cx="8686800" cy="6860853"/>
          </a:xfrm>
          <a:prstGeom prst="rect">
            <a:avLst/>
          </a:prstGeom>
        </p:spPr>
        <p:txBody>
          <a:bodyPr vert="horz" wrap="square" lIns="0" tIns="0" rIns="0" bIns="0" rtlCol="0">
            <a:spAutoFit/>
          </a:bodyPr>
          <a:lstStyle/>
          <a:p>
            <a:pPr marL="12700">
              <a:lnSpc>
                <a:spcPct val="100000"/>
              </a:lnSpc>
            </a:pPr>
            <a:endParaRPr sz="2000" dirty="0">
              <a:latin typeface="Tw Cen MT"/>
              <a:cs typeface="Tw Cen MT"/>
            </a:endParaRPr>
          </a:p>
          <a:p>
            <a:pPr marL="12700">
              <a:lnSpc>
                <a:spcPct val="100000"/>
              </a:lnSpc>
              <a:spcBef>
                <a:spcPts val="720"/>
              </a:spcBef>
            </a:pPr>
            <a:r>
              <a:rPr sz="3200" dirty="0">
                <a:solidFill>
                  <a:srgbClr val="FF0000"/>
                </a:solidFill>
                <a:latin typeface="Tw Cen MT"/>
                <a:cs typeface="Tw Cen MT"/>
              </a:rPr>
              <a:t>d</a:t>
            </a:r>
            <a:r>
              <a:rPr sz="3200" spc="-10" dirty="0">
                <a:solidFill>
                  <a:srgbClr val="FF0000"/>
                </a:solidFill>
                <a:latin typeface="Tw Cen MT"/>
                <a:cs typeface="Tw Cen MT"/>
              </a:rPr>
              <a:t>a</a:t>
            </a:r>
            <a:r>
              <a:rPr sz="3200" dirty="0">
                <a:solidFill>
                  <a:srgbClr val="FF0000"/>
                </a:solidFill>
                <a:latin typeface="Tw Cen MT"/>
                <a:cs typeface="Tw Cen MT"/>
              </a:rPr>
              <a:t>l</a:t>
            </a:r>
            <a:r>
              <a:rPr sz="3200" spc="5" dirty="0">
                <a:solidFill>
                  <a:srgbClr val="FF0000"/>
                </a:solidFill>
                <a:latin typeface="Tw Cen MT"/>
                <a:cs typeface="Tw Cen MT"/>
              </a:rPr>
              <a:t> </a:t>
            </a:r>
            <a:r>
              <a:rPr sz="3200" spc="-5" dirty="0">
                <a:solidFill>
                  <a:srgbClr val="FF0000"/>
                </a:solidFill>
                <a:latin typeface="Tw Cen MT"/>
                <a:cs typeface="Tw Cen MT"/>
              </a:rPr>
              <a:t>1</a:t>
            </a:r>
            <a:r>
              <a:rPr sz="3200" dirty="0">
                <a:solidFill>
                  <a:srgbClr val="FF0000"/>
                </a:solidFill>
                <a:latin typeface="Tw Cen MT"/>
                <a:cs typeface="Tw Cen MT"/>
              </a:rPr>
              <a:t>° </a:t>
            </a:r>
            <a:r>
              <a:rPr sz="3200" spc="-45" dirty="0">
                <a:solidFill>
                  <a:srgbClr val="FF0000"/>
                </a:solidFill>
                <a:latin typeface="Tw Cen MT"/>
                <a:cs typeface="Tw Cen MT"/>
              </a:rPr>
              <a:t>g</a:t>
            </a:r>
            <a:r>
              <a:rPr sz="3200" dirty="0">
                <a:solidFill>
                  <a:srgbClr val="FF0000"/>
                </a:solidFill>
                <a:latin typeface="Tw Cen MT"/>
                <a:cs typeface="Tw Cen MT"/>
              </a:rPr>
              <a:t>enn</a:t>
            </a:r>
            <a:r>
              <a:rPr sz="3200" spc="-10" dirty="0">
                <a:solidFill>
                  <a:srgbClr val="FF0000"/>
                </a:solidFill>
                <a:latin typeface="Tw Cen MT"/>
                <a:cs typeface="Tw Cen MT"/>
              </a:rPr>
              <a:t>a</a:t>
            </a:r>
            <a:r>
              <a:rPr sz="3200" spc="-5" dirty="0">
                <a:solidFill>
                  <a:srgbClr val="FF0000"/>
                </a:solidFill>
                <a:latin typeface="Tw Cen MT"/>
                <a:cs typeface="Tw Cen MT"/>
              </a:rPr>
              <a:t>i</a:t>
            </a:r>
            <a:r>
              <a:rPr sz="3200" dirty="0">
                <a:solidFill>
                  <a:srgbClr val="FF0000"/>
                </a:solidFill>
                <a:latin typeface="Tw Cen MT"/>
                <a:cs typeface="Tw Cen MT"/>
              </a:rPr>
              <a:t>o</a:t>
            </a:r>
            <a:r>
              <a:rPr sz="3200" spc="20" dirty="0">
                <a:solidFill>
                  <a:srgbClr val="FF0000"/>
                </a:solidFill>
                <a:latin typeface="Tw Cen MT"/>
                <a:cs typeface="Tw Cen MT"/>
              </a:rPr>
              <a:t> </a:t>
            </a:r>
            <a:r>
              <a:rPr sz="3200" dirty="0">
                <a:solidFill>
                  <a:srgbClr val="FF0000"/>
                </a:solidFill>
                <a:latin typeface="Tw Cen MT"/>
                <a:cs typeface="Tw Cen MT"/>
              </a:rPr>
              <a:t>2</a:t>
            </a:r>
            <a:r>
              <a:rPr sz="3200" spc="-10" dirty="0">
                <a:solidFill>
                  <a:srgbClr val="FF0000"/>
                </a:solidFill>
                <a:latin typeface="Tw Cen MT"/>
                <a:cs typeface="Tw Cen MT"/>
              </a:rPr>
              <a:t>0</a:t>
            </a:r>
            <a:r>
              <a:rPr sz="3200" dirty="0">
                <a:solidFill>
                  <a:srgbClr val="FF0000"/>
                </a:solidFill>
                <a:latin typeface="Tw Cen MT"/>
                <a:cs typeface="Tw Cen MT"/>
              </a:rPr>
              <a:t>19 </a:t>
            </a:r>
            <a:r>
              <a:rPr sz="3200" spc="15" dirty="0">
                <a:solidFill>
                  <a:srgbClr val="FF0000"/>
                </a:solidFill>
                <a:latin typeface="Tw Cen MT"/>
                <a:cs typeface="Tw Cen MT"/>
              </a:rPr>
              <a:t> </a:t>
            </a:r>
            <a:r>
              <a:rPr sz="3200" dirty="0">
                <a:latin typeface="Tw Cen MT"/>
                <a:cs typeface="Tw Cen MT"/>
              </a:rPr>
              <a:t>en</a:t>
            </a:r>
            <a:r>
              <a:rPr sz="3200" spc="-10" dirty="0">
                <a:latin typeface="Tw Cen MT"/>
                <a:cs typeface="Tw Cen MT"/>
              </a:rPr>
              <a:t>t</a:t>
            </a:r>
            <a:r>
              <a:rPr sz="3200" spc="-20" dirty="0">
                <a:latin typeface="Tw Cen MT"/>
                <a:cs typeface="Tw Cen MT"/>
              </a:rPr>
              <a:t>r</a:t>
            </a:r>
            <a:r>
              <a:rPr sz="3200" dirty="0">
                <a:latin typeface="Tw Cen MT"/>
                <a:cs typeface="Tw Cen MT"/>
              </a:rPr>
              <a:t>a </a:t>
            </a:r>
            <a:r>
              <a:rPr sz="3200" spc="-5" dirty="0">
                <a:latin typeface="Tw Cen MT"/>
                <a:cs typeface="Tw Cen MT"/>
              </a:rPr>
              <a:t>i</a:t>
            </a:r>
            <a:r>
              <a:rPr sz="3200" dirty="0">
                <a:latin typeface="Tw Cen MT"/>
                <a:cs typeface="Tw Cen MT"/>
              </a:rPr>
              <a:t>n</a:t>
            </a:r>
            <a:r>
              <a:rPr sz="3200" spc="10" dirty="0">
                <a:latin typeface="Tw Cen MT"/>
                <a:cs typeface="Tw Cen MT"/>
              </a:rPr>
              <a:t> </a:t>
            </a:r>
            <a:r>
              <a:rPr sz="3200" dirty="0">
                <a:latin typeface="Tw Cen MT"/>
                <a:cs typeface="Tw Cen MT"/>
              </a:rPr>
              <a:t>vi</a:t>
            </a:r>
            <a:r>
              <a:rPr sz="3200" spc="-10" dirty="0">
                <a:latin typeface="Tw Cen MT"/>
                <a:cs typeface="Tw Cen MT"/>
              </a:rPr>
              <a:t>g</a:t>
            </a:r>
            <a:r>
              <a:rPr sz="3200" dirty="0">
                <a:latin typeface="Tw Cen MT"/>
                <a:cs typeface="Tw Cen MT"/>
              </a:rPr>
              <a:t>ore</a:t>
            </a:r>
          </a:p>
          <a:p>
            <a:pPr marL="652780" indent="-273050">
              <a:lnSpc>
                <a:spcPct val="100000"/>
              </a:lnSpc>
              <a:spcBef>
                <a:spcPts val="610"/>
              </a:spcBef>
              <a:buClr>
                <a:srgbClr val="93B6D2"/>
              </a:buClr>
              <a:buSzPct val="67857"/>
              <a:buFont typeface="Wingdings 2"/>
              <a:buChar char=""/>
              <a:tabLst>
                <a:tab pos="652780" algn="l"/>
              </a:tabLst>
            </a:pPr>
            <a:r>
              <a:rPr sz="3200" b="1" dirty="0">
                <a:solidFill>
                  <a:srgbClr val="FF0000"/>
                </a:solidFill>
                <a:latin typeface="Tw Cen MT"/>
                <a:cs typeface="Tw Cen MT"/>
              </a:rPr>
              <a:t>il P</a:t>
            </a:r>
            <a:r>
              <a:rPr sz="3200" b="1" spc="-25" dirty="0">
                <a:solidFill>
                  <a:srgbClr val="FF0000"/>
                </a:solidFill>
                <a:latin typeface="Tw Cen MT"/>
                <a:cs typeface="Tw Cen MT"/>
              </a:rPr>
              <a:t>r</a:t>
            </a:r>
            <a:r>
              <a:rPr sz="3200" b="1" dirty="0">
                <a:solidFill>
                  <a:srgbClr val="FF0000"/>
                </a:solidFill>
                <a:latin typeface="Tw Cen MT"/>
                <a:cs typeface="Tw Cen MT"/>
              </a:rPr>
              <a:t>ofilo</a:t>
            </a:r>
            <a:r>
              <a:rPr sz="3200" b="1" spc="-35" dirty="0">
                <a:solidFill>
                  <a:srgbClr val="FF0000"/>
                </a:solidFill>
                <a:latin typeface="Tw Cen MT"/>
                <a:cs typeface="Tw Cen MT"/>
              </a:rPr>
              <a:t> </a:t>
            </a:r>
            <a:r>
              <a:rPr sz="3200" b="1" dirty="0">
                <a:solidFill>
                  <a:srgbClr val="FF0000"/>
                </a:solidFill>
                <a:latin typeface="Tw Cen MT"/>
                <a:cs typeface="Tw Cen MT"/>
              </a:rPr>
              <a:t>di f</a:t>
            </a:r>
            <a:r>
              <a:rPr sz="3200" b="1" spc="-10" dirty="0">
                <a:solidFill>
                  <a:srgbClr val="FF0000"/>
                </a:solidFill>
                <a:latin typeface="Tw Cen MT"/>
                <a:cs typeface="Tw Cen MT"/>
              </a:rPr>
              <a:t>u</a:t>
            </a:r>
            <a:r>
              <a:rPr sz="3200" b="1" dirty="0">
                <a:solidFill>
                  <a:srgbClr val="FF0000"/>
                </a:solidFill>
                <a:latin typeface="Tw Cen MT"/>
                <a:cs typeface="Tw Cen MT"/>
              </a:rPr>
              <a:t>n</a:t>
            </a:r>
            <a:r>
              <a:rPr sz="3200" b="1" spc="-10" dirty="0">
                <a:solidFill>
                  <a:srgbClr val="FF0000"/>
                </a:solidFill>
                <a:latin typeface="Tw Cen MT"/>
                <a:cs typeface="Tw Cen MT"/>
              </a:rPr>
              <a:t>z</a:t>
            </a:r>
            <a:r>
              <a:rPr sz="3200" b="1" dirty="0">
                <a:solidFill>
                  <a:srgbClr val="FF0000"/>
                </a:solidFill>
                <a:latin typeface="Tw Cen MT"/>
                <a:cs typeface="Tw Cen MT"/>
              </a:rPr>
              <a:t>ionam</a:t>
            </a:r>
            <a:r>
              <a:rPr sz="3200" b="1" spc="5" dirty="0">
                <a:solidFill>
                  <a:srgbClr val="FF0000"/>
                </a:solidFill>
                <a:latin typeface="Tw Cen MT"/>
                <a:cs typeface="Tw Cen MT"/>
              </a:rPr>
              <a:t>e</a:t>
            </a:r>
            <a:r>
              <a:rPr sz="3200" b="1" dirty="0">
                <a:solidFill>
                  <a:srgbClr val="FF0000"/>
                </a:solidFill>
                <a:latin typeface="Tw Cen MT"/>
                <a:cs typeface="Tw Cen MT"/>
              </a:rPr>
              <a:t>nto</a:t>
            </a:r>
            <a:r>
              <a:rPr sz="3200" b="1" spc="-15" dirty="0">
                <a:solidFill>
                  <a:srgbClr val="FF0000"/>
                </a:solidFill>
                <a:latin typeface="Tw Cen MT"/>
                <a:cs typeface="Tw Cen MT"/>
              </a:rPr>
              <a:t> </a:t>
            </a:r>
            <a:r>
              <a:rPr sz="3200" spc="55" dirty="0">
                <a:latin typeface="Tw Cen MT"/>
                <a:cs typeface="Tw Cen MT"/>
              </a:rPr>
              <a:t>c</a:t>
            </a:r>
            <a:r>
              <a:rPr sz="3200" dirty="0">
                <a:latin typeface="Tw Cen MT"/>
                <a:cs typeface="Tw Cen MT"/>
              </a:rPr>
              <a:t>he sost</a:t>
            </a:r>
            <a:r>
              <a:rPr sz="3200" spc="5" dirty="0">
                <a:latin typeface="Tw Cen MT"/>
                <a:cs typeface="Tw Cen MT"/>
              </a:rPr>
              <a:t>i</a:t>
            </a:r>
            <a:r>
              <a:rPr sz="3200" dirty="0">
                <a:latin typeface="Tw Cen MT"/>
                <a:cs typeface="Tw Cen MT"/>
              </a:rPr>
              <a:t>tui</a:t>
            </a:r>
            <a:r>
              <a:rPr sz="3200" spc="-15" dirty="0">
                <a:latin typeface="Tw Cen MT"/>
                <a:cs typeface="Tw Cen MT"/>
              </a:rPr>
              <a:t>s</a:t>
            </a:r>
            <a:r>
              <a:rPr sz="3200" dirty="0">
                <a:latin typeface="Tw Cen MT"/>
                <a:cs typeface="Tw Cen MT"/>
              </a:rPr>
              <a:t>ce</a:t>
            </a:r>
            <a:r>
              <a:rPr sz="3200" spc="-10" dirty="0">
                <a:latin typeface="Tw Cen MT"/>
                <a:cs typeface="Tw Cen MT"/>
              </a:rPr>
              <a:t> </a:t>
            </a:r>
            <a:r>
              <a:rPr sz="3200" spc="-5" dirty="0">
                <a:latin typeface="Tw Cen MT"/>
                <a:cs typeface="Tw Cen MT"/>
              </a:rPr>
              <a:t>l</a:t>
            </a:r>
            <a:r>
              <a:rPr sz="3200" dirty="0">
                <a:latin typeface="Tw Cen MT"/>
                <a:cs typeface="Tw Cen MT"/>
              </a:rPr>
              <a:t>a</a:t>
            </a:r>
            <a:r>
              <a:rPr sz="3200" spc="-25" dirty="0">
                <a:latin typeface="Tw Cen MT"/>
                <a:cs typeface="Tw Cen MT"/>
              </a:rPr>
              <a:t> </a:t>
            </a:r>
            <a:r>
              <a:rPr sz="3200" dirty="0">
                <a:latin typeface="Tw Cen MT"/>
                <a:cs typeface="Tw Cen MT"/>
              </a:rPr>
              <a:t>diagnosi</a:t>
            </a:r>
            <a:r>
              <a:rPr sz="3200" spc="-25" dirty="0">
                <a:latin typeface="Tw Cen MT"/>
                <a:cs typeface="Tw Cen MT"/>
              </a:rPr>
              <a:t> </a:t>
            </a:r>
            <a:r>
              <a:rPr sz="3200" dirty="0">
                <a:latin typeface="Tw Cen MT"/>
                <a:cs typeface="Tw Cen MT"/>
              </a:rPr>
              <a:t>fu</a:t>
            </a:r>
            <a:r>
              <a:rPr sz="3200" spc="-10" dirty="0">
                <a:latin typeface="Tw Cen MT"/>
                <a:cs typeface="Tw Cen MT"/>
              </a:rPr>
              <a:t>n</a:t>
            </a:r>
            <a:r>
              <a:rPr sz="3200" dirty="0">
                <a:latin typeface="Tw Cen MT"/>
                <a:cs typeface="Tw Cen MT"/>
              </a:rPr>
              <a:t>zi</a:t>
            </a:r>
            <a:r>
              <a:rPr sz="3200" spc="5" dirty="0">
                <a:latin typeface="Tw Cen MT"/>
                <a:cs typeface="Tw Cen MT"/>
              </a:rPr>
              <a:t>o</a:t>
            </a:r>
            <a:r>
              <a:rPr sz="3200" dirty="0">
                <a:latin typeface="Tw Cen MT"/>
                <a:cs typeface="Tw Cen MT"/>
              </a:rPr>
              <a:t>na</a:t>
            </a:r>
            <a:r>
              <a:rPr sz="3200" spc="5" dirty="0">
                <a:latin typeface="Tw Cen MT"/>
                <a:cs typeface="Tw Cen MT"/>
              </a:rPr>
              <a:t>l</a:t>
            </a:r>
            <a:r>
              <a:rPr sz="3200" dirty="0">
                <a:latin typeface="Tw Cen MT"/>
                <a:cs typeface="Tw Cen MT"/>
              </a:rPr>
              <a:t>e</a:t>
            </a:r>
            <a:r>
              <a:rPr sz="3200" spc="-25" dirty="0">
                <a:latin typeface="Tw Cen MT"/>
                <a:cs typeface="Tw Cen MT"/>
              </a:rPr>
              <a:t> </a:t>
            </a:r>
            <a:r>
              <a:rPr sz="3200" dirty="0">
                <a:latin typeface="Tw Cen MT"/>
                <a:cs typeface="Tw Cen MT"/>
              </a:rPr>
              <a:t>e</a:t>
            </a:r>
            <a:r>
              <a:rPr sz="3200" spc="5" dirty="0">
                <a:latin typeface="Tw Cen MT"/>
                <a:cs typeface="Tw Cen MT"/>
              </a:rPr>
              <a:t> </a:t>
            </a:r>
            <a:r>
              <a:rPr sz="3200" spc="-5" dirty="0">
                <a:latin typeface="Tw Cen MT"/>
                <a:cs typeface="Tw Cen MT"/>
              </a:rPr>
              <a:t>i</a:t>
            </a:r>
            <a:r>
              <a:rPr sz="3200" dirty="0">
                <a:latin typeface="Tw Cen MT"/>
                <a:cs typeface="Tw Cen MT"/>
              </a:rPr>
              <a:t>l</a:t>
            </a:r>
            <a:r>
              <a:rPr sz="3200" spc="5" dirty="0">
                <a:latin typeface="Tw Cen MT"/>
                <a:cs typeface="Tw Cen MT"/>
              </a:rPr>
              <a:t> </a:t>
            </a:r>
            <a:r>
              <a:rPr sz="3200" dirty="0">
                <a:latin typeface="Tw Cen MT"/>
                <a:cs typeface="Tw Cen MT"/>
              </a:rPr>
              <a:t>p</a:t>
            </a:r>
            <a:r>
              <a:rPr sz="3200" spc="-25" dirty="0">
                <a:latin typeface="Tw Cen MT"/>
                <a:cs typeface="Tw Cen MT"/>
              </a:rPr>
              <a:t>r</a:t>
            </a:r>
            <a:r>
              <a:rPr sz="3200" dirty="0">
                <a:latin typeface="Tw Cen MT"/>
                <a:cs typeface="Tw Cen MT"/>
              </a:rPr>
              <a:t>ofilo</a:t>
            </a:r>
            <a:r>
              <a:rPr sz="3200" spc="-35" dirty="0">
                <a:latin typeface="Tw Cen MT"/>
                <a:cs typeface="Tw Cen MT"/>
              </a:rPr>
              <a:t> </a:t>
            </a:r>
            <a:r>
              <a:rPr sz="3200" dirty="0">
                <a:latin typeface="Tw Cen MT"/>
                <a:cs typeface="Tw Cen MT"/>
              </a:rPr>
              <a:t>dinamic</a:t>
            </a:r>
            <a:r>
              <a:rPr sz="3200" spc="45" dirty="0">
                <a:latin typeface="Tw Cen MT"/>
                <a:cs typeface="Tw Cen MT"/>
              </a:rPr>
              <a:t>o</a:t>
            </a:r>
            <a:r>
              <a:rPr sz="3200" dirty="0">
                <a:latin typeface="Tw Cen MT"/>
                <a:cs typeface="Tw Cen MT"/>
              </a:rPr>
              <a:t>-fu</a:t>
            </a:r>
            <a:r>
              <a:rPr sz="3200" spc="-10" dirty="0">
                <a:latin typeface="Tw Cen MT"/>
                <a:cs typeface="Tw Cen MT"/>
              </a:rPr>
              <a:t>n</a:t>
            </a:r>
            <a:r>
              <a:rPr sz="3200" dirty="0">
                <a:latin typeface="Tw Cen MT"/>
                <a:cs typeface="Tw Cen MT"/>
              </a:rPr>
              <a:t>zi</a:t>
            </a:r>
            <a:r>
              <a:rPr sz="3200" spc="5" dirty="0">
                <a:latin typeface="Tw Cen MT"/>
                <a:cs typeface="Tw Cen MT"/>
              </a:rPr>
              <a:t>o</a:t>
            </a:r>
            <a:r>
              <a:rPr sz="3200" dirty="0">
                <a:latin typeface="Tw Cen MT"/>
                <a:cs typeface="Tw Cen MT"/>
              </a:rPr>
              <a:t>na</a:t>
            </a:r>
            <a:r>
              <a:rPr sz="3200" spc="5" dirty="0">
                <a:latin typeface="Tw Cen MT"/>
                <a:cs typeface="Tw Cen MT"/>
              </a:rPr>
              <a:t>l</a:t>
            </a:r>
            <a:r>
              <a:rPr sz="3200" spc="-20" dirty="0">
                <a:latin typeface="Tw Cen MT"/>
                <a:cs typeface="Tw Cen MT"/>
              </a:rPr>
              <a:t>e</a:t>
            </a:r>
            <a:r>
              <a:rPr sz="3200" dirty="0">
                <a:latin typeface="Tw Cen MT"/>
                <a:cs typeface="Tw Cen MT"/>
              </a:rPr>
              <a:t>.</a:t>
            </a:r>
          </a:p>
          <a:p>
            <a:pPr marL="652780" indent="-273050">
              <a:lnSpc>
                <a:spcPct val="100000"/>
              </a:lnSpc>
              <a:spcBef>
                <a:spcPts val="600"/>
              </a:spcBef>
              <a:buClr>
                <a:srgbClr val="93B6D2"/>
              </a:buClr>
              <a:buSzPct val="67857"/>
              <a:buFont typeface="Wingdings 2"/>
              <a:buChar char=""/>
              <a:tabLst>
                <a:tab pos="652780" algn="l"/>
              </a:tabLst>
            </a:pPr>
            <a:r>
              <a:rPr sz="3200" dirty="0">
                <a:solidFill>
                  <a:srgbClr val="FF0000"/>
                </a:solidFill>
                <a:latin typeface="Tw Cen MT"/>
                <a:cs typeface="Tw Cen MT"/>
              </a:rPr>
              <a:t>C</a:t>
            </a:r>
            <a:r>
              <a:rPr sz="3200" spc="5" dirty="0">
                <a:solidFill>
                  <a:srgbClr val="FF0000"/>
                </a:solidFill>
                <a:latin typeface="Tw Cen MT"/>
                <a:cs typeface="Tw Cen MT"/>
              </a:rPr>
              <a:t>o</a:t>
            </a:r>
            <a:r>
              <a:rPr sz="3200" dirty="0">
                <a:solidFill>
                  <a:srgbClr val="FF0000"/>
                </a:solidFill>
                <a:latin typeface="Tw Cen MT"/>
                <a:cs typeface="Tw Cen MT"/>
              </a:rPr>
              <a:t>mmissi</a:t>
            </a:r>
            <a:r>
              <a:rPr sz="3200" spc="5" dirty="0">
                <a:solidFill>
                  <a:srgbClr val="FF0000"/>
                </a:solidFill>
                <a:latin typeface="Tw Cen MT"/>
                <a:cs typeface="Tw Cen MT"/>
              </a:rPr>
              <a:t>o</a:t>
            </a:r>
            <a:r>
              <a:rPr sz="3200" dirty="0">
                <a:solidFill>
                  <a:srgbClr val="FF0000"/>
                </a:solidFill>
                <a:latin typeface="Tw Cen MT"/>
                <a:cs typeface="Tw Cen MT"/>
              </a:rPr>
              <a:t>ni</a:t>
            </a:r>
            <a:r>
              <a:rPr sz="3200" spc="-30" dirty="0">
                <a:solidFill>
                  <a:srgbClr val="FF0000"/>
                </a:solidFill>
                <a:latin typeface="Tw Cen MT"/>
                <a:cs typeface="Tw Cen MT"/>
              </a:rPr>
              <a:t> </a:t>
            </a:r>
            <a:r>
              <a:rPr sz="3200" dirty="0">
                <a:solidFill>
                  <a:srgbClr val="FF0000"/>
                </a:solidFill>
                <a:latin typeface="Tw Cen MT"/>
                <a:cs typeface="Tw Cen MT"/>
              </a:rPr>
              <a:t>me</a:t>
            </a:r>
            <a:r>
              <a:rPr sz="3200" spc="5" dirty="0">
                <a:solidFill>
                  <a:srgbClr val="FF0000"/>
                </a:solidFill>
                <a:latin typeface="Tw Cen MT"/>
                <a:cs typeface="Tw Cen MT"/>
              </a:rPr>
              <a:t>d</a:t>
            </a:r>
            <a:r>
              <a:rPr sz="3200" spc="-5" dirty="0">
                <a:solidFill>
                  <a:srgbClr val="FF0000"/>
                </a:solidFill>
                <a:latin typeface="Tw Cen MT"/>
                <a:cs typeface="Tw Cen MT"/>
              </a:rPr>
              <a:t>i</a:t>
            </a:r>
            <a:r>
              <a:rPr sz="3200" spc="60" dirty="0">
                <a:solidFill>
                  <a:srgbClr val="FF0000"/>
                </a:solidFill>
                <a:latin typeface="Tw Cen MT"/>
                <a:cs typeface="Tw Cen MT"/>
              </a:rPr>
              <a:t>c</a:t>
            </a:r>
            <a:r>
              <a:rPr sz="3200" dirty="0">
                <a:solidFill>
                  <a:srgbClr val="FF0000"/>
                </a:solidFill>
                <a:latin typeface="Tw Cen MT"/>
                <a:cs typeface="Tw Cen MT"/>
              </a:rPr>
              <a:t>he</a:t>
            </a:r>
            <a:r>
              <a:rPr sz="3200" spc="-20" dirty="0">
                <a:solidFill>
                  <a:srgbClr val="FF0000"/>
                </a:solidFill>
                <a:latin typeface="Tw Cen MT"/>
                <a:cs typeface="Tw Cen MT"/>
              </a:rPr>
              <a:t> </a:t>
            </a:r>
            <a:r>
              <a:rPr sz="3200" dirty="0">
                <a:latin typeface="Tw Cen MT"/>
                <a:cs typeface="Tw Cen MT"/>
              </a:rPr>
              <a:t>come</a:t>
            </a:r>
            <a:r>
              <a:rPr sz="3200" spc="-15" dirty="0">
                <a:latin typeface="Tw Cen MT"/>
                <a:cs typeface="Tw Cen MT"/>
              </a:rPr>
              <a:t> </a:t>
            </a:r>
            <a:r>
              <a:rPr sz="3200" dirty="0">
                <a:latin typeface="Tw Cen MT"/>
                <a:cs typeface="Tw Cen MT"/>
              </a:rPr>
              <a:t>d</a:t>
            </a:r>
            <a:r>
              <a:rPr sz="3200" spc="5" dirty="0">
                <a:latin typeface="Tw Cen MT"/>
                <a:cs typeface="Tw Cen MT"/>
              </a:rPr>
              <a:t>i</a:t>
            </a:r>
            <a:r>
              <a:rPr sz="3200" dirty="0">
                <a:latin typeface="Tw Cen MT"/>
                <a:cs typeface="Tw Cen MT"/>
              </a:rPr>
              <a:t>scip</a:t>
            </a:r>
            <a:r>
              <a:rPr sz="3200" spc="-5" dirty="0">
                <a:latin typeface="Tw Cen MT"/>
                <a:cs typeface="Tw Cen MT"/>
              </a:rPr>
              <a:t>l</a:t>
            </a:r>
            <a:r>
              <a:rPr sz="3200" spc="5" dirty="0">
                <a:latin typeface="Tw Cen MT"/>
                <a:cs typeface="Tw Cen MT"/>
              </a:rPr>
              <a:t>i</a:t>
            </a:r>
            <a:r>
              <a:rPr sz="3200" dirty="0">
                <a:latin typeface="Tw Cen MT"/>
                <a:cs typeface="Tw Cen MT"/>
              </a:rPr>
              <a:t>nate</a:t>
            </a:r>
            <a:r>
              <a:rPr sz="3200" spc="-25" dirty="0">
                <a:latin typeface="Tw Cen MT"/>
                <a:cs typeface="Tw Cen MT"/>
              </a:rPr>
              <a:t> </a:t>
            </a:r>
            <a:r>
              <a:rPr sz="3200" dirty="0">
                <a:latin typeface="Tw Cen MT"/>
                <a:cs typeface="Tw Cen MT"/>
              </a:rPr>
              <a:t>d</a:t>
            </a:r>
            <a:r>
              <a:rPr sz="3200" spc="5" dirty="0">
                <a:latin typeface="Tw Cen MT"/>
                <a:cs typeface="Tw Cen MT"/>
              </a:rPr>
              <a:t>a</a:t>
            </a:r>
            <a:r>
              <a:rPr sz="3200" dirty="0">
                <a:latin typeface="Tw Cen MT"/>
                <a:cs typeface="Tw Cen MT"/>
              </a:rPr>
              <a:t>l</a:t>
            </a:r>
            <a:r>
              <a:rPr sz="3200" spc="-15" dirty="0">
                <a:latin typeface="Tw Cen MT"/>
                <a:cs typeface="Tw Cen MT"/>
              </a:rPr>
              <a:t> </a:t>
            </a:r>
            <a:r>
              <a:rPr sz="3200" dirty="0">
                <a:latin typeface="Tw Cen MT"/>
                <a:cs typeface="Tw Cen MT"/>
              </a:rPr>
              <a:t>pr</a:t>
            </a:r>
            <a:r>
              <a:rPr sz="3200" spc="5" dirty="0">
                <a:latin typeface="Tw Cen MT"/>
                <a:cs typeface="Tw Cen MT"/>
              </a:rPr>
              <a:t>e</a:t>
            </a:r>
            <a:r>
              <a:rPr sz="3200" dirty="0">
                <a:latin typeface="Tw Cen MT"/>
                <a:cs typeface="Tw Cen MT"/>
              </a:rPr>
              <a:t>sente</a:t>
            </a:r>
            <a:r>
              <a:rPr sz="3200" spc="-50" dirty="0">
                <a:latin typeface="Tw Cen MT"/>
                <a:cs typeface="Tw Cen MT"/>
              </a:rPr>
              <a:t> </a:t>
            </a:r>
            <a:r>
              <a:rPr sz="3200" dirty="0">
                <a:latin typeface="Tw Cen MT"/>
                <a:cs typeface="Tw Cen MT"/>
              </a:rPr>
              <a:t>d</a:t>
            </a:r>
            <a:r>
              <a:rPr sz="3200" spc="5" dirty="0">
                <a:latin typeface="Tw Cen MT"/>
                <a:cs typeface="Tw Cen MT"/>
              </a:rPr>
              <a:t>e</a:t>
            </a:r>
            <a:r>
              <a:rPr sz="3200" dirty="0">
                <a:latin typeface="Tw Cen MT"/>
                <a:cs typeface="Tw Cen MT"/>
              </a:rPr>
              <a:t>creto</a:t>
            </a:r>
          </a:p>
          <a:p>
            <a:pPr marL="652780" marR="5080" indent="-273050">
              <a:lnSpc>
                <a:spcPct val="100000"/>
              </a:lnSpc>
              <a:spcBef>
                <a:spcPts val="600"/>
              </a:spcBef>
              <a:buClr>
                <a:srgbClr val="93B6D2"/>
              </a:buClr>
              <a:buSzPct val="67857"/>
              <a:buFont typeface="Wingdings 2"/>
              <a:buChar char=""/>
              <a:tabLst>
                <a:tab pos="652780" algn="l"/>
              </a:tabLst>
            </a:pPr>
            <a:r>
              <a:rPr sz="3200" dirty="0">
                <a:solidFill>
                  <a:srgbClr val="FF0000"/>
                </a:solidFill>
                <a:latin typeface="Tw Cen MT"/>
                <a:cs typeface="Tw Cen MT"/>
              </a:rPr>
              <a:t>il P</a:t>
            </a:r>
            <a:r>
              <a:rPr sz="3200" spc="-25" dirty="0">
                <a:solidFill>
                  <a:srgbClr val="FF0000"/>
                </a:solidFill>
                <a:latin typeface="Tw Cen MT"/>
                <a:cs typeface="Tw Cen MT"/>
              </a:rPr>
              <a:t>r</a:t>
            </a:r>
            <a:r>
              <a:rPr sz="3200" dirty="0">
                <a:solidFill>
                  <a:srgbClr val="FF0000"/>
                </a:solidFill>
                <a:latin typeface="Tw Cen MT"/>
                <a:cs typeface="Tw Cen MT"/>
              </a:rPr>
              <a:t>ofilo</a:t>
            </a:r>
            <a:r>
              <a:rPr sz="3200" spc="-35" dirty="0">
                <a:solidFill>
                  <a:srgbClr val="FF0000"/>
                </a:solidFill>
                <a:latin typeface="Tw Cen MT"/>
                <a:cs typeface="Tw Cen MT"/>
              </a:rPr>
              <a:t> </a:t>
            </a:r>
            <a:r>
              <a:rPr sz="3200" dirty="0">
                <a:solidFill>
                  <a:srgbClr val="FF0000"/>
                </a:solidFill>
                <a:latin typeface="Tw Cen MT"/>
                <a:cs typeface="Tw Cen MT"/>
              </a:rPr>
              <a:t>di </a:t>
            </a:r>
            <a:r>
              <a:rPr sz="3200" dirty="0" err="1">
                <a:solidFill>
                  <a:srgbClr val="FF0000"/>
                </a:solidFill>
                <a:latin typeface="Tw Cen MT"/>
                <a:cs typeface="Tw Cen MT"/>
              </a:rPr>
              <a:t>f</a:t>
            </a:r>
            <a:r>
              <a:rPr sz="3200" spc="-10" dirty="0" err="1">
                <a:solidFill>
                  <a:srgbClr val="FF0000"/>
                </a:solidFill>
                <a:latin typeface="Tw Cen MT"/>
                <a:cs typeface="Tw Cen MT"/>
              </a:rPr>
              <a:t>u</a:t>
            </a:r>
            <a:r>
              <a:rPr sz="3200" dirty="0" err="1">
                <a:solidFill>
                  <a:srgbClr val="FF0000"/>
                </a:solidFill>
                <a:latin typeface="Tw Cen MT"/>
                <a:cs typeface="Tw Cen MT"/>
              </a:rPr>
              <a:t>n</a:t>
            </a:r>
            <a:r>
              <a:rPr sz="3200" spc="-10" dirty="0" err="1">
                <a:solidFill>
                  <a:srgbClr val="FF0000"/>
                </a:solidFill>
                <a:latin typeface="Tw Cen MT"/>
                <a:cs typeface="Tw Cen MT"/>
              </a:rPr>
              <a:t>z</a:t>
            </a:r>
            <a:r>
              <a:rPr sz="3200" dirty="0" err="1">
                <a:solidFill>
                  <a:srgbClr val="FF0000"/>
                </a:solidFill>
                <a:latin typeface="Tw Cen MT"/>
                <a:cs typeface="Tw Cen MT"/>
              </a:rPr>
              <a:t>ionam</a:t>
            </a:r>
            <a:r>
              <a:rPr sz="3200" spc="5" dirty="0" err="1">
                <a:solidFill>
                  <a:srgbClr val="FF0000"/>
                </a:solidFill>
                <a:latin typeface="Tw Cen MT"/>
                <a:cs typeface="Tw Cen MT"/>
              </a:rPr>
              <a:t>e</a:t>
            </a:r>
            <a:r>
              <a:rPr sz="3200" dirty="0" err="1">
                <a:solidFill>
                  <a:srgbClr val="FF0000"/>
                </a:solidFill>
                <a:latin typeface="Tw Cen MT"/>
                <a:cs typeface="Tw Cen MT"/>
              </a:rPr>
              <a:t>nto</a:t>
            </a:r>
            <a:r>
              <a:rPr sz="3200" spc="-15" dirty="0">
                <a:solidFill>
                  <a:srgbClr val="FF0000"/>
                </a:solidFill>
                <a:latin typeface="Tw Cen MT"/>
                <a:cs typeface="Tw Cen MT"/>
              </a:rPr>
              <a:t> </a:t>
            </a:r>
            <a:r>
              <a:rPr lang="it-IT" sz="3200" dirty="0" smtClean="0">
                <a:latin typeface="Tw Cen MT"/>
                <a:cs typeface="Tw Cen MT"/>
              </a:rPr>
              <a:t>è</a:t>
            </a:r>
            <a:r>
              <a:rPr sz="3200" spc="-10" dirty="0" smtClean="0">
                <a:latin typeface="Tw Cen MT"/>
                <a:cs typeface="Tw Cen MT"/>
              </a:rPr>
              <a:t> </a:t>
            </a:r>
            <a:r>
              <a:rPr sz="3200" dirty="0" err="1">
                <a:latin typeface="Tw Cen MT"/>
                <a:cs typeface="Tw Cen MT"/>
              </a:rPr>
              <a:t>r</a:t>
            </a:r>
            <a:r>
              <a:rPr sz="3200" spc="5" dirty="0" err="1">
                <a:latin typeface="Tw Cen MT"/>
                <a:cs typeface="Tw Cen MT"/>
              </a:rPr>
              <a:t>e</a:t>
            </a:r>
            <a:r>
              <a:rPr sz="3200" dirty="0" err="1">
                <a:latin typeface="Tw Cen MT"/>
                <a:cs typeface="Tw Cen MT"/>
              </a:rPr>
              <a:t>dat</a:t>
            </a:r>
            <a:r>
              <a:rPr sz="3200" spc="5" dirty="0" err="1">
                <a:latin typeface="Tw Cen MT"/>
                <a:cs typeface="Tw Cen MT"/>
              </a:rPr>
              <a:t>t</a:t>
            </a:r>
            <a:r>
              <a:rPr sz="3200" dirty="0" err="1">
                <a:latin typeface="Tw Cen MT"/>
                <a:cs typeface="Tw Cen MT"/>
              </a:rPr>
              <a:t>o</a:t>
            </a:r>
            <a:r>
              <a:rPr sz="3200" spc="-45" dirty="0">
                <a:latin typeface="Tw Cen MT"/>
                <a:cs typeface="Tw Cen MT"/>
              </a:rPr>
              <a:t> </a:t>
            </a:r>
            <a:r>
              <a:rPr sz="3200" dirty="0" err="1" smtClean="0">
                <a:latin typeface="Tw Cen MT"/>
                <a:cs typeface="Tw Cen MT"/>
              </a:rPr>
              <a:t>dall'</a:t>
            </a:r>
            <a:r>
              <a:rPr sz="3200" spc="-10" dirty="0" err="1" smtClean="0">
                <a:latin typeface="Tw Cen MT"/>
                <a:cs typeface="Tw Cen MT"/>
              </a:rPr>
              <a:t>u</a:t>
            </a:r>
            <a:r>
              <a:rPr sz="3200" dirty="0" err="1" smtClean="0">
                <a:latin typeface="Tw Cen MT"/>
                <a:cs typeface="Tw Cen MT"/>
              </a:rPr>
              <a:t>nit</a:t>
            </a:r>
            <a:r>
              <a:rPr lang="it-IT" sz="3200" dirty="0" smtClean="0">
                <a:latin typeface="Tw Cen MT"/>
                <a:cs typeface="Tw Cen MT"/>
              </a:rPr>
              <a:t>à</a:t>
            </a:r>
            <a:r>
              <a:rPr sz="3200" spc="-35" dirty="0" smtClean="0">
                <a:latin typeface="Tw Cen MT"/>
                <a:cs typeface="Tw Cen MT"/>
              </a:rPr>
              <a:t> </a:t>
            </a:r>
            <a:r>
              <a:rPr sz="3200" dirty="0">
                <a:latin typeface="Tw Cen MT"/>
                <a:cs typeface="Tw Cen MT"/>
              </a:rPr>
              <a:t>di </a:t>
            </a:r>
            <a:r>
              <a:rPr sz="3200" spc="-35" dirty="0">
                <a:latin typeface="Tw Cen MT"/>
                <a:cs typeface="Tw Cen MT"/>
              </a:rPr>
              <a:t>v</a:t>
            </a:r>
            <a:r>
              <a:rPr sz="3200" dirty="0">
                <a:latin typeface="Tw Cen MT"/>
                <a:cs typeface="Tw Cen MT"/>
              </a:rPr>
              <a:t>alutazi</a:t>
            </a:r>
            <a:r>
              <a:rPr sz="3200" spc="5" dirty="0">
                <a:latin typeface="Tw Cen MT"/>
                <a:cs typeface="Tw Cen MT"/>
              </a:rPr>
              <a:t>o</a:t>
            </a:r>
            <a:r>
              <a:rPr sz="3200" dirty="0">
                <a:latin typeface="Tw Cen MT"/>
                <a:cs typeface="Tw Cen MT"/>
              </a:rPr>
              <a:t>ne</a:t>
            </a:r>
            <a:r>
              <a:rPr sz="3200" spc="-25" dirty="0">
                <a:latin typeface="Tw Cen MT"/>
                <a:cs typeface="Tw Cen MT"/>
              </a:rPr>
              <a:t> </a:t>
            </a:r>
            <a:r>
              <a:rPr sz="3200" spc="20" dirty="0">
                <a:latin typeface="Tw Cen MT"/>
                <a:cs typeface="Tw Cen MT"/>
              </a:rPr>
              <a:t>m</a:t>
            </a:r>
            <a:r>
              <a:rPr sz="3200" dirty="0">
                <a:latin typeface="Tw Cen MT"/>
                <a:cs typeface="Tw Cen MT"/>
              </a:rPr>
              <a:t>ultidisciplinare</a:t>
            </a:r>
            <a:r>
              <a:rPr sz="3200" spc="-35" dirty="0">
                <a:latin typeface="Tw Cen MT"/>
                <a:cs typeface="Tw Cen MT"/>
              </a:rPr>
              <a:t> </a:t>
            </a:r>
            <a:r>
              <a:rPr sz="3200" dirty="0">
                <a:latin typeface="Tw Cen MT"/>
                <a:cs typeface="Tw Cen MT"/>
              </a:rPr>
              <a:t>disciplinata</a:t>
            </a:r>
            <a:r>
              <a:rPr sz="3200" spc="-35" dirty="0">
                <a:latin typeface="Tw Cen MT"/>
                <a:cs typeface="Tw Cen MT"/>
              </a:rPr>
              <a:t> </a:t>
            </a:r>
            <a:r>
              <a:rPr sz="3200" dirty="0">
                <a:latin typeface="Tw Cen MT"/>
                <a:cs typeface="Tw Cen MT"/>
              </a:rPr>
              <a:t>dall'a</a:t>
            </a:r>
            <a:r>
              <a:rPr sz="3200" spc="20" dirty="0">
                <a:latin typeface="Tw Cen MT"/>
                <a:cs typeface="Tw Cen MT"/>
              </a:rPr>
              <a:t>r</a:t>
            </a:r>
            <a:r>
              <a:rPr sz="3200" dirty="0">
                <a:latin typeface="Tw Cen MT"/>
                <a:cs typeface="Tw Cen MT"/>
              </a:rPr>
              <a:t>t</a:t>
            </a:r>
            <a:r>
              <a:rPr sz="3200" spc="5" dirty="0">
                <a:latin typeface="Tw Cen MT"/>
                <a:cs typeface="Tw Cen MT"/>
              </a:rPr>
              <a:t>i</a:t>
            </a:r>
            <a:r>
              <a:rPr sz="3200" dirty="0">
                <a:latin typeface="Tw Cen MT"/>
                <a:cs typeface="Tw Cen MT"/>
              </a:rPr>
              <a:t>colo</a:t>
            </a:r>
            <a:r>
              <a:rPr sz="3200" spc="-35" dirty="0">
                <a:latin typeface="Tw Cen MT"/>
                <a:cs typeface="Tw Cen MT"/>
              </a:rPr>
              <a:t> </a:t>
            </a:r>
            <a:r>
              <a:rPr sz="3200" dirty="0">
                <a:latin typeface="Tw Cen MT"/>
                <a:cs typeface="Tw Cen MT"/>
              </a:rPr>
              <a:t>5, comma</a:t>
            </a:r>
            <a:r>
              <a:rPr sz="3200" spc="-10" dirty="0">
                <a:latin typeface="Tw Cen MT"/>
                <a:cs typeface="Tw Cen MT"/>
              </a:rPr>
              <a:t> </a:t>
            </a:r>
            <a:r>
              <a:rPr sz="3200" dirty="0">
                <a:latin typeface="Tw Cen MT"/>
                <a:cs typeface="Tw Cen MT"/>
              </a:rPr>
              <a:t>3, d</a:t>
            </a:r>
            <a:r>
              <a:rPr sz="3200" spc="5" dirty="0">
                <a:latin typeface="Tw Cen MT"/>
                <a:cs typeface="Tw Cen MT"/>
              </a:rPr>
              <a:t>e</a:t>
            </a:r>
            <a:r>
              <a:rPr sz="3200" dirty="0">
                <a:latin typeface="Tw Cen MT"/>
                <a:cs typeface="Tw Cen MT"/>
              </a:rPr>
              <a:t>l</a:t>
            </a:r>
            <a:r>
              <a:rPr sz="3200" spc="-15" dirty="0">
                <a:latin typeface="Tw Cen MT"/>
                <a:cs typeface="Tw Cen MT"/>
              </a:rPr>
              <a:t> </a:t>
            </a:r>
            <a:r>
              <a:rPr sz="3200" dirty="0">
                <a:latin typeface="Tw Cen MT"/>
                <a:cs typeface="Tw Cen MT"/>
              </a:rPr>
              <a:t>pr</a:t>
            </a:r>
            <a:r>
              <a:rPr sz="3200" spc="5" dirty="0">
                <a:latin typeface="Tw Cen MT"/>
                <a:cs typeface="Tw Cen MT"/>
              </a:rPr>
              <a:t>e</a:t>
            </a:r>
            <a:r>
              <a:rPr sz="3200" dirty="0">
                <a:latin typeface="Tw Cen MT"/>
                <a:cs typeface="Tw Cen MT"/>
              </a:rPr>
              <a:t>s</a:t>
            </a:r>
            <a:r>
              <a:rPr sz="3200" spc="5" dirty="0">
                <a:latin typeface="Tw Cen MT"/>
                <a:cs typeface="Tw Cen MT"/>
              </a:rPr>
              <a:t>e</a:t>
            </a:r>
            <a:r>
              <a:rPr sz="3200" dirty="0">
                <a:latin typeface="Tw Cen MT"/>
                <a:cs typeface="Tw Cen MT"/>
              </a:rPr>
              <a:t>nte</a:t>
            </a:r>
            <a:r>
              <a:rPr sz="3200" spc="-5" dirty="0">
                <a:latin typeface="Tw Cen MT"/>
                <a:cs typeface="Tw Cen MT"/>
              </a:rPr>
              <a:t> </a:t>
            </a:r>
            <a:r>
              <a:rPr sz="3200" dirty="0">
                <a:latin typeface="Tw Cen MT"/>
                <a:cs typeface="Tw Cen MT"/>
              </a:rPr>
              <a:t>d</a:t>
            </a:r>
            <a:r>
              <a:rPr sz="3200" spc="5" dirty="0">
                <a:latin typeface="Tw Cen MT"/>
                <a:cs typeface="Tw Cen MT"/>
              </a:rPr>
              <a:t>e</a:t>
            </a:r>
            <a:r>
              <a:rPr sz="3200" spc="-15" dirty="0">
                <a:latin typeface="Tw Cen MT"/>
                <a:cs typeface="Tw Cen MT"/>
              </a:rPr>
              <a:t>c</a:t>
            </a:r>
            <a:r>
              <a:rPr sz="3200" dirty="0">
                <a:latin typeface="Tw Cen MT"/>
                <a:cs typeface="Tw Cen MT"/>
              </a:rPr>
              <a:t>r</a:t>
            </a:r>
            <a:r>
              <a:rPr sz="3200" spc="-10" dirty="0">
                <a:latin typeface="Tw Cen MT"/>
                <a:cs typeface="Tw Cen MT"/>
              </a:rPr>
              <a:t>e</a:t>
            </a:r>
            <a:r>
              <a:rPr sz="3200" dirty="0">
                <a:latin typeface="Tw Cen MT"/>
                <a:cs typeface="Tw Cen MT"/>
              </a:rPr>
              <a:t>t</a:t>
            </a:r>
            <a:r>
              <a:rPr sz="3200" spc="-30" dirty="0">
                <a:latin typeface="Tw Cen MT"/>
                <a:cs typeface="Tw Cen MT"/>
              </a:rPr>
              <a:t>o</a:t>
            </a:r>
            <a:r>
              <a:rPr sz="3200" dirty="0">
                <a:latin typeface="Tw Cen MT"/>
                <a:cs typeface="Tw Cen MT"/>
              </a:rPr>
              <a:t>.</a:t>
            </a:r>
            <a:r>
              <a:rPr sz="3200" spc="-40" dirty="0">
                <a:latin typeface="Tw Cen MT"/>
                <a:cs typeface="Tw Cen MT"/>
              </a:rPr>
              <a:t> </a:t>
            </a:r>
            <a:r>
              <a:rPr sz="3200" dirty="0">
                <a:latin typeface="Tw Cen MT"/>
                <a:cs typeface="Tw Cen MT"/>
              </a:rPr>
              <a:t>3.</a:t>
            </a:r>
          </a:p>
          <a:p>
            <a:pPr marL="652780" indent="-273050">
              <a:lnSpc>
                <a:spcPct val="100000"/>
              </a:lnSpc>
              <a:spcBef>
                <a:spcPts val="600"/>
              </a:spcBef>
              <a:buClr>
                <a:srgbClr val="93B6D2"/>
              </a:buClr>
              <a:buSzPct val="67857"/>
              <a:buFont typeface="Wingdings 2"/>
              <a:buChar char=""/>
              <a:tabLst>
                <a:tab pos="652780" algn="l"/>
              </a:tabLst>
            </a:pPr>
            <a:r>
              <a:rPr sz="3200" dirty="0">
                <a:latin typeface="Tw Cen MT"/>
                <a:cs typeface="Tw Cen MT"/>
              </a:rPr>
              <a:t>ist</a:t>
            </a:r>
            <a:r>
              <a:rPr sz="3200" spc="5" dirty="0">
                <a:latin typeface="Tw Cen MT"/>
                <a:cs typeface="Tw Cen MT"/>
              </a:rPr>
              <a:t>i</a:t>
            </a:r>
            <a:r>
              <a:rPr sz="3200" dirty="0">
                <a:latin typeface="Tw Cen MT"/>
                <a:cs typeface="Tw Cen MT"/>
              </a:rPr>
              <a:t>tuzi</a:t>
            </a:r>
            <a:r>
              <a:rPr sz="3200" spc="5" dirty="0">
                <a:latin typeface="Tw Cen MT"/>
                <a:cs typeface="Tw Cen MT"/>
              </a:rPr>
              <a:t>o</a:t>
            </a:r>
            <a:r>
              <a:rPr sz="3200" dirty="0">
                <a:latin typeface="Tw Cen MT"/>
                <a:cs typeface="Tw Cen MT"/>
              </a:rPr>
              <a:t>ne</a:t>
            </a:r>
            <a:r>
              <a:rPr sz="3200" spc="-40" dirty="0">
                <a:latin typeface="Tw Cen MT"/>
                <a:cs typeface="Tw Cen MT"/>
              </a:rPr>
              <a:t> </a:t>
            </a:r>
            <a:r>
              <a:rPr sz="3200" dirty="0">
                <a:latin typeface="Tw Cen MT"/>
                <a:cs typeface="Tw Cen MT"/>
              </a:rPr>
              <a:t>del </a:t>
            </a:r>
            <a:r>
              <a:rPr sz="3200" spc="5" dirty="0">
                <a:latin typeface="Tw Cen MT"/>
                <a:cs typeface="Tw Cen MT"/>
              </a:rPr>
              <a:t> </a:t>
            </a:r>
            <a:r>
              <a:rPr sz="3200" dirty="0">
                <a:solidFill>
                  <a:srgbClr val="FF0000"/>
                </a:solidFill>
                <a:latin typeface="Tw Cen MT"/>
                <a:cs typeface="Tw Cen MT"/>
              </a:rPr>
              <a:t>GIT</a:t>
            </a:r>
            <a:endParaRPr sz="3200" dirty="0">
              <a:latin typeface="Tw Cen MT"/>
              <a:cs typeface="Tw Cen MT"/>
            </a:endParaRPr>
          </a:p>
          <a:p>
            <a:pPr>
              <a:lnSpc>
                <a:spcPct val="100000"/>
              </a:lnSpc>
              <a:buClr>
                <a:srgbClr val="93B6D2"/>
              </a:buClr>
              <a:buFont typeface="Wingdings 2"/>
              <a:buChar char=""/>
            </a:pPr>
            <a:endParaRPr sz="2000" dirty="0">
              <a:latin typeface="Times New Roman"/>
              <a:cs typeface="Times New Roman"/>
            </a:endParaRPr>
          </a:p>
          <a:p>
            <a:pPr>
              <a:lnSpc>
                <a:spcPct val="100000"/>
              </a:lnSpc>
              <a:spcBef>
                <a:spcPts val="33"/>
              </a:spcBef>
              <a:buClr>
                <a:srgbClr val="93B6D2"/>
              </a:buClr>
              <a:buFont typeface="Wingdings 2"/>
              <a:buChar char=""/>
            </a:pPr>
            <a:endParaRPr sz="2000" dirty="0">
              <a:latin typeface="Times New Roman"/>
              <a:cs typeface="Times New Roman"/>
            </a:endParaRPr>
          </a:p>
          <a:p>
            <a:pPr>
              <a:lnSpc>
                <a:spcPct val="100000"/>
              </a:lnSpc>
            </a:pPr>
            <a:endParaRPr sz="2000" dirty="0">
              <a:latin typeface="Times New Roman"/>
              <a:cs typeface="Times New Roman"/>
            </a:endParaRPr>
          </a:p>
          <a:p>
            <a:pPr>
              <a:lnSpc>
                <a:spcPct val="100000"/>
              </a:lnSpc>
              <a:spcBef>
                <a:spcPts val="31"/>
              </a:spcBef>
            </a:pPr>
            <a:endParaRPr sz="2000" dirty="0">
              <a:latin typeface="Times New Roman"/>
              <a:cs typeface="Times New Roman"/>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67544" y="0"/>
            <a:ext cx="7772400" cy="578495"/>
          </a:xfrm>
        </p:spPr>
        <p:txBody>
          <a:bodyPr>
            <a:normAutofit/>
          </a:bodyPr>
          <a:lstStyle/>
          <a:p>
            <a:r>
              <a:rPr lang="it-IT" sz="1800" dirty="0" smtClean="0"/>
              <a:t>D. </a:t>
            </a:r>
            <a:r>
              <a:rPr lang="it-IT" sz="1800" dirty="0" err="1" smtClean="0"/>
              <a:t>lgs</a:t>
            </a:r>
            <a:r>
              <a:rPr lang="it-IT" sz="1800" dirty="0" smtClean="0"/>
              <a:t>. 66/2017</a:t>
            </a:r>
            <a:endParaRPr lang="it-IT" sz="1800" dirty="0"/>
          </a:p>
        </p:txBody>
      </p:sp>
      <p:sp>
        <p:nvSpPr>
          <p:cNvPr id="3" name="Sottotitolo 2"/>
          <p:cNvSpPr>
            <a:spLocks noGrp="1"/>
          </p:cNvSpPr>
          <p:nvPr>
            <p:ph type="subTitle" idx="1"/>
          </p:nvPr>
        </p:nvSpPr>
        <p:spPr>
          <a:xfrm>
            <a:off x="323528" y="457200"/>
            <a:ext cx="8820472" cy="6076528"/>
          </a:xfrm>
          <a:solidFill>
            <a:srgbClr val="FFFF00"/>
          </a:solidFill>
        </p:spPr>
        <p:txBody>
          <a:bodyPr>
            <a:normAutofit lnSpcReduction="10000"/>
          </a:bodyPr>
          <a:lstStyle/>
          <a:p>
            <a:pPr lvl="0" eaLnBrk="0" hangingPunct="0"/>
            <a:r>
              <a:rPr lang="it-IT" sz="2800" dirty="0" smtClean="0">
                <a:solidFill>
                  <a:schemeClr val="tx2"/>
                </a:solidFill>
              </a:rPr>
              <a:t>Sono </a:t>
            </a:r>
            <a:r>
              <a:rPr lang="it-IT" sz="2800" dirty="0">
                <a:solidFill>
                  <a:schemeClr val="tx2"/>
                </a:solidFill>
              </a:rPr>
              <a:t>operativi:</a:t>
            </a:r>
          </a:p>
          <a:p>
            <a:pPr lvl="0" algn="l" eaLnBrk="0" hangingPunct="0"/>
            <a:r>
              <a:rPr lang="it-IT" sz="2400" b="1" dirty="0">
                <a:solidFill>
                  <a:schemeClr val="tx2"/>
                </a:solidFill>
              </a:rPr>
              <a:t>OSSERVATORIO SCOLASTICO </a:t>
            </a:r>
            <a:r>
              <a:rPr lang="it-IT" sz="2400" dirty="0">
                <a:solidFill>
                  <a:schemeClr val="tx2"/>
                </a:solidFill>
              </a:rPr>
              <a:t>“permanente” che è composto:</a:t>
            </a:r>
          </a:p>
          <a:p>
            <a:pPr lvl="1" algn="l" eaLnBrk="0" hangingPunct="0">
              <a:buFont typeface="Arial" pitchFamily="34" charset="0"/>
              <a:buChar char="•"/>
            </a:pPr>
            <a:r>
              <a:rPr lang="it-IT" sz="2400" dirty="0">
                <a:solidFill>
                  <a:schemeClr val="tx2"/>
                </a:solidFill>
              </a:rPr>
              <a:t>rappresentanti delle Associazioni	delle persone con disabilità maggiormente </a:t>
            </a:r>
            <a:r>
              <a:rPr lang="it-IT" sz="2400" dirty="0" smtClean="0">
                <a:solidFill>
                  <a:schemeClr val="tx2"/>
                </a:solidFill>
              </a:rPr>
              <a:t>rappresentative sul</a:t>
            </a:r>
            <a:r>
              <a:rPr lang="it-IT" sz="2400" dirty="0">
                <a:solidFill>
                  <a:schemeClr val="tx2"/>
                </a:solidFill>
              </a:rPr>
              <a:t> </a:t>
            </a:r>
            <a:r>
              <a:rPr lang="it-IT" sz="2400" dirty="0" smtClean="0">
                <a:solidFill>
                  <a:schemeClr val="tx2"/>
                </a:solidFill>
              </a:rPr>
              <a:t>territorio </a:t>
            </a:r>
            <a:r>
              <a:rPr lang="it-IT" sz="2400" dirty="0">
                <a:solidFill>
                  <a:schemeClr val="tx2"/>
                </a:solidFill>
              </a:rPr>
              <a:t>nazionale nel campo dell'inclusione scolastica,</a:t>
            </a:r>
          </a:p>
          <a:p>
            <a:pPr lvl="1" algn="l" eaLnBrk="0" hangingPunct="0">
              <a:buFont typeface="Arial" pitchFamily="34" charset="0"/>
              <a:buChar char="•"/>
            </a:pPr>
            <a:r>
              <a:rPr lang="it-IT" sz="2400" dirty="0">
                <a:solidFill>
                  <a:schemeClr val="tx2"/>
                </a:solidFill>
              </a:rPr>
              <a:t>da	studenti</a:t>
            </a:r>
          </a:p>
          <a:p>
            <a:pPr lvl="1" algn="l" eaLnBrk="0" hangingPunct="0">
              <a:buFont typeface="Arial" pitchFamily="34" charset="0"/>
              <a:buChar char="•"/>
            </a:pPr>
            <a:r>
              <a:rPr lang="it-IT" sz="2400" dirty="0">
                <a:solidFill>
                  <a:schemeClr val="tx2"/>
                </a:solidFill>
              </a:rPr>
              <a:t>da	</a:t>
            </a:r>
            <a:r>
              <a:rPr lang="it-IT" sz="2400" dirty="0" smtClean="0">
                <a:solidFill>
                  <a:schemeClr val="tx2"/>
                </a:solidFill>
              </a:rPr>
              <a:t>altri soggetti</a:t>
            </a:r>
            <a:r>
              <a:rPr lang="it-IT" sz="2400" dirty="0">
                <a:solidFill>
                  <a:schemeClr val="tx2"/>
                </a:solidFill>
              </a:rPr>
              <a:t> </a:t>
            </a:r>
            <a:r>
              <a:rPr lang="it-IT" sz="2400" dirty="0" smtClean="0">
                <a:solidFill>
                  <a:schemeClr val="tx2"/>
                </a:solidFill>
              </a:rPr>
              <a:t>pubblici</a:t>
            </a:r>
            <a:r>
              <a:rPr lang="it-IT" sz="2400" dirty="0">
                <a:solidFill>
                  <a:schemeClr val="tx2"/>
                </a:solidFill>
              </a:rPr>
              <a:t> </a:t>
            </a:r>
            <a:r>
              <a:rPr lang="it-IT" sz="2400" dirty="0" smtClean="0">
                <a:solidFill>
                  <a:schemeClr val="tx2"/>
                </a:solidFill>
              </a:rPr>
              <a:t>e</a:t>
            </a:r>
            <a:r>
              <a:rPr lang="it-IT" sz="2400" dirty="0">
                <a:solidFill>
                  <a:schemeClr val="tx2"/>
                </a:solidFill>
              </a:rPr>
              <a:t> </a:t>
            </a:r>
            <a:r>
              <a:rPr lang="it-IT" sz="2400" dirty="0" smtClean="0">
                <a:solidFill>
                  <a:schemeClr val="tx2"/>
                </a:solidFill>
              </a:rPr>
              <a:t>privati, comprese</a:t>
            </a:r>
            <a:r>
              <a:rPr lang="it-IT" sz="2400" dirty="0">
                <a:solidFill>
                  <a:schemeClr val="tx2"/>
                </a:solidFill>
              </a:rPr>
              <a:t> </a:t>
            </a:r>
            <a:r>
              <a:rPr lang="it-IT" sz="2400" dirty="0" smtClean="0">
                <a:solidFill>
                  <a:schemeClr val="tx2"/>
                </a:solidFill>
              </a:rPr>
              <a:t>le</a:t>
            </a:r>
            <a:r>
              <a:rPr lang="it-IT" sz="2400" dirty="0">
                <a:solidFill>
                  <a:schemeClr val="tx2"/>
                </a:solidFill>
              </a:rPr>
              <a:t> </a:t>
            </a:r>
            <a:r>
              <a:rPr lang="it-IT" sz="2400" dirty="0" smtClean="0">
                <a:solidFill>
                  <a:schemeClr val="tx2"/>
                </a:solidFill>
              </a:rPr>
              <a:t>istituzioni </a:t>
            </a:r>
            <a:r>
              <a:rPr lang="it-IT" sz="2400" dirty="0">
                <a:solidFill>
                  <a:schemeClr val="tx2"/>
                </a:solidFill>
              </a:rPr>
              <a:t>scolastiche, nominati dal Ministro dell'istruzione,	dell'università e della ricerca</a:t>
            </a:r>
            <a:r>
              <a:rPr lang="it-IT" sz="2400" dirty="0" smtClean="0">
                <a:solidFill>
                  <a:schemeClr val="tx2"/>
                </a:solidFill>
              </a:rPr>
              <a:t>.</a:t>
            </a:r>
          </a:p>
          <a:p>
            <a:pPr lvl="1" algn="l" eaLnBrk="0" hangingPunct="0"/>
            <a:endParaRPr lang="it-IT" sz="2400" dirty="0">
              <a:solidFill>
                <a:schemeClr val="tx2"/>
              </a:solidFill>
            </a:endParaRPr>
          </a:p>
          <a:p>
            <a:pPr algn="l" eaLnBrk="0" hangingPunct="0"/>
            <a:r>
              <a:rPr lang="it-IT" sz="2400" b="1" dirty="0">
                <a:solidFill>
                  <a:schemeClr val="tx2"/>
                </a:solidFill>
              </a:rPr>
              <a:t>Modifica art. 15 della L. </a:t>
            </a:r>
            <a:r>
              <a:rPr lang="it-IT" sz="2400" b="1" dirty="0" smtClean="0">
                <a:solidFill>
                  <a:schemeClr val="tx2"/>
                </a:solidFill>
              </a:rPr>
              <a:t>104/92</a:t>
            </a:r>
            <a:r>
              <a:rPr lang="it-IT" sz="2400" b="1" dirty="0">
                <a:solidFill>
                  <a:schemeClr val="tx2"/>
                </a:solidFill>
              </a:rPr>
              <a:t> </a:t>
            </a:r>
          </a:p>
          <a:p>
            <a:pPr algn="l" eaLnBrk="0" hangingPunct="0"/>
            <a:r>
              <a:rPr lang="it-IT" sz="2400" dirty="0">
                <a:solidFill>
                  <a:schemeClr val="tx2"/>
                </a:solidFill>
              </a:rPr>
              <a:t>Da due gruppi attuali (GLHI e GLIP) si passa a tre</a:t>
            </a:r>
          </a:p>
          <a:p>
            <a:pPr algn="l" eaLnBrk="0" hangingPunct="0">
              <a:buFont typeface="Arial" pitchFamily="34" charset="0"/>
              <a:buChar char="•"/>
            </a:pPr>
            <a:r>
              <a:rPr lang="it-IT" sz="2400" dirty="0">
                <a:solidFill>
                  <a:schemeClr val="tx2"/>
                </a:solidFill>
              </a:rPr>
              <a:t>	</a:t>
            </a:r>
            <a:r>
              <a:rPr lang="it-IT" sz="2400" b="1" dirty="0">
                <a:solidFill>
                  <a:schemeClr val="tx2"/>
                </a:solidFill>
              </a:rPr>
              <a:t>GLIR (Gruppo di Lavoro Interistituzionale Regionale)</a:t>
            </a:r>
          </a:p>
          <a:p>
            <a:pPr algn="l" eaLnBrk="0" hangingPunct="0">
              <a:buFont typeface="Arial" pitchFamily="34" charset="0"/>
              <a:buChar char="•"/>
            </a:pPr>
            <a:r>
              <a:rPr lang="it-IT" sz="2400" b="1" dirty="0">
                <a:solidFill>
                  <a:schemeClr val="tx2"/>
                </a:solidFill>
              </a:rPr>
              <a:t>	GIT (Gruppo per l’inclusione territoriale)</a:t>
            </a:r>
          </a:p>
          <a:p>
            <a:pPr algn="l" eaLnBrk="0" hangingPunct="0">
              <a:buFont typeface="Arial" pitchFamily="34" charset="0"/>
              <a:buChar char="•"/>
            </a:pPr>
            <a:r>
              <a:rPr lang="it-IT" sz="2400" b="1" dirty="0">
                <a:solidFill>
                  <a:schemeClr val="tx2"/>
                </a:solidFill>
              </a:rPr>
              <a:t>	GLI (Gruppo di lavoro per l’Inclusione)</a:t>
            </a:r>
          </a:p>
          <a:p>
            <a:pPr marL="514350" indent="-514350" eaLnBrk="0" hangingPunct="0">
              <a:buAutoNum type="arabicPlain" startAt="2"/>
            </a:pPr>
            <a:endParaRPr lang="it-IT" sz="6400" dirty="0"/>
          </a:p>
          <a:p>
            <a:endParaRPr lang="it-IT"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171400"/>
            <a:ext cx="8229600" cy="1143000"/>
          </a:xfrm>
        </p:spPr>
        <p:txBody>
          <a:bodyPr/>
          <a:lstStyle/>
          <a:p>
            <a:r>
              <a:rPr lang="it-IT" dirty="0" smtClean="0"/>
              <a:t>GLI</a:t>
            </a:r>
            <a:endParaRPr lang="it-IT" dirty="0"/>
          </a:p>
        </p:txBody>
      </p:sp>
      <p:sp>
        <p:nvSpPr>
          <p:cNvPr id="3" name="Segnaposto contenuto 2"/>
          <p:cNvSpPr>
            <a:spLocks noGrp="1"/>
          </p:cNvSpPr>
          <p:nvPr>
            <p:ph idx="4294967295"/>
          </p:nvPr>
        </p:nvSpPr>
        <p:spPr>
          <a:xfrm>
            <a:off x="214282" y="861864"/>
            <a:ext cx="8663880" cy="5996136"/>
          </a:xfrm>
          <a:prstGeom prst="rect">
            <a:avLst/>
          </a:prstGeom>
          <a:solidFill>
            <a:srgbClr val="FFFF00"/>
          </a:solidFill>
        </p:spPr>
        <p:txBody>
          <a:bodyPr>
            <a:normAutofit fontScale="47500" lnSpcReduction="20000"/>
          </a:bodyPr>
          <a:lstStyle/>
          <a:p>
            <a:pPr eaLnBrk="0" hangingPunct="0"/>
            <a:r>
              <a:rPr lang="it-IT" sz="3800" b="1" dirty="0" smtClean="0"/>
              <a:t>Il GLI è Nominato e presieduto dal DS Il gruppo è composto da:</a:t>
            </a:r>
            <a:endParaRPr lang="it-IT" sz="3800" dirty="0" smtClean="0"/>
          </a:p>
          <a:p>
            <a:pPr lvl="1" eaLnBrk="0" hangingPunct="0">
              <a:buFont typeface="Arial" pitchFamily="34" charset="0"/>
              <a:buChar char="•"/>
            </a:pPr>
            <a:r>
              <a:rPr lang="it-IT" sz="3800" dirty="0" smtClean="0"/>
              <a:t>Docenti curricolari,</a:t>
            </a:r>
          </a:p>
          <a:p>
            <a:pPr lvl="1" eaLnBrk="0" hangingPunct="0">
              <a:buFont typeface="Arial" pitchFamily="34" charset="0"/>
              <a:buChar char="•"/>
            </a:pPr>
            <a:r>
              <a:rPr lang="it-IT" sz="3800" dirty="0" smtClean="0"/>
              <a:t>Docenti di sostegno </a:t>
            </a:r>
          </a:p>
          <a:p>
            <a:pPr lvl="1" eaLnBrk="0" hangingPunct="0">
              <a:buFont typeface="Arial" pitchFamily="34" charset="0"/>
              <a:buChar char="•"/>
            </a:pPr>
            <a:r>
              <a:rPr lang="it-IT" sz="3800" dirty="0" smtClean="0"/>
              <a:t>Eventualmente: personale ATA,</a:t>
            </a:r>
          </a:p>
          <a:p>
            <a:pPr lvl="1" eaLnBrk="0" hangingPunct="0">
              <a:buFont typeface="Arial" pitchFamily="34" charset="0"/>
              <a:buChar char="•"/>
            </a:pPr>
            <a:r>
              <a:rPr lang="it-IT" sz="3800" dirty="0" smtClean="0"/>
              <a:t>e specialisti ASL</a:t>
            </a:r>
          </a:p>
          <a:p>
            <a:pPr lvl="0" eaLnBrk="0" hangingPunct="0">
              <a:buNone/>
            </a:pPr>
            <a:endParaRPr lang="it-IT" sz="3800" dirty="0"/>
          </a:p>
          <a:p>
            <a:pPr algn="ctr" eaLnBrk="0" hangingPunct="0"/>
            <a:r>
              <a:rPr lang="it-IT" sz="3800" b="1" dirty="0"/>
              <a:t>Compiti</a:t>
            </a:r>
            <a:endParaRPr lang="it-IT" sz="3800" dirty="0"/>
          </a:p>
          <a:p>
            <a:pPr lvl="0" eaLnBrk="0" hangingPunct="0">
              <a:buFont typeface="Arial" pitchFamily="34" charset="0"/>
              <a:buChar char="•"/>
            </a:pPr>
            <a:r>
              <a:rPr lang="it-IT" sz="3800" b="1" dirty="0"/>
              <a:t>Supportare il Collegio docenti nella definizione e realizzazione del </a:t>
            </a:r>
            <a:r>
              <a:rPr lang="it-IT" sz="3800" b="1" dirty="0" smtClean="0"/>
              <a:t>Piano per l'inclusione</a:t>
            </a:r>
          </a:p>
          <a:p>
            <a:pPr lvl="0" eaLnBrk="0" hangingPunct="0">
              <a:buFont typeface="Arial" pitchFamily="34" charset="0"/>
              <a:buChar char="•"/>
            </a:pPr>
            <a:endParaRPr lang="it-IT" sz="3800" dirty="0"/>
          </a:p>
          <a:p>
            <a:pPr lvl="0" eaLnBrk="0" hangingPunct="0">
              <a:buFont typeface="Arial" pitchFamily="34" charset="0"/>
              <a:buChar char="•"/>
            </a:pPr>
            <a:r>
              <a:rPr lang="it-IT" sz="3800" dirty="0"/>
              <a:t>Supportare i docenti contitolari </a:t>
            </a:r>
            <a:r>
              <a:rPr lang="it-IT" sz="3800" dirty="0" smtClean="0"/>
              <a:t>e i consigli</a:t>
            </a:r>
            <a:r>
              <a:rPr lang="it-IT" sz="3800" dirty="0"/>
              <a:t> </a:t>
            </a:r>
            <a:r>
              <a:rPr lang="it-IT" sz="3800" dirty="0" smtClean="0"/>
              <a:t>di classe </a:t>
            </a:r>
            <a:r>
              <a:rPr lang="it-IT" sz="3800" dirty="0"/>
              <a:t>nell'attuazione dei </a:t>
            </a:r>
            <a:r>
              <a:rPr lang="it-IT" sz="3800" dirty="0" smtClean="0"/>
              <a:t>PEI</a:t>
            </a:r>
          </a:p>
          <a:p>
            <a:pPr lvl="0" eaLnBrk="0" hangingPunct="0"/>
            <a:endParaRPr lang="it-IT" sz="3800" dirty="0"/>
          </a:p>
          <a:p>
            <a:pPr algn="ctr" eaLnBrk="0" hangingPunct="0"/>
            <a:r>
              <a:rPr lang="it-IT" sz="3800" b="1" dirty="0" smtClean="0"/>
              <a:t>Consulenza</a:t>
            </a:r>
            <a:endParaRPr lang="it-IT" sz="3800" dirty="0"/>
          </a:p>
          <a:p>
            <a:pPr eaLnBrk="0" hangingPunct="0"/>
            <a:r>
              <a:rPr lang="it-IT" sz="3800" dirty="0"/>
              <a:t>Nella definizione e attuazione del Piano per l’Inclusione, il GLI si avvale della consulenza</a:t>
            </a:r>
          </a:p>
          <a:p>
            <a:pPr lvl="0" eaLnBrk="0" hangingPunct="0">
              <a:buFont typeface="Arial" pitchFamily="34" charset="0"/>
              <a:buChar char="•"/>
            </a:pPr>
            <a:r>
              <a:rPr lang="it-IT" sz="3800" dirty="0"/>
              <a:t>degli studenti</a:t>
            </a:r>
          </a:p>
          <a:p>
            <a:pPr lvl="0" eaLnBrk="0" hangingPunct="0">
              <a:buFont typeface="Arial" pitchFamily="34" charset="0"/>
              <a:buChar char="•"/>
            </a:pPr>
            <a:r>
              <a:rPr lang="it-IT" sz="3800" dirty="0"/>
              <a:t>dei genitori</a:t>
            </a:r>
          </a:p>
          <a:p>
            <a:pPr lvl="0" eaLnBrk="0" hangingPunct="0">
              <a:buFont typeface="Arial" pitchFamily="34" charset="0"/>
              <a:buChar char="•"/>
            </a:pPr>
            <a:r>
              <a:rPr lang="it-IT" sz="3800" dirty="0"/>
              <a:t>delle Associazioni + rappresentative</a:t>
            </a:r>
          </a:p>
          <a:p>
            <a:pPr lvl="1" eaLnBrk="0" hangingPunct="0"/>
            <a:r>
              <a:rPr lang="it-IT" sz="3800" dirty="0"/>
              <a:t>Docenti di sostegno</a:t>
            </a:r>
            <a:r>
              <a:rPr lang="it-IT" sz="3800" dirty="0" smtClean="0"/>
              <a:t> </a:t>
            </a:r>
            <a:r>
              <a:rPr lang="it-IT" sz="3800" dirty="0"/>
              <a:t>Eventualmente: </a:t>
            </a:r>
            <a:r>
              <a:rPr lang="it-IT" sz="3800" dirty="0" smtClean="0"/>
              <a:t>personale  ATA</a:t>
            </a:r>
            <a:r>
              <a:rPr lang="it-IT" sz="3800" dirty="0"/>
              <a:t>,</a:t>
            </a:r>
          </a:p>
          <a:p>
            <a:pPr lvl="1" eaLnBrk="0" hangingPunct="0"/>
            <a:r>
              <a:rPr lang="it-IT" sz="3800" dirty="0"/>
              <a:t>e specialisti ASL</a:t>
            </a:r>
          </a:p>
          <a:p>
            <a:endParaRPr lang="it-IT"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490066"/>
          </a:xfrm>
        </p:spPr>
        <p:txBody>
          <a:bodyPr>
            <a:normAutofit fontScale="90000"/>
          </a:bodyPr>
          <a:lstStyle/>
          <a:p>
            <a:r>
              <a:rPr lang="it-IT" sz="2800" dirty="0" smtClean="0"/>
              <a:t>PAI</a:t>
            </a:r>
            <a:endParaRPr lang="it-IT" sz="2800" dirty="0"/>
          </a:p>
        </p:txBody>
      </p:sp>
      <p:sp>
        <p:nvSpPr>
          <p:cNvPr id="3" name="Segnaposto contenuto 2"/>
          <p:cNvSpPr>
            <a:spLocks noGrp="1"/>
          </p:cNvSpPr>
          <p:nvPr>
            <p:ph idx="4294967295"/>
          </p:nvPr>
        </p:nvSpPr>
        <p:spPr>
          <a:xfrm>
            <a:off x="395536" y="764704"/>
            <a:ext cx="8229600" cy="5760640"/>
          </a:xfrm>
          <a:prstGeom prst="rect">
            <a:avLst/>
          </a:prstGeom>
          <a:solidFill>
            <a:srgbClr val="FFFF00"/>
          </a:solidFill>
        </p:spPr>
        <p:txBody>
          <a:bodyPr>
            <a:normAutofit fontScale="92500" lnSpcReduction="10000"/>
          </a:bodyPr>
          <a:lstStyle/>
          <a:p>
            <a:pPr>
              <a:buNone/>
            </a:pPr>
            <a:endParaRPr lang="it-IT" dirty="0"/>
          </a:p>
          <a:p>
            <a:pPr eaLnBrk="0" hangingPunct="0"/>
            <a:r>
              <a:rPr lang="it-IT" sz="4500" b="1" i="1" dirty="0" smtClean="0"/>
              <a:t>Piano </a:t>
            </a:r>
            <a:r>
              <a:rPr lang="it-IT" sz="4500" b="1" i="1" dirty="0"/>
              <a:t>per l’inclusione</a:t>
            </a:r>
            <a:r>
              <a:rPr lang="it-IT" sz="4500" b="1" i="1" dirty="0" smtClean="0"/>
              <a:t> </a:t>
            </a:r>
          </a:p>
          <a:p>
            <a:pPr algn="ctr" eaLnBrk="0" hangingPunct="0"/>
            <a:r>
              <a:rPr lang="it-IT" sz="1800" b="1" dirty="0" smtClean="0"/>
              <a:t>DOCUMENTO </a:t>
            </a:r>
            <a:r>
              <a:rPr lang="it-IT" sz="1800" b="1" dirty="0"/>
              <a:t>PROGRAMMATICO-ATTUATIVO DELLA SCUOLA IN MATERIA </a:t>
            </a:r>
            <a:r>
              <a:rPr lang="it-IT" sz="1800" b="1" dirty="0" err="1"/>
              <a:t>DI</a:t>
            </a:r>
            <a:r>
              <a:rPr lang="it-IT" sz="1800" b="1" dirty="0"/>
              <a:t> </a:t>
            </a:r>
            <a:r>
              <a:rPr lang="it-IT" sz="1800" b="1" dirty="0" smtClean="0"/>
              <a:t>INCLUSIONE</a:t>
            </a:r>
          </a:p>
          <a:p>
            <a:pPr eaLnBrk="0" hangingPunct="0"/>
            <a:endParaRPr lang="it-IT" sz="1800" b="1" dirty="0" smtClean="0"/>
          </a:p>
          <a:p>
            <a:pPr eaLnBrk="0" hangingPunct="0"/>
            <a:r>
              <a:rPr lang="it-IT" sz="1800" b="1" dirty="0"/>
              <a:t>Piano per l’INCLUSIONE nuovo documento inserito nel PTOF</a:t>
            </a:r>
          </a:p>
          <a:p>
            <a:pPr eaLnBrk="0" hangingPunct="0">
              <a:buFont typeface="Arial" pitchFamily="34" charset="0"/>
              <a:buChar char="•"/>
            </a:pPr>
            <a:r>
              <a:rPr lang="it-IT" sz="1800" dirty="0" smtClean="0"/>
              <a:t>elaborato dal Collegio Docenti con il supporto del GLI</a:t>
            </a:r>
          </a:p>
          <a:p>
            <a:pPr eaLnBrk="0" hangingPunct="0">
              <a:buFont typeface="Arial" pitchFamily="34" charset="0"/>
              <a:buChar char="•"/>
            </a:pPr>
            <a:r>
              <a:rPr lang="it-IT" sz="1800" dirty="0" smtClean="0"/>
              <a:t> è   il documento che “definisce le modalità per l’utilizzo coordinato delle risorse”</a:t>
            </a:r>
          </a:p>
          <a:p>
            <a:pPr eaLnBrk="0" hangingPunct="0">
              <a:buFont typeface="Arial" pitchFamily="34" charset="0"/>
              <a:buChar char="•"/>
            </a:pPr>
            <a:endParaRPr lang="it-IT" sz="1800" b="1" dirty="0"/>
          </a:p>
          <a:p>
            <a:pPr eaLnBrk="0" hangingPunct="0"/>
            <a:r>
              <a:rPr lang="it-IT" sz="1800" b="1" dirty="0"/>
              <a:t>(Decreto legislativo, art. 8)</a:t>
            </a:r>
          </a:p>
          <a:p>
            <a:pPr lvl="0" eaLnBrk="0" hangingPunct="0"/>
            <a:r>
              <a:rPr lang="it-IT" sz="1800" b="1" dirty="0"/>
              <a:t>1. Ciascuna istituzione scolastica, </a:t>
            </a:r>
            <a:r>
              <a:rPr lang="it-IT" sz="1800" b="1" dirty="0" smtClean="0"/>
              <a:t>nell'ambito della definizione </a:t>
            </a:r>
            <a:r>
              <a:rPr lang="it-IT" sz="1800" b="1" dirty="0"/>
              <a:t>del  Piano triennale dell'offerta formativa, predispone </a:t>
            </a:r>
            <a:r>
              <a:rPr lang="it-IT" sz="1800" b="1" dirty="0" smtClean="0"/>
              <a:t>il Piano per </a:t>
            </a:r>
            <a:r>
              <a:rPr lang="it-IT" sz="1800" b="1" dirty="0"/>
              <a:t>l'inclusione che definisce </a:t>
            </a:r>
            <a:r>
              <a:rPr lang="it-IT" sz="1800" b="1" dirty="0" smtClean="0"/>
              <a:t>le modalità per l'utilizzo coordinato delle risorse, compresi </a:t>
            </a:r>
          </a:p>
          <a:p>
            <a:pPr lvl="0" eaLnBrk="0" hangingPunct="0">
              <a:buNone/>
            </a:pPr>
            <a:r>
              <a:rPr lang="it-IT" sz="1800" b="1" dirty="0" smtClean="0"/>
              <a:t>   il</a:t>
            </a:r>
            <a:r>
              <a:rPr lang="it-IT" sz="1800" dirty="0"/>
              <a:t> </a:t>
            </a:r>
            <a:r>
              <a:rPr lang="it-IT" sz="1800" b="1" dirty="0" smtClean="0"/>
              <a:t>superamento</a:t>
            </a:r>
            <a:r>
              <a:rPr lang="it-IT" sz="1800" dirty="0"/>
              <a:t> </a:t>
            </a:r>
            <a:r>
              <a:rPr lang="it-IT" sz="1800" b="1" dirty="0" smtClean="0"/>
              <a:t>delle barriere e </a:t>
            </a:r>
            <a:r>
              <a:rPr lang="it-IT" sz="1800" b="1" dirty="0"/>
              <a:t>l'individuazione dei facilitatori del contesto di riferimento nonché per progettare e programmare gli </a:t>
            </a:r>
            <a:r>
              <a:rPr lang="it-IT" sz="1800" b="1" dirty="0" smtClean="0"/>
              <a:t>interventi di miglioramento della </a:t>
            </a:r>
            <a:r>
              <a:rPr lang="it-IT" sz="1800" b="1" dirty="0"/>
              <a:t>qualità dell'inclusione scolastica</a:t>
            </a:r>
            <a:r>
              <a:rPr lang="it-IT" sz="1800" b="1" dirty="0" smtClean="0"/>
              <a:t>.</a:t>
            </a:r>
          </a:p>
          <a:p>
            <a:pPr lvl="0" eaLnBrk="0" hangingPunct="0">
              <a:buNone/>
            </a:pPr>
            <a:endParaRPr lang="it-IT" sz="1800" b="1" dirty="0"/>
          </a:p>
          <a:p>
            <a:pPr lvl="0" eaLnBrk="0" hangingPunct="0"/>
            <a:r>
              <a:rPr lang="it-IT" sz="1800" b="1" dirty="0"/>
              <a:t>2. Il Piano per l'inclusione è attuato </a:t>
            </a:r>
            <a:r>
              <a:rPr lang="it-IT" sz="1800" b="1" dirty="0" smtClean="0"/>
              <a:t>nei limiti delle risorse </a:t>
            </a:r>
            <a:r>
              <a:rPr lang="it-IT" sz="1800" b="1" dirty="0"/>
              <a:t>finanziarie, umane e strumentali disponibili.</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971600" y="188641"/>
            <a:ext cx="7772400" cy="648072"/>
          </a:xfrm>
          <a:solidFill>
            <a:srgbClr val="92D050"/>
          </a:solidFill>
        </p:spPr>
        <p:txBody>
          <a:bodyPr>
            <a:normAutofit fontScale="90000"/>
          </a:bodyPr>
          <a:lstStyle/>
          <a:p>
            <a:r>
              <a:rPr lang="it-IT" dirty="0" smtClean="0"/>
              <a:t>Guida al PDP</a:t>
            </a:r>
            <a:endParaRPr lang="it-IT" dirty="0"/>
          </a:p>
        </p:txBody>
      </p:sp>
      <p:sp>
        <p:nvSpPr>
          <p:cNvPr id="3" name="Sottotitolo 2"/>
          <p:cNvSpPr>
            <a:spLocks noGrp="1"/>
          </p:cNvSpPr>
          <p:nvPr>
            <p:ph type="subTitle" idx="1"/>
          </p:nvPr>
        </p:nvSpPr>
        <p:spPr>
          <a:xfrm>
            <a:off x="323528" y="980728"/>
            <a:ext cx="8496944" cy="5400600"/>
          </a:xfrm>
          <a:solidFill>
            <a:srgbClr val="FFFF00"/>
          </a:solidFill>
        </p:spPr>
        <p:txBody>
          <a:bodyPr>
            <a:normAutofit fontScale="55000" lnSpcReduction="20000"/>
          </a:bodyPr>
          <a:lstStyle/>
          <a:p>
            <a:pPr>
              <a:lnSpc>
                <a:spcPts val="1300"/>
              </a:lnSpc>
              <a:spcBef>
                <a:spcPts val="63"/>
              </a:spcBef>
            </a:pPr>
            <a:endParaRPr lang="it-IT" sz="4800" dirty="0" smtClean="0">
              <a:solidFill>
                <a:srgbClr val="FF0000"/>
              </a:solidFill>
            </a:endParaRPr>
          </a:p>
          <a:p>
            <a:pPr marL="12700" marR="13970" indent="550545" algn="just">
              <a:lnSpc>
                <a:spcPct val="95900"/>
              </a:lnSpc>
            </a:pPr>
            <a:r>
              <a:rPr lang="it-IT" sz="4400" spc="-5" dirty="0" smtClean="0">
                <a:solidFill>
                  <a:srgbClr val="FF0000"/>
                </a:solidFill>
                <a:latin typeface="Arial"/>
                <a:cs typeface="Arial"/>
              </a:rPr>
              <a:t>L</a:t>
            </a:r>
            <a:r>
              <a:rPr lang="it-IT" sz="4400" spc="0" dirty="0" smtClean="0">
                <a:solidFill>
                  <a:srgbClr val="FF0000"/>
                </a:solidFill>
                <a:latin typeface="Arial"/>
                <a:cs typeface="Arial"/>
              </a:rPr>
              <a:t>a </a:t>
            </a:r>
            <a:r>
              <a:rPr lang="it-IT" sz="4400" spc="-90" dirty="0" smtClean="0">
                <a:solidFill>
                  <a:srgbClr val="FF0000"/>
                </a:solidFill>
                <a:latin typeface="Arial"/>
                <a:cs typeface="Arial"/>
              </a:rPr>
              <a:t> </a:t>
            </a:r>
            <a:r>
              <a:rPr lang="it-IT" sz="4400" spc="-5" dirty="0" smtClean="0">
                <a:solidFill>
                  <a:srgbClr val="FF0000"/>
                </a:solidFill>
                <a:latin typeface="Arial"/>
                <a:cs typeface="Arial"/>
              </a:rPr>
              <a:t>pe</a:t>
            </a:r>
            <a:r>
              <a:rPr lang="it-IT" sz="4400" spc="0" dirty="0" smtClean="0">
                <a:solidFill>
                  <a:srgbClr val="FF0000"/>
                </a:solidFill>
                <a:latin typeface="Arial"/>
                <a:cs typeface="Arial"/>
              </a:rPr>
              <a:t>r</a:t>
            </a:r>
            <a:r>
              <a:rPr lang="it-IT" sz="4400" spc="-5" dirty="0" smtClean="0">
                <a:solidFill>
                  <a:srgbClr val="FF0000"/>
                </a:solidFill>
                <a:latin typeface="Arial"/>
                <a:cs typeface="Arial"/>
              </a:rPr>
              <a:t>s</a:t>
            </a:r>
            <a:r>
              <a:rPr lang="it-IT" sz="4400" spc="0" dirty="0" smtClean="0">
                <a:solidFill>
                  <a:srgbClr val="FF0000"/>
                </a:solidFill>
                <a:latin typeface="Arial"/>
                <a:cs typeface="Arial"/>
              </a:rPr>
              <a:t>o</a:t>
            </a:r>
            <a:r>
              <a:rPr lang="it-IT" sz="4400" spc="-5" dirty="0" smtClean="0">
                <a:solidFill>
                  <a:srgbClr val="FF0000"/>
                </a:solidFill>
                <a:latin typeface="Arial"/>
                <a:cs typeface="Arial"/>
              </a:rPr>
              <a:t>na</a:t>
            </a:r>
            <a:r>
              <a:rPr lang="it-IT" sz="4400" spc="0" dirty="0" smtClean="0">
                <a:solidFill>
                  <a:srgbClr val="FF0000"/>
                </a:solidFill>
                <a:latin typeface="Arial"/>
                <a:cs typeface="Arial"/>
              </a:rPr>
              <a:t>l</a:t>
            </a:r>
            <a:r>
              <a:rPr lang="it-IT" sz="4400" spc="-5" dirty="0" smtClean="0">
                <a:solidFill>
                  <a:srgbClr val="FF0000"/>
                </a:solidFill>
                <a:latin typeface="Arial"/>
                <a:cs typeface="Arial"/>
              </a:rPr>
              <a:t>i</a:t>
            </a:r>
            <a:r>
              <a:rPr lang="it-IT" sz="4400" spc="5" dirty="0" smtClean="0">
                <a:solidFill>
                  <a:srgbClr val="FF0000"/>
                </a:solidFill>
                <a:latin typeface="Arial"/>
                <a:cs typeface="Arial"/>
              </a:rPr>
              <a:t>z</a:t>
            </a:r>
            <a:r>
              <a:rPr lang="it-IT" sz="4400" spc="-5" dirty="0" smtClean="0">
                <a:solidFill>
                  <a:srgbClr val="FF0000"/>
                </a:solidFill>
                <a:latin typeface="Arial"/>
                <a:cs typeface="Arial"/>
              </a:rPr>
              <a:t>z</a:t>
            </a:r>
            <a:r>
              <a:rPr lang="it-IT" sz="4400" spc="0" dirty="0" smtClean="0">
                <a:solidFill>
                  <a:srgbClr val="FF0000"/>
                </a:solidFill>
                <a:latin typeface="Arial"/>
                <a:cs typeface="Arial"/>
              </a:rPr>
              <a:t>a</a:t>
            </a:r>
            <a:r>
              <a:rPr lang="it-IT" sz="4400" spc="-5" dirty="0" smtClean="0">
                <a:solidFill>
                  <a:srgbClr val="FF0000"/>
                </a:solidFill>
                <a:latin typeface="Arial"/>
                <a:cs typeface="Arial"/>
              </a:rPr>
              <a:t>zion</a:t>
            </a:r>
            <a:r>
              <a:rPr lang="it-IT" sz="4400" spc="0" dirty="0" smtClean="0">
                <a:solidFill>
                  <a:srgbClr val="FF0000"/>
                </a:solidFill>
                <a:latin typeface="Arial"/>
                <a:cs typeface="Arial"/>
              </a:rPr>
              <a:t>e </a:t>
            </a:r>
            <a:r>
              <a:rPr lang="it-IT" sz="4400" spc="-85" dirty="0" smtClean="0">
                <a:solidFill>
                  <a:srgbClr val="FF0000"/>
                </a:solidFill>
                <a:latin typeface="Arial"/>
                <a:cs typeface="Arial"/>
              </a:rPr>
              <a:t> </a:t>
            </a:r>
            <a:r>
              <a:rPr lang="it-IT" sz="4400" spc="-5" dirty="0" smtClean="0">
                <a:solidFill>
                  <a:srgbClr val="FF0000"/>
                </a:solidFill>
                <a:latin typeface="Arial"/>
                <a:cs typeface="Arial"/>
              </a:rPr>
              <a:t>d</a:t>
            </a:r>
            <a:r>
              <a:rPr lang="it-IT" sz="4400" spc="0" dirty="0" smtClean="0">
                <a:solidFill>
                  <a:srgbClr val="FF0000"/>
                </a:solidFill>
                <a:latin typeface="Arial"/>
                <a:cs typeface="Arial"/>
              </a:rPr>
              <a:t>e</a:t>
            </a:r>
            <a:r>
              <a:rPr lang="it-IT" sz="4400" spc="-5" dirty="0" smtClean="0">
                <a:solidFill>
                  <a:srgbClr val="FF0000"/>
                </a:solidFill>
                <a:latin typeface="Arial"/>
                <a:cs typeface="Arial"/>
              </a:rPr>
              <a:t>ll</a:t>
            </a:r>
            <a:r>
              <a:rPr lang="it-IT" sz="4400" spc="0" dirty="0" smtClean="0">
                <a:solidFill>
                  <a:srgbClr val="FF0000"/>
                </a:solidFill>
                <a:latin typeface="Arial"/>
                <a:cs typeface="Arial"/>
              </a:rPr>
              <a:t>’</a:t>
            </a:r>
            <a:r>
              <a:rPr lang="it-IT" sz="4400" spc="-5" dirty="0" smtClean="0">
                <a:solidFill>
                  <a:srgbClr val="FF0000"/>
                </a:solidFill>
                <a:latin typeface="Arial"/>
                <a:cs typeface="Arial"/>
              </a:rPr>
              <a:t>app</a:t>
            </a:r>
            <a:r>
              <a:rPr lang="it-IT" sz="4400" spc="0" dirty="0" smtClean="0">
                <a:solidFill>
                  <a:srgbClr val="FF0000"/>
                </a:solidFill>
                <a:latin typeface="Arial"/>
                <a:cs typeface="Arial"/>
              </a:rPr>
              <a:t>r</a:t>
            </a:r>
            <a:r>
              <a:rPr lang="it-IT" sz="4400" spc="-5" dirty="0" smtClean="0">
                <a:solidFill>
                  <a:srgbClr val="FF0000"/>
                </a:solidFill>
                <a:latin typeface="Arial"/>
                <a:cs typeface="Arial"/>
              </a:rPr>
              <a:t>en</a:t>
            </a:r>
            <a:r>
              <a:rPr lang="it-IT" sz="4400" spc="0" dirty="0" smtClean="0">
                <a:solidFill>
                  <a:srgbClr val="FF0000"/>
                </a:solidFill>
                <a:latin typeface="Arial"/>
                <a:cs typeface="Arial"/>
              </a:rPr>
              <a:t>dim</a:t>
            </a:r>
            <a:r>
              <a:rPr lang="it-IT" sz="4400" spc="-5" dirty="0" smtClean="0">
                <a:solidFill>
                  <a:srgbClr val="FF0000"/>
                </a:solidFill>
                <a:latin typeface="Arial"/>
                <a:cs typeface="Arial"/>
              </a:rPr>
              <a:t>en</a:t>
            </a:r>
            <a:r>
              <a:rPr lang="it-IT" sz="4400" spc="0" dirty="0" smtClean="0">
                <a:solidFill>
                  <a:srgbClr val="FF0000"/>
                </a:solidFill>
                <a:latin typeface="Arial"/>
                <a:cs typeface="Arial"/>
              </a:rPr>
              <a:t>to </a:t>
            </a:r>
            <a:r>
              <a:rPr lang="it-IT" sz="4400" spc="-90" dirty="0" smtClean="0">
                <a:solidFill>
                  <a:srgbClr val="FF0000"/>
                </a:solidFill>
                <a:latin typeface="Arial"/>
                <a:cs typeface="Arial"/>
              </a:rPr>
              <a:t> </a:t>
            </a:r>
            <a:r>
              <a:rPr lang="it-IT" sz="4400" spc="0" dirty="0" smtClean="0">
                <a:solidFill>
                  <a:srgbClr val="FF0000"/>
                </a:solidFill>
                <a:latin typeface="Arial"/>
                <a:cs typeface="Arial"/>
              </a:rPr>
              <a:t>(a </a:t>
            </a:r>
            <a:r>
              <a:rPr lang="it-IT" sz="4400" spc="-90" dirty="0" smtClean="0">
                <a:solidFill>
                  <a:srgbClr val="FF0000"/>
                </a:solidFill>
                <a:latin typeface="Arial"/>
                <a:cs typeface="Arial"/>
              </a:rPr>
              <a:t> </a:t>
            </a:r>
            <a:r>
              <a:rPr lang="it-IT" sz="4400" spc="-5" dirty="0" smtClean="0">
                <a:solidFill>
                  <a:srgbClr val="FF0000"/>
                </a:solidFill>
                <a:latin typeface="Arial"/>
                <a:cs typeface="Arial"/>
              </a:rPr>
              <a:t>di</a:t>
            </a:r>
            <a:r>
              <a:rPr lang="it-IT" sz="4400" spc="0" dirty="0" smtClean="0">
                <a:solidFill>
                  <a:srgbClr val="FF0000"/>
                </a:solidFill>
                <a:latin typeface="Arial"/>
                <a:cs typeface="Arial"/>
              </a:rPr>
              <a:t>ff</a:t>
            </a:r>
            <a:r>
              <a:rPr lang="it-IT" sz="4400" spc="-5" dirty="0" smtClean="0">
                <a:solidFill>
                  <a:srgbClr val="FF0000"/>
                </a:solidFill>
                <a:latin typeface="Arial"/>
                <a:cs typeface="Arial"/>
              </a:rPr>
              <a:t>e</a:t>
            </a:r>
            <a:r>
              <a:rPr lang="it-IT" sz="4400" spc="0" dirty="0" smtClean="0">
                <a:solidFill>
                  <a:srgbClr val="FF0000"/>
                </a:solidFill>
                <a:latin typeface="Arial"/>
                <a:cs typeface="Arial"/>
              </a:rPr>
              <a:t>r</a:t>
            </a:r>
            <a:r>
              <a:rPr lang="it-IT" sz="4400" spc="-5" dirty="0" smtClean="0">
                <a:solidFill>
                  <a:srgbClr val="FF0000"/>
                </a:solidFill>
                <a:latin typeface="Arial"/>
                <a:cs typeface="Arial"/>
              </a:rPr>
              <a:t>enz</a:t>
            </a:r>
            <a:r>
              <a:rPr lang="it-IT" sz="4400" spc="0" dirty="0" smtClean="0">
                <a:solidFill>
                  <a:srgbClr val="FF0000"/>
                </a:solidFill>
                <a:latin typeface="Arial"/>
                <a:cs typeface="Arial"/>
              </a:rPr>
              <a:t>a </a:t>
            </a:r>
            <a:r>
              <a:rPr lang="it-IT" sz="4400" spc="-90" dirty="0" smtClean="0">
                <a:solidFill>
                  <a:srgbClr val="FF0000"/>
                </a:solidFill>
                <a:latin typeface="Arial"/>
                <a:cs typeface="Arial"/>
              </a:rPr>
              <a:t> </a:t>
            </a:r>
            <a:r>
              <a:rPr lang="it-IT" sz="4400" spc="-5" dirty="0" smtClean="0">
                <a:solidFill>
                  <a:srgbClr val="FF0000"/>
                </a:solidFill>
                <a:latin typeface="Arial"/>
                <a:cs typeface="Arial"/>
              </a:rPr>
              <a:t>del</a:t>
            </a:r>
            <a:r>
              <a:rPr lang="it-IT" sz="4400" spc="0" dirty="0" smtClean="0">
                <a:solidFill>
                  <a:srgbClr val="FF0000"/>
                </a:solidFill>
                <a:latin typeface="Arial"/>
                <a:cs typeface="Arial"/>
              </a:rPr>
              <a:t>la </a:t>
            </a:r>
            <a:r>
              <a:rPr lang="it-IT" sz="4400" spc="-90" dirty="0" smtClean="0">
                <a:solidFill>
                  <a:srgbClr val="FF0000"/>
                </a:solidFill>
                <a:latin typeface="Arial"/>
                <a:cs typeface="Arial"/>
              </a:rPr>
              <a:t> </a:t>
            </a:r>
            <a:r>
              <a:rPr lang="it-IT" sz="4400" spc="-5" dirty="0" smtClean="0">
                <a:solidFill>
                  <a:srgbClr val="FF0000"/>
                </a:solidFill>
                <a:latin typeface="Arial"/>
                <a:cs typeface="Arial"/>
              </a:rPr>
              <a:t>i</a:t>
            </a:r>
            <a:r>
              <a:rPr lang="it-IT" sz="4400" spc="0" dirty="0" smtClean="0">
                <a:solidFill>
                  <a:srgbClr val="FF0000"/>
                </a:solidFill>
                <a:latin typeface="Arial"/>
                <a:cs typeface="Arial"/>
              </a:rPr>
              <a:t>n</a:t>
            </a:r>
            <a:r>
              <a:rPr lang="it-IT" sz="4400" spc="-5" dirty="0" smtClean="0">
                <a:solidFill>
                  <a:srgbClr val="FF0000"/>
                </a:solidFill>
                <a:latin typeface="Arial"/>
                <a:cs typeface="Arial"/>
              </a:rPr>
              <a:t>div</a:t>
            </a:r>
            <a:r>
              <a:rPr lang="it-IT" sz="4400" spc="0" dirty="0" smtClean="0">
                <a:solidFill>
                  <a:srgbClr val="FF0000"/>
                </a:solidFill>
                <a:latin typeface="Arial"/>
                <a:cs typeface="Arial"/>
              </a:rPr>
              <a:t>i</a:t>
            </a:r>
            <a:r>
              <a:rPr lang="it-IT" sz="4400" spc="-5" dirty="0" smtClean="0">
                <a:solidFill>
                  <a:srgbClr val="FF0000"/>
                </a:solidFill>
                <a:latin typeface="Arial"/>
                <a:cs typeface="Arial"/>
              </a:rPr>
              <a:t>dua</a:t>
            </a:r>
            <a:r>
              <a:rPr lang="it-IT" sz="4400" spc="0" dirty="0" smtClean="0">
                <a:solidFill>
                  <a:srgbClr val="FF0000"/>
                </a:solidFill>
                <a:latin typeface="Arial"/>
                <a:cs typeface="Arial"/>
              </a:rPr>
              <a:t>l</a:t>
            </a:r>
            <a:r>
              <a:rPr lang="it-IT" sz="4400" spc="-5" dirty="0" smtClean="0">
                <a:solidFill>
                  <a:srgbClr val="FF0000"/>
                </a:solidFill>
                <a:latin typeface="Arial"/>
                <a:cs typeface="Arial"/>
              </a:rPr>
              <a:t>izz</a:t>
            </a:r>
            <a:r>
              <a:rPr lang="it-IT" sz="4400" spc="0" dirty="0" smtClean="0">
                <a:solidFill>
                  <a:srgbClr val="FF0000"/>
                </a:solidFill>
                <a:latin typeface="Arial"/>
                <a:cs typeface="Arial"/>
              </a:rPr>
              <a:t>a</a:t>
            </a:r>
            <a:r>
              <a:rPr lang="it-IT" sz="4400" spc="-5" dirty="0" smtClean="0">
                <a:solidFill>
                  <a:srgbClr val="FF0000"/>
                </a:solidFill>
                <a:latin typeface="Arial"/>
                <a:cs typeface="Arial"/>
              </a:rPr>
              <a:t>zi</a:t>
            </a:r>
            <a:r>
              <a:rPr lang="it-IT" sz="4400" spc="0" dirty="0" smtClean="0">
                <a:solidFill>
                  <a:srgbClr val="FF0000"/>
                </a:solidFill>
                <a:latin typeface="Arial"/>
                <a:cs typeface="Arial"/>
              </a:rPr>
              <a:t>o</a:t>
            </a:r>
            <a:r>
              <a:rPr lang="it-IT" sz="4400" spc="-5" dirty="0" smtClean="0">
                <a:solidFill>
                  <a:srgbClr val="FF0000"/>
                </a:solidFill>
                <a:latin typeface="Arial"/>
                <a:cs typeface="Arial"/>
              </a:rPr>
              <a:t>ne) no</a:t>
            </a:r>
            <a:r>
              <a:rPr lang="it-IT" sz="4400" spc="0" dirty="0" smtClean="0">
                <a:solidFill>
                  <a:srgbClr val="FF0000"/>
                </a:solidFill>
                <a:latin typeface="Arial"/>
                <a:cs typeface="Arial"/>
              </a:rPr>
              <a:t>n</a:t>
            </a:r>
            <a:r>
              <a:rPr lang="it-IT" sz="4400" spc="5" dirty="0" smtClean="0">
                <a:solidFill>
                  <a:srgbClr val="FF0000"/>
                </a:solidFill>
                <a:latin typeface="Arial"/>
                <a:cs typeface="Arial"/>
              </a:rPr>
              <a:t> </a:t>
            </a:r>
            <a:r>
              <a:rPr lang="it-IT" sz="4400" spc="-5" dirty="0" smtClean="0">
                <a:solidFill>
                  <a:srgbClr val="FF0000"/>
                </a:solidFill>
                <a:latin typeface="Arial"/>
                <a:cs typeface="Arial"/>
              </a:rPr>
              <a:t>i</a:t>
            </a:r>
            <a:r>
              <a:rPr lang="it-IT" sz="4400" spc="0" dirty="0" smtClean="0">
                <a:solidFill>
                  <a:srgbClr val="FF0000"/>
                </a:solidFill>
                <a:latin typeface="Arial"/>
                <a:cs typeface="Arial"/>
              </a:rPr>
              <a:t>m</a:t>
            </a:r>
            <a:r>
              <a:rPr lang="it-IT" sz="4400" spc="-5" dirty="0" smtClean="0">
                <a:solidFill>
                  <a:srgbClr val="FF0000"/>
                </a:solidFill>
                <a:latin typeface="Arial"/>
                <a:cs typeface="Arial"/>
              </a:rPr>
              <a:t>po</a:t>
            </a:r>
            <a:r>
              <a:rPr lang="it-IT" sz="4400" spc="0" dirty="0" smtClean="0">
                <a:solidFill>
                  <a:srgbClr val="FF0000"/>
                </a:solidFill>
                <a:latin typeface="Arial"/>
                <a:cs typeface="Arial"/>
              </a:rPr>
              <a:t>ne  </a:t>
            </a:r>
            <a:r>
              <a:rPr lang="it-IT" sz="4400" spc="10" dirty="0" smtClean="0">
                <a:solidFill>
                  <a:srgbClr val="FF0000"/>
                </a:solidFill>
                <a:latin typeface="Arial"/>
                <a:cs typeface="Arial"/>
              </a:rPr>
              <a:t> </a:t>
            </a:r>
            <a:r>
              <a:rPr lang="it-IT" sz="4400" spc="-5" dirty="0" smtClean="0">
                <a:solidFill>
                  <a:srgbClr val="FF0000"/>
                </a:solidFill>
                <a:latin typeface="Arial"/>
                <a:cs typeface="Arial"/>
              </a:rPr>
              <a:t>u</a:t>
            </a:r>
            <a:r>
              <a:rPr lang="it-IT" sz="4400" spc="0" dirty="0" smtClean="0">
                <a:solidFill>
                  <a:srgbClr val="FF0000"/>
                </a:solidFill>
                <a:latin typeface="Arial"/>
                <a:cs typeface="Arial"/>
              </a:rPr>
              <a:t>n r</a:t>
            </a:r>
            <a:r>
              <a:rPr lang="it-IT" sz="4400" spc="-5" dirty="0" smtClean="0">
                <a:solidFill>
                  <a:srgbClr val="FF0000"/>
                </a:solidFill>
                <a:latin typeface="Arial"/>
                <a:cs typeface="Arial"/>
              </a:rPr>
              <a:t>a</a:t>
            </a:r>
            <a:r>
              <a:rPr lang="it-IT" sz="4400" spc="0" dirty="0" smtClean="0">
                <a:solidFill>
                  <a:srgbClr val="FF0000"/>
                </a:solidFill>
                <a:latin typeface="Arial"/>
                <a:cs typeface="Arial"/>
              </a:rPr>
              <a:t>pp</a:t>
            </a:r>
            <a:r>
              <a:rPr lang="it-IT" sz="4400" spc="-5" dirty="0" smtClean="0">
                <a:solidFill>
                  <a:srgbClr val="FF0000"/>
                </a:solidFill>
                <a:latin typeface="Arial"/>
                <a:cs typeface="Arial"/>
              </a:rPr>
              <a:t>o</a:t>
            </a:r>
            <a:r>
              <a:rPr lang="it-IT" sz="4400" spc="0" dirty="0" smtClean="0">
                <a:solidFill>
                  <a:srgbClr val="FF0000"/>
                </a:solidFill>
                <a:latin typeface="Arial"/>
                <a:cs typeface="Arial"/>
              </a:rPr>
              <a:t>rto  </a:t>
            </a:r>
            <a:r>
              <a:rPr lang="it-IT" sz="4400" spc="-5" dirty="0" smtClean="0">
                <a:solidFill>
                  <a:srgbClr val="FF0000"/>
                </a:solidFill>
                <a:latin typeface="Arial"/>
                <a:cs typeface="Arial"/>
              </a:rPr>
              <a:t>d</a:t>
            </a:r>
            <a:r>
              <a:rPr lang="it-IT" sz="4400" spc="0" dirty="0" smtClean="0">
                <a:solidFill>
                  <a:srgbClr val="FF0000"/>
                </a:solidFill>
                <a:latin typeface="Arial"/>
                <a:cs typeface="Arial"/>
              </a:rPr>
              <a:t>i</a:t>
            </a:r>
            <a:r>
              <a:rPr lang="it-IT" sz="4400" spc="5" dirty="0" smtClean="0">
                <a:solidFill>
                  <a:srgbClr val="FF0000"/>
                </a:solidFill>
                <a:latin typeface="Arial"/>
                <a:cs typeface="Arial"/>
              </a:rPr>
              <a:t> </a:t>
            </a:r>
            <a:r>
              <a:rPr lang="it-IT" sz="4400" spc="-5" dirty="0" smtClean="0">
                <a:solidFill>
                  <a:srgbClr val="FF0000"/>
                </a:solidFill>
                <a:latin typeface="Arial"/>
                <a:cs typeface="Arial"/>
              </a:rPr>
              <a:t>un</a:t>
            </a:r>
            <a:r>
              <a:rPr lang="it-IT" sz="4400" spc="0" dirty="0" smtClean="0">
                <a:solidFill>
                  <a:srgbClr val="FF0000"/>
                </a:solidFill>
                <a:latin typeface="Arial"/>
                <a:cs typeface="Arial"/>
              </a:rPr>
              <a:t>o</a:t>
            </a:r>
            <a:r>
              <a:rPr lang="it-IT" sz="4400" spc="5" dirty="0" smtClean="0">
                <a:solidFill>
                  <a:srgbClr val="FF0000"/>
                </a:solidFill>
                <a:latin typeface="Arial"/>
                <a:cs typeface="Arial"/>
              </a:rPr>
              <a:t> </a:t>
            </a:r>
            <a:r>
              <a:rPr lang="it-IT" sz="4400" spc="0" dirty="0" smtClean="0">
                <a:solidFill>
                  <a:srgbClr val="FF0000"/>
                </a:solidFill>
                <a:latin typeface="Arial"/>
                <a:cs typeface="Arial"/>
              </a:rPr>
              <a:t>a </a:t>
            </a:r>
            <a:r>
              <a:rPr lang="it-IT" sz="4400" spc="-5" dirty="0" smtClean="0">
                <a:solidFill>
                  <a:srgbClr val="FF0000"/>
                </a:solidFill>
                <a:latin typeface="Arial"/>
                <a:cs typeface="Arial"/>
              </a:rPr>
              <a:t>u</a:t>
            </a:r>
            <a:r>
              <a:rPr lang="it-IT" sz="4400" spc="0" dirty="0" smtClean="0">
                <a:solidFill>
                  <a:srgbClr val="FF0000"/>
                </a:solidFill>
                <a:latin typeface="Arial"/>
                <a:cs typeface="Arial"/>
              </a:rPr>
              <a:t>no tra d</a:t>
            </a:r>
            <a:r>
              <a:rPr lang="it-IT" sz="4400" spc="-5" dirty="0" smtClean="0">
                <a:solidFill>
                  <a:srgbClr val="FF0000"/>
                </a:solidFill>
                <a:latin typeface="Arial"/>
                <a:cs typeface="Arial"/>
              </a:rPr>
              <a:t>oc</a:t>
            </a:r>
            <a:r>
              <a:rPr lang="it-IT" sz="4400" spc="0" dirty="0" smtClean="0">
                <a:solidFill>
                  <a:srgbClr val="FF0000"/>
                </a:solidFill>
                <a:latin typeface="Arial"/>
                <a:cs typeface="Arial"/>
              </a:rPr>
              <a:t>e</a:t>
            </a:r>
            <a:r>
              <a:rPr lang="it-IT" sz="4400" spc="-5" dirty="0" smtClean="0">
                <a:solidFill>
                  <a:srgbClr val="FF0000"/>
                </a:solidFill>
                <a:latin typeface="Arial"/>
                <a:cs typeface="Arial"/>
              </a:rPr>
              <a:t>n</a:t>
            </a:r>
            <a:r>
              <a:rPr lang="it-IT" sz="4400" spc="0" dirty="0" smtClean="0">
                <a:solidFill>
                  <a:srgbClr val="FF0000"/>
                </a:solidFill>
                <a:latin typeface="Arial"/>
                <a:cs typeface="Arial"/>
              </a:rPr>
              <a:t>te e</a:t>
            </a:r>
            <a:r>
              <a:rPr lang="it-IT" sz="4400" spc="5" dirty="0" smtClean="0">
                <a:solidFill>
                  <a:srgbClr val="FF0000"/>
                </a:solidFill>
                <a:latin typeface="Arial"/>
                <a:cs typeface="Arial"/>
              </a:rPr>
              <a:t> </a:t>
            </a:r>
            <a:r>
              <a:rPr lang="it-IT" sz="4400" spc="-5" dirty="0" smtClean="0">
                <a:solidFill>
                  <a:srgbClr val="FF0000"/>
                </a:solidFill>
                <a:latin typeface="Arial"/>
                <a:cs typeface="Arial"/>
              </a:rPr>
              <a:t>a</a:t>
            </a:r>
            <a:r>
              <a:rPr lang="it-IT" sz="4400" spc="0" dirty="0" smtClean="0">
                <a:solidFill>
                  <a:srgbClr val="FF0000"/>
                </a:solidFill>
                <a:latin typeface="Arial"/>
                <a:cs typeface="Arial"/>
              </a:rPr>
              <a:t>l</a:t>
            </a:r>
            <a:r>
              <a:rPr lang="it-IT" sz="4400" spc="-5" dirty="0" smtClean="0">
                <a:solidFill>
                  <a:srgbClr val="FF0000"/>
                </a:solidFill>
                <a:latin typeface="Arial"/>
                <a:cs typeface="Arial"/>
              </a:rPr>
              <a:t>liev</a:t>
            </a:r>
            <a:r>
              <a:rPr lang="it-IT" sz="4400" spc="0" dirty="0" smtClean="0">
                <a:solidFill>
                  <a:srgbClr val="FF0000"/>
                </a:solidFill>
                <a:latin typeface="Arial"/>
                <a:cs typeface="Arial"/>
              </a:rPr>
              <a:t>o</a:t>
            </a:r>
            <a:r>
              <a:rPr lang="it-IT" sz="4400" spc="5" dirty="0" smtClean="0">
                <a:solidFill>
                  <a:srgbClr val="FF0000"/>
                </a:solidFill>
                <a:latin typeface="Arial"/>
                <a:cs typeface="Arial"/>
              </a:rPr>
              <a:t> </a:t>
            </a:r>
            <a:r>
              <a:rPr lang="it-IT" sz="4400" spc="-5" dirty="0" smtClean="0">
                <a:solidFill>
                  <a:srgbClr val="FF0000"/>
                </a:solidFill>
                <a:latin typeface="Arial"/>
                <a:cs typeface="Arial"/>
              </a:rPr>
              <a:t>c</a:t>
            </a:r>
            <a:r>
              <a:rPr lang="it-IT" sz="4400" spc="0" dirty="0" smtClean="0">
                <a:solidFill>
                  <a:srgbClr val="FF0000"/>
                </a:solidFill>
                <a:latin typeface="Arial"/>
                <a:cs typeface="Arial"/>
              </a:rPr>
              <a:t>on</a:t>
            </a:r>
            <a:r>
              <a:rPr lang="it-IT" sz="4400" spc="5" dirty="0" smtClean="0">
                <a:solidFill>
                  <a:srgbClr val="FF0000"/>
                </a:solidFill>
                <a:latin typeface="Arial"/>
                <a:cs typeface="Arial"/>
              </a:rPr>
              <a:t> c</a:t>
            </a:r>
            <a:r>
              <a:rPr lang="it-IT" sz="4400" spc="-5" dirty="0" smtClean="0">
                <a:solidFill>
                  <a:srgbClr val="FF0000"/>
                </a:solidFill>
                <a:latin typeface="Arial"/>
                <a:cs typeface="Arial"/>
              </a:rPr>
              <a:t>ons</a:t>
            </a:r>
            <a:r>
              <a:rPr lang="it-IT" sz="4400" spc="0" dirty="0" smtClean="0">
                <a:solidFill>
                  <a:srgbClr val="FF0000"/>
                </a:solidFill>
                <a:latin typeface="Arial"/>
                <a:cs typeface="Arial"/>
              </a:rPr>
              <a:t>e</a:t>
            </a:r>
            <a:r>
              <a:rPr lang="it-IT" sz="4400" spc="-5" dirty="0" smtClean="0">
                <a:solidFill>
                  <a:srgbClr val="FF0000"/>
                </a:solidFill>
                <a:latin typeface="Arial"/>
                <a:cs typeface="Arial"/>
              </a:rPr>
              <a:t>gu</a:t>
            </a:r>
            <a:r>
              <a:rPr lang="it-IT" sz="4400" spc="0" dirty="0" smtClean="0">
                <a:solidFill>
                  <a:srgbClr val="FF0000"/>
                </a:solidFill>
                <a:latin typeface="Arial"/>
                <a:cs typeface="Arial"/>
              </a:rPr>
              <a:t>e</a:t>
            </a:r>
            <a:r>
              <a:rPr lang="it-IT" sz="4400" spc="-5" dirty="0" smtClean="0">
                <a:solidFill>
                  <a:srgbClr val="FF0000"/>
                </a:solidFill>
                <a:latin typeface="Arial"/>
                <a:cs typeface="Arial"/>
              </a:rPr>
              <a:t>n</a:t>
            </a:r>
            <a:r>
              <a:rPr lang="it-IT" sz="4400" spc="0" dirty="0" smtClean="0">
                <a:solidFill>
                  <a:srgbClr val="FF0000"/>
                </a:solidFill>
                <a:latin typeface="Arial"/>
                <a:cs typeface="Arial"/>
              </a:rPr>
              <a:t>te </a:t>
            </a:r>
            <a:r>
              <a:rPr lang="it-IT" sz="4400" spc="-5" dirty="0" smtClean="0">
                <a:solidFill>
                  <a:srgbClr val="FF0000"/>
                </a:solidFill>
                <a:latin typeface="Arial"/>
                <a:cs typeface="Arial"/>
              </a:rPr>
              <a:t>agg</a:t>
            </a:r>
            <a:r>
              <a:rPr lang="it-IT" sz="4400" spc="0" dirty="0" smtClean="0">
                <a:solidFill>
                  <a:srgbClr val="FF0000"/>
                </a:solidFill>
                <a:latin typeface="Arial"/>
                <a:cs typeface="Arial"/>
              </a:rPr>
              <a:t>r</a:t>
            </a:r>
            <a:r>
              <a:rPr lang="it-IT" sz="4400" spc="-5" dirty="0" smtClean="0">
                <a:solidFill>
                  <a:srgbClr val="FF0000"/>
                </a:solidFill>
                <a:latin typeface="Arial"/>
                <a:cs typeface="Arial"/>
              </a:rPr>
              <a:t>a</a:t>
            </a:r>
            <a:r>
              <a:rPr lang="it-IT" sz="4400" spc="5" dirty="0" smtClean="0">
                <a:solidFill>
                  <a:srgbClr val="FF0000"/>
                </a:solidFill>
                <a:latin typeface="Arial"/>
                <a:cs typeface="Arial"/>
              </a:rPr>
              <a:t>v</a:t>
            </a:r>
            <a:r>
              <a:rPr lang="it-IT" sz="4400" spc="-5" dirty="0" smtClean="0">
                <a:solidFill>
                  <a:srgbClr val="FF0000"/>
                </a:solidFill>
                <a:latin typeface="Arial"/>
                <a:cs typeface="Arial"/>
              </a:rPr>
              <a:t>i</a:t>
            </a:r>
            <a:r>
              <a:rPr lang="it-IT" sz="4400" spc="0" dirty="0" smtClean="0">
                <a:solidFill>
                  <a:srgbClr val="FF0000"/>
                </a:solidFill>
                <a:latin typeface="Arial"/>
                <a:cs typeface="Arial"/>
              </a:rPr>
              <a:t>o</a:t>
            </a:r>
            <a:r>
              <a:rPr lang="it-IT" sz="4400" spc="5" dirty="0" smtClean="0">
                <a:solidFill>
                  <a:srgbClr val="FF0000"/>
                </a:solidFill>
                <a:latin typeface="Arial"/>
                <a:cs typeface="Arial"/>
              </a:rPr>
              <a:t> </a:t>
            </a:r>
            <a:r>
              <a:rPr lang="it-IT" sz="4400" spc="-5" dirty="0" smtClean="0">
                <a:solidFill>
                  <a:srgbClr val="FF0000"/>
                </a:solidFill>
                <a:latin typeface="Arial"/>
                <a:cs typeface="Arial"/>
              </a:rPr>
              <a:t>del lav</a:t>
            </a:r>
            <a:r>
              <a:rPr lang="it-IT" sz="4400" spc="0" dirty="0" smtClean="0">
                <a:solidFill>
                  <a:srgbClr val="FF0000"/>
                </a:solidFill>
                <a:latin typeface="Arial"/>
                <a:cs typeface="Arial"/>
              </a:rPr>
              <a:t>oro</a:t>
            </a:r>
            <a:r>
              <a:rPr lang="it-IT" sz="4400" spc="10" dirty="0" smtClean="0">
                <a:solidFill>
                  <a:srgbClr val="FF0000"/>
                </a:solidFill>
                <a:latin typeface="Arial"/>
                <a:cs typeface="Arial"/>
              </a:rPr>
              <a:t> </a:t>
            </a:r>
            <a:r>
              <a:rPr lang="it-IT" sz="4400" spc="0" dirty="0" smtClean="0">
                <a:solidFill>
                  <a:srgbClr val="FF0000"/>
                </a:solidFill>
                <a:latin typeface="Arial"/>
                <a:cs typeface="Arial"/>
              </a:rPr>
              <a:t>d</a:t>
            </a:r>
            <a:r>
              <a:rPr lang="it-IT" sz="4400" spc="-5" dirty="0" smtClean="0">
                <a:solidFill>
                  <a:srgbClr val="FF0000"/>
                </a:solidFill>
                <a:latin typeface="Arial"/>
                <a:cs typeface="Arial"/>
              </a:rPr>
              <a:t>e</a:t>
            </a:r>
            <a:r>
              <a:rPr lang="it-IT" sz="4400" spc="0" dirty="0" smtClean="0">
                <a:solidFill>
                  <a:srgbClr val="FF0000"/>
                </a:solidFill>
                <a:latin typeface="Arial"/>
                <a:cs typeface="Arial"/>
              </a:rPr>
              <a:t>l</a:t>
            </a:r>
            <a:r>
              <a:rPr lang="it-IT" sz="4400" spc="-5" dirty="0" smtClean="0">
                <a:solidFill>
                  <a:srgbClr val="FF0000"/>
                </a:solidFill>
                <a:latin typeface="Arial"/>
                <a:cs typeface="Arial"/>
              </a:rPr>
              <a:t>l’</a:t>
            </a:r>
            <a:r>
              <a:rPr lang="it-IT" sz="4400" spc="0" dirty="0" smtClean="0">
                <a:solidFill>
                  <a:srgbClr val="FF0000"/>
                </a:solidFill>
                <a:latin typeface="Arial"/>
                <a:cs typeface="Arial"/>
              </a:rPr>
              <a:t>i</a:t>
            </a:r>
            <a:r>
              <a:rPr lang="it-IT" sz="4400" spc="-5" dirty="0" smtClean="0">
                <a:solidFill>
                  <a:srgbClr val="FF0000"/>
                </a:solidFill>
                <a:latin typeface="Arial"/>
                <a:cs typeface="Arial"/>
              </a:rPr>
              <a:t>ns</a:t>
            </a:r>
            <a:r>
              <a:rPr lang="it-IT" sz="4400" spc="0" dirty="0" smtClean="0">
                <a:solidFill>
                  <a:srgbClr val="FF0000"/>
                </a:solidFill>
                <a:latin typeface="Arial"/>
                <a:cs typeface="Arial"/>
              </a:rPr>
              <a:t>e</a:t>
            </a:r>
            <a:r>
              <a:rPr lang="it-IT" sz="4400" spc="-5" dirty="0" smtClean="0">
                <a:solidFill>
                  <a:srgbClr val="FF0000"/>
                </a:solidFill>
                <a:latin typeface="Arial"/>
                <a:cs typeface="Arial"/>
              </a:rPr>
              <a:t>gnan</a:t>
            </a:r>
            <a:r>
              <a:rPr lang="it-IT" sz="4400" spc="0" dirty="0" smtClean="0">
                <a:solidFill>
                  <a:srgbClr val="FF0000"/>
                </a:solidFill>
                <a:latin typeface="Arial"/>
                <a:cs typeface="Arial"/>
              </a:rPr>
              <a:t>t</a:t>
            </a:r>
            <a:r>
              <a:rPr lang="it-IT" sz="4400" spc="-5" dirty="0" smtClean="0">
                <a:solidFill>
                  <a:srgbClr val="FF0000"/>
                </a:solidFill>
                <a:latin typeface="Arial"/>
                <a:cs typeface="Arial"/>
              </a:rPr>
              <a:t>e</a:t>
            </a:r>
            <a:r>
              <a:rPr lang="it-IT" sz="4400" spc="0" dirty="0" smtClean="0">
                <a:solidFill>
                  <a:srgbClr val="FF0000"/>
                </a:solidFill>
                <a:latin typeface="Arial"/>
                <a:cs typeface="Arial"/>
              </a:rPr>
              <a:t>,</a:t>
            </a:r>
            <a:r>
              <a:rPr lang="it-IT" sz="4400" spc="20" dirty="0" smtClean="0">
                <a:solidFill>
                  <a:srgbClr val="FF0000"/>
                </a:solidFill>
                <a:latin typeface="Arial"/>
                <a:cs typeface="Arial"/>
              </a:rPr>
              <a:t> </a:t>
            </a:r>
          </a:p>
          <a:p>
            <a:pPr marL="12700" marR="13970" indent="550545">
              <a:lnSpc>
                <a:spcPct val="95900"/>
              </a:lnSpc>
            </a:pPr>
            <a:r>
              <a:rPr lang="it-IT" sz="4400" b="1" spc="0" dirty="0" smtClean="0">
                <a:solidFill>
                  <a:srgbClr val="002060"/>
                </a:solidFill>
                <a:latin typeface="Arial"/>
                <a:cs typeface="Arial"/>
              </a:rPr>
              <a:t>ma</a:t>
            </a:r>
            <a:r>
              <a:rPr lang="it-IT" sz="4400" b="1" spc="10" dirty="0" smtClean="0">
                <a:solidFill>
                  <a:srgbClr val="002060"/>
                </a:solidFill>
                <a:latin typeface="Arial"/>
                <a:cs typeface="Arial"/>
              </a:rPr>
              <a:t> </a:t>
            </a:r>
          </a:p>
          <a:p>
            <a:pPr marL="12700" marR="13970" indent="550545" algn="just">
              <a:lnSpc>
                <a:spcPct val="95900"/>
              </a:lnSpc>
            </a:pPr>
            <a:r>
              <a:rPr lang="it-IT" sz="4400" spc="-5" dirty="0" smtClean="0">
                <a:solidFill>
                  <a:srgbClr val="FF0000"/>
                </a:solidFill>
                <a:latin typeface="Arial"/>
                <a:cs typeface="Arial"/>
              </a:rPr>
              <a:t>i</a:t>
            </a:r>
            <a:r>
              <a:rPr lang="it-IT" sz="4400" spc="0" dirty="0" smtClean="0">
                <a:solidFill>
                  <a:srgbClr val="FF0000"/>
                </a:solidFill>
                <a:latin typeface="Arial"/>
                <a:cs typeface="Arial"/>
              </a:rPr>
              <a:t>n</a:t>
            </a:r>
            <a:r>
              <a:rPr lang="it-IT" sz="4400" spc="-5" dirty="0" smtClean="0">
                <a:solidFill>
                  <a:srgbClr val="FF0000"/>
                </a:solidFill>
                <a:latin typeface="Arial"/>
                <a:cs typeface="Arial"/>
              </a:rPr>
              <a:t>dic</a:t>
            </a:r>
            <a:r>
              <a:rPr lang="it-IT" sz="4400" spc="0" dirty="0" smtClean="0">
                <a:solidFill>
                  <a:srgbClr val="FF0000"/>
                </a:solidFill>
                <a:latin typeface="Arial"/>
                <a:cs typeface="Arial"/>
              </a:rPr>
              <a:t>a</a:t>
            </a:r>
            <a:r>
              <a:rPr lang="it-IT" sz="4400" spc="20" dirty="0" smtClean="0">
                <a:solidFill>
                  <a:srgbClr val="FF0000"/>
                </a:solidFill>
                <a:latin typeface="Arial"/>
                <a:cs typeface="Arial"/>
              </a:rPr>
              <a:t> </a:t>
            </a:r>
            <a:r>
              <a:rPr lang="it-IT" sz="4400" spc="0" dirty="0" smtClean="0">
                <a:solidFill>
                  <a:srgbClr val="FF0000"/>
                </a:solidFill>
                <a:latin typeface="Arial"/>
                <a:cs typeface="Arial"/>
              </a:rPr>
              <a:t>l</a:t>
            </a:r>
            <a:r>
              <a:rPr lang="it-IT" sz="4400" spc="-5" dirty="0" smtClean="0">
                <a:solidFill>
                  <a:srgbClr val="FF0000"/>
                </a:solidFill>
                <a:latin typeface="Arial"/>
                <a:cs typeface="Arial"/>
              </a:rPr>
              <a:t>’us</a:t>
            </a:r>
            <a:r>
              <a:rPr lang="it-IT" sz="4400" spc="0" dirty="0" smtClean="0">
                <a:solidFill>
                  <a:srgbClr val="FF0000"/>
                </a:solidFill>
                <a:latin typeface="Arial"/>
                <a:cs typeface="Arial"/>
              </a:rPr>
              <a:t>o</a:t>
            </a:r>
            <a:r>
              <a:rPr lang="it-IT" sz="4400" spc="20" dirty="0" smtClean="0">
                <a:solidFill>
                  <a:srgbClr val="FF0000"/>
                </a:solidFill>
                <a:latin typeface="Arial"/>
                <a:cs typeface="Arial"/>
              </a:rPr>
              <a:t> </a:t>
            </a:r>
            <a:r>
              <a:rPr lang="it-IT" sz="4400" spc="-5" dirty="0" smtClean="0">
                <a:solidFill>
                  <a:srgbClr val="FF0000"/>
                </a:solidFill>
                <a:latin typeface="Arial"/>
                <a:cs typeface="Arial"/>
              </a:rPr>
              <a:t>d</a:t>
            </a:r>
            <a:r>
              <a:rPr lang="it-IT" sz="4400" spc="0" dirty="0" smtClean="0">
                <a:solidFill>
                  <a:srgbClr val="FF0000"/>
                </a:solidFill>
                <a:latin typeface="Arial"/>
                <a:cs typeface="Arial"/>
              </a:rPr>
              <a:t>i </a:t>
            </a:r>
            <a:r>
              <a:rPr lang="it-IT" sz="4400" spc="30" dirty="0" smtClean="0">
                <a:solidFill>
                  <a:srgbClr val="FF0000"/>
                </a:solidFill>
                <a:latin typeface="Arial"/>
                <a:cs typeface="Arial"/>
              </a:rPr>
              <a:t> </a:t>
            </a:r>
            <a:r>
              <a:rPr lang="it-IT" sz="4400" i="1" spc="0" dirty="0" smtClean="0">
                <a:solidFill>
                  <a:srgbClr val="FF0000"/>
                </a:solidFill>
                <a:latin typeface="Arial"/>
                <a:cs typeface="Arial"/>
              </a:rPr>
              <a:t>“</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tr</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egi</a:t>
            </a:r>
            <a:r>
              <a:rPr lang="it-IT" sz="4400" i="1" spc="0" dirty="0" smtClean="0">
                <a:solidFill>
                  <a:srgbClr val="FF0000"/>
                </a:solidFill>
                <a:latin typeface="Arial"/>
                <a:cs typeface="Arial"/>
              </a:rPr>
              <a:t>e</a:t>
            </a:r>
            <a:r>
              <a:rPr lang="it-IT" sz="4400" i="1" spc="15" dirty="0" smtClean="0">
                <a:solidFill>
                  <a:srgbClr val="FF0000"/>
                </a:solidFill>
                <a:latin typeface="Arial"/>
                <a:cs typeface="Arial"/>
              </a:rPr>
              <a:t> </a:t>
            </a:r>
            <a:r>
              <a:rPr lang="it-IT" sz="4400" i="1" spc="-5" dirty="0" smtClean="0">
                <a:solidFill>
                  <a:srgbClr val="FF0000"/>
                </a:solidFill>
                <a:latin typeface="Arial"/>
                <a:cs typeface="Arial"/>
              </a:rPr>
              <a:t>di</a:t>
            </a:r>
            <a:r>
              <a:rPr lang="it-IT" sz="4400" i="1" spc="0" dirty="0" smtClean="0">
                <a:solidFill>
                  <a:srgbClr val="FF0000"/>
                </a:solidFill>
                <a:latin typeface="Arial"/>
                <a:cs typeface="Arial"/>
              </a:rPr>
              <a:t>datt</a:t>
            </a:r>
            <a:r>
              <a:rPr lang="it-IT" sz="4400" i="1" spc="-5" dirty="0" smtClean="0">
                <a:solidFill>
                  <a:srgbClr val="FF0000"/>
                </a:solidFill>
                <a:latin typeface="Arial"/>
                <a:cs typeface="Arial"/>
              </a:rPr>
              <a:t>ic</a:t>
            </a:r>
            <a:r>
              <a:rPr lang="it-IT" sz="4400" i="1" spc="0" dirty="0" smtClean="0">
                <a:solidFill>
                  <a:srgbClr val="FF0000"/>
                </a:solidFill>
                <a:latin typeface="Arial"/>
                <a:cs typeface="Arial"/>
              </a:rPr>
              <a:t>he</a:t>
            </a:r>
            <a:r>
              <a:rPr lang="it-IT" sz="4400" i="1" spc="10" dirty="0" smtClean="0">
                <a:solidFill>
                  <a:srgbClr val="FF0000"/>
                </a:solidFill>
                <a:latin typeface="Arial"/>
                <a:cs typeface="Arial"/>
              </a:rPr>
              <a:t> </a:t>
            </a:r>
            <a:r>
              <a:rPr lang="it-IT" sz="4400" i="1" spc="0" dirty="0" smtClean="0">
                <a:solidFill>
                  <a:srgbClr val="FF0000"/>
                </a:solidFill>
                <a:latin typeface="Arial"/>
                <a:cs typeface="Arial"/>
              </a:rPr>
              <a:t>f</a:t>
            </a:r>
            <a:r>
              <a:rPr lang="it-IT" sz="4400" i="1" spc="-5" dirty="0" smtClean="0">
                <a:solidFill>
                  <a:srgbClr val="FF0000"/>
                </a:solidFill>
                <a:latin typeface="Arial"/>
                <a:cs typeface="Arial"/>
              </a:rPr>
              <a:t>ina</a:t>
            </a:r>
            <a:r>
              <a:rPr lang="it-IT" sz="4400" i="1" spc="0" dirty="0" smtClean="0">
                <a:solidFill>
                  <a:srgbClr val="FF0000"/>
                </a:solidFill>
                <a:latin typeface="Arial"/>
                <a:cs typeface="Arial"/>
              </a:rPr>
              <a:t>li</a:t>
            </a:r>
            <a:r>
              <a:rPr lang="it-IT" sz="4400" i="1" spc="-5" dirty="0" smtClean="0">
                <a:solidFill>
                  <a:srgbClr val="FF0000"/>
                </a:solidFill>
                <a:latin typeface="Arial"/>
                <a:cs typeface="Arial"/>
              </a:rPr>
              <a:t>zz</a:t>
            </a:r>
            <a:r>
              <a:rPr lang="it-IT" sz="4400" i="1" spc="0" dirty="0" smtClean="0">
                <a:solidFill>
                  <a:srgbClr val="FF0000"/>
                </a:solidFill>
                <a:latin typeface="Arial"/>
                <a:cs typeface="Arial"/>
              </a:rPr>
              <a:t>ate</a:t>
            </a:r>
            <a:r>
              <a:rPr lang="it-IT" sz="4400" i="1" spc="10" dirty="0" smtClean="0">
                <a:solidFill>
                  <a:srgbClr val="FF0000"/>
                </a:solidFill>
                <a:latin typeface="Arial"/>
                <a:cs typeface="Arial"/>
              </a:rPr>
              <a:t> </a:t>
            </a:r>
            <a:r>
              <a:rPr lang="it-IT" sz="4400" i="1" spc="0" dirty="0" smtClean="0">
                <a:solidFill>
                  <a:srgbClr val="FF0000"/>
                </a:solidFill>
                <a:latin typeface="Arial"/>
                <a:cs typeface="Arial"/>
              </a:rPr>
              <a:t>a</a:t>
            </a:r>
            <a:r>
              <a:rPr lang="it-IT" sz="4400" i="1" spc="10" dirty="0" smtClean="0">
                <a:solidFill>
                  <a:srgbClr val="FF0000"/>
                </a:solidFill>
                <a:latin typeface="Arial"/>
                <a:cs typeface="Arial"/>
              </a:rPr>
              <a:t> </a:t>
            </a:r>
            <a:r>
              <a:rPr lang="it-IT" sz="4400" i="1" spc="0" dirty="0" smtClean="0">
                <a:solidFill>
                  <a:srgbClr val="FF0000"/>
                </a:solidFill>
                <a:latin typeface="Arial"/>
                <a:cs typeface="Arial"/>
              </a:rPr>
              <a:t>g</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an</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i</a:t>
            </a:r>
            <a:r>
              <a:rPr lang="it-IT" sz="4400" i="1" spc="0" dirty="0" smtClean="0">
                <a:solidFill>
                  <a:srgbClr val="FF0000"/>
                </a:solidFill>
                <a:latin typeface="Arial"/>
                <a:cs typeface="Arial"/>
              </a:rPr>
              <a:t>re</a:t>
            </a:r>
            <a:r>
              <a:rPr lang="it-IT" sz="4400" i="1" spc="10" dirty="0" smtClean="0">
                <a:solidFill>
                  <a:srgbClr val="FF0000"/>
                </a:solidFill>
                <a:latin typeface="Arial"/>
                <a:cs typeface="Arial"/>
              </a:rPr>
              <a:t> </a:t>
            </a:r>
            <a:r>
              <a:rPr lang="it-IT" sz="4400" i="1" spc="0" dirty="0" smtClean="0">
                <a:solidFill>
                  <a:srgbClr val="FF0000"/>
                </a:solidFill>
                <a:latin typeface="Arial"/>
                <a:cs typeface="Arial"/>
              </a:rPr>
              <a:t>a</a:t>
            </a:r>
            <a:r>
              <a:rPr lang="it-IT" sz="4400" i="1" spc="15" dirty="0" smtClean="0">
                <a:solidFill>
                  <a:srgbClr val="FF0000"/>
                </a:solidFill>
                <a:latin typeface="Arial"/>
                <a:cs typeface="Arial"/>
              </a:rPr>
              <a:t> </a:t>
            </a:r>
            <a:r>
              <a:rPr lang="it-IT" sz="4400" i="1" spc="-5" dirty="0" smtClean="0">
                <a:solidFill>
                  <a:srgbClr val="FF0000"/>
                </a:solidFill>
                <a:latin typeface="Arial"/>
                <a:cs typeface="Arial"/>
              </a:rPr>
              <a:t>o</a:t>
            </a:r>
            <a:r>
              <a:rPr lang="it-IT" sz="4400" i="1" spc="0" dirty="0" smtClean="0">
                <a:solidFill>
                  <a:srgbClr val="FF0000"/>
                </a:solidFill>
                <a:latin typeface="Arial"/>
                <a:cs typeface="Arial"/>
              </a:rPr>
              <a:t>g</a:t>
            </a:r>
            <a:r>
              <a:rPr lang="it-IT" sz="4400" i="1" spc="-5" dirty="0" smtClean="0">
                <a:solidFill>
                  <a:srgbClr val="FF0000"/>
                </a:solidFill>
                <a:latin typeface="Arial"/>
                <a:cs typeface="Arial"/>
              </a:rPr>
              <a:t>ni s</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uden</a:t>
            </a:r>
            <a:r>
              <a:rPr lang="it-IT" sz="4400" i="1" spc="0" dirty="0" smtClean="0">
                <a:solidFill>
                  <a:srgbClr val="FF0000"/>
                </a:solidFill>
                <a:latin typeface="Arial"/>
                <a:cs typeface="Arial"/>
              </a:rPr>
              <a:t>te </a:t>
            </a:r>
            <a:r>
              <a:rPr lang="it-IT" sz="4400" i="1" spc="35" dirty="0" smtClean="0">
                <a:solidFill>
                  <a:srgbClr val="FF0000"/>
                </a:solidFill>
                <a:latin typeface="Arial"/>
                <a:cs typeface="Arial"/>
              </a:rPr>
              <a:t> </a:t>
            </a:r>
            <a:r>
              <a:rPr lang="it-IT" sz="4400" i="1" spc="-5" dirty="0" smtClean="0">
                <a:solidFill>
                  <a:srgbClr val="FF0000"/>
                </a:solidFill>
                <a:latin typeface="Arial"/>
                <a:cs typeface="Arial"/>
              </a:rPr>
              <a:t>un</a:t>
            </a:r>
            <a:r>
              <a:rPr lang="it-IT" sz="4400" i="1" spc="0" dirty="0" smtClean="0">
                <a:solidFill>
                  <a:srgbClr val="FF0000"/>
                </a:solidFill>
                <a:latin typeface="Arial"/>
                <a:cs typeface="Arial"/>
              </a:rPr>
              <a:t>a   </a:t>
            </a:r>
            <a:r>
              <a:rPr lang="it-IT" sz="4400" i="1" spc="80" dirty="0" smtClean="0">
                <a:solidFill>
                  <a:srgbClr val="FF0000"/>
                </a:solidFill>
                <a:latin typeface="Arial"/>
                <a:cs typeface="Arial"/>
              </a:rPr>
              <a:t> </a:t>
            </a:r>
            <a:r>
              <a:rPr lang="it-IT" sz="4400" i="1" spc="-5" dirty="0" smtClean="0">
                <a:solidFill>
                  <a:srgbClr val="FF0000"/>
                </a:solidFill>
                <a:latin typeface="Arial"/>
                <a:cs typeface="Arial"/>
              </a:rPr>
              <a:t>p</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op</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i</a:t>
            </a:r>
            <a:r>
              <a:rPr lang="it-IT" sz="4400" i="1" spc="0" dirty="0" smtClean="0">
                <a:solidFill>
                  <a:srgbClr val="FF0000"/>
                </a:solidFill>
                <a:latin typeface="Arial"/>
                <a:cs typeface="Arial"/>
              </a:rPr>
              <a:t>a </a:t>
            </a:r>
            <a:r>
              <a:rPr lang="it-IT" sz="4400" i="1" spc="35" dirty="0" smtClean="0">
                <a:solidFill>
                  <a:srgbClr val="FF0000"/>
                </a:solidFill>
                <a:latin typeface="Arial"/>
                <a:cs typeface="Arial"/>
              </a:rPr>
              <a:t> </a:t>
            </a:r>
            <a:r>
              <a:rPr lang="it-IT" sz="4400" i="1" spc="0" dirty="0" smtClean="0">
                <a:solidFill>
                  <a:srgbClr val="FF0000"/>
                </a:solidFill>
                <a:latin typeface="Arial"/>
                <a:cs typeface="Arial"/>
              </a:rPr>
              <a:t>f</a:t>
            </a:r>
            <a:r>
              <a:rPr lang="it-IT" sz="4400" i="1" spc="-5" dirty="0" smtClean="0">
                <a:solidFill>
                  <a:srgbClr val="FF0000"/>
                </a:solidFill>
                <a:latin typeface="Arial"/>
                <a:cs typeface="Arial"/>
              </a:rPr>
              <a:t>o</a:t>
            </a:r>
            <a:r>
              <a:rPr lang="it-IT" sz="4400" i="1" spc="0" dirty="0" smtClean="0">
                <a:solidFill>
                  <a:srgbClr val="FF0000"/>
                </a:solidFill>
                <a:latin typeface="Arial"/>
                <a:cs typeface="Arial"/>
              </a:rPr>
              <a:t>r</a:t>
            </a:r>
            <a:r>
              <a:rPr lang="it-IT" sz="4400" i="1" spc="-10" dirty="0" smtClean="0">
                <a:solidFill>
                  <a:srgbClr val="FF0000"/>
                </a:solidFill>
                <a:latin typeface="Arial"/>
                <a:cs typeface="Arial"/>
              </a:rPr>
              <a:t>m</a:t>
            </a:r>
            <a:r>
              <a:rPr lang="it-IT" sz="4400" i="1" spc="0" dirty="0" smtClean="0">
                <a:solidFill>
                  <a:srgbClr val="FF0000"/>
                </a:solidFill>
                <a:latin typeface="Arial"/>
                <a:cs typeface="Arial"/>
              </a:rPr>
              <a:t>a </a:t>
            </a:r>
            <a:r>
              <a:rPr lang="it-IT" sz="4400" i="1" spc="35" dirty="0" smtClean="0">
                <a:solidFill>
                  <a:srgbClr val="FF0000"/>
                </a:solidFill>
                <a:latin typeface="Arial"/>
                <a:cs typeface="Arial"/>
              </a:rPr>
              <a:t> </a:t>
            </a:r>
            <a:r>
              <a:rPr lang="it-IT" sz="4400" i="1" spc="-5" dirty="0" smtClean="0">
                <a:solidFill>
                  <a:srgbClr val="FF0000"/>
                </a:solidFill>
                <a:latin typeface="Arial"/>
                <a:cs typeface="Arial"/>
              </a:rPr>
              <a:t>d</a:t>
            </a:r>
            <a:r>
              <a:rPr lang="it-IT" sz="4400" i="1" spc="0" dirty="0" smtClean="0">
                <a:solidFill>
                  <a:srgbClr val="FF0000"/>
                </a:solidFill>
                <a:latin typeface="Arial"/>
                <a:cs typeface="Arial"/>
              </a:rPr>
              <a:t>i </a:t>
            </a:r>
            <a:r>
              <a:rPr lang="it-IT" sz="4400" i="1" spc="40" dirty="0" smtClean="0">
                <a:solidFill>
                  <a:srgbClr val="FF0000"/>
                </a:solidFill>
                <a:latin typeface="Arial"/>
                <a:cs typeface="Arial"/>
              </a:rPr>
              <a:t> </a:t>
            </a:r>
            <a:r>
              <a:rPr lang="it-IT" sz="4400" i="1" spc="-5" dirty="0" smtClean="0">
                <a:solidFill>
                  <a:srgbClr val="FF0000"/>
                </a:solidFill>
                <a:latin typeface="Arial"/>
                <a:cs typeface="Arial"/>
              </a:rPr>
              <a:t>ecc</a:t>
            </a:r>
            <a:r>
              <a:rPr lang="it-IT" sz="4400" i="1" spc="0" dirty="0" smtClean="0">
                <a:solidFill>
                  <a:srgbClr val="FF0000"/>
                </a:solidFill>
                <a:latin typeface="Arial"/>
                <a:cs typeface="Arial"/>
              </a:rPr>
              <a:t>e</a:t>
            </a:r>
            <a:r>
              <a:rPr lang="it-IT" sz="4400" i="1" spc="-5" dirty="0" smtClean="0">
                <a:solidFill>
                  <a:srgbClr val="FF0000"/>
                </a:solidFill>
                <a:latin typeface="Arial"/>
                <a:cs typeface="Arial"/>
              </a:rPr>
              <a:t>llen</a:t>
            </a:r>
            <a:r>
              <a:rPr lang="it-IT" sz="4400" i="1" spc="5" dirty="0" smtClean="0">
                <a:solidFill>
                  <a:srgbClr val="FF0000"/>
                </a:solidFill>
                <a:latin typeface="Arial"/>
                <a:cs typeface="Arial"/>
              </a:rPr>
              <a:t>z</a:t>
            </a:r>
            <a:r>
              <a:rPr lang="it-IT" sz="4400" i="1" spc="0" dirty="0" smtClean="0">
                <a:solidFill>
                  <a:srgbClr val="FF0000"/>
                </a:solidFill>
                <a:latin typeface="Arial"/>
                <a:cs typeface="Arial"/>
              </a:rPr>
              <a:t>a </a:t>
            </a:r>
            <a:r>
              <a:rPr lang="it-IT" sz="4400" i="1" spc="35" dirty="0" smtClean="0">
                <a:solidFill>
                  <a:srgbClr val="FF0000"/>
                </a:solidFill>
                <a:latin typeface="Arial"/>
                <a:cs typeface="Arial"/>
              </a:rPr>
              <a:t> </a:t>
            </a:r>
            <a:r>
              <a:rPr lang="it-IT" sz="4400" i="1" spc="-5" dirty="0" smtClean="0">
                <a:solidFill>
                  <a:srgbClr val="FF0000"/>
                </a:solidFill>
                <a:latin typeface="Arial"/>
                <a:cs typeface="Arial"/>
              </a:rPr>
              <a:t>c</a:t>
            </a:r>
            <a:r>
              <a:rPr lang="it-IT" sz="4400" i="1" spc="0" dirty="0" smtClean="0">
                <a:solidFill>
                  <a:srgbClr val="FF0000"/>
                </a:solidFill>
                <a:latin typeface="Arial"/>
                <a:cs typeface="Arial"/>
              </a:rPr>
              <a:t>o</a:t>
            </a:r>
            <a:r>
              <a:rPr lang="it-IT" sz="4400" i="1" spc="-5" dirty="0" smtClean="0">
                <a:solidFill>
                  <a:srgbClr val="FF0000"/>
                </a:solidFill>
                <a:latin typeface="Arial"/>
                <a:cs typeface="Arial"/>
              </a:rPr>
              <a:t>gni</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iv</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 </a:t>
            </a:r>
            <a:r>
              <a:rPr lang="it-IT" sz="4400" i="1" spc="40" dirty="0" smtClean="0">
                <a:solidFill>
                  <a:srgbClr val="FF0000"/>
                </a:solidFill>
                <a:latin typeface="Arial"/>
                <a:cs typeface="Arial"/>
              </a:rPr>
              <a:t> </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t</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av</a:t>
            </a:r>
            <a:r>
              <a:rPr lang="it-IT" sz="4400" i="1" spc="0" dirty="0" smtClean="0">
                <a:solidFill>
                  <a:srgbClr val="FF0000"/>
                </a:solidFill>
                <a:latin typeface="Arial"/>
                <a:cs typeface="Arial"/>
              </a:rPr>
              <a:t>er</a:t>
            </a:r>
            <a:r>
              <a:rPr lang="it-IT" sz="4400" i="1" spc="-10" dirty="0" smtClean="0">
                <a:solidFill>
                  <a:srgbClr val="FF0000"/>
                </a:solidFill>
                <a:latin typeface="Arial"/>
                <a:cs typeface="Arial"/>
              </a:rPr>
              <a:t>s</a:t>
            </a:r>
            <a:r>
              <a:rPr lang="it-IT" sz="4400" i="1" spc="0" dirty="0" smtClean="0">
                <a:solidFill>
                  <a:srgbClr val="FF0000"/>
                </a:solidFill>
                <a:latin typeface="Arial"/>
                <a:cs typeface="Arial"/>
              </a:rPr>
              <a:t>o </a:t>
            </a:r>
            <a:r>
              <a:rPr lang="it-IT" sz="4400" i="1" spc="35" dirty="0" smtClean="0">
                <a:solidFill>
                  <a:srgbClr val="FF0000"/>
                </a:solidFill>
                <a:latin typeface="Arial"/>
                <a:cs typeface="Arial"/>
              </a:rPr>
              <a:t> </a:t>
            </a:r>
            <a:r>
              <a:rPr lang="it-IT" sz="4400" i="1" spc="-5" dirty="0" smtClean="0">
                <a:solidFill>
                  <a:srgbClr val="FF0000"/>
                </a:solidFill>
                <a:latin typeface="Arial"/>
                <a:cs typeface="Arial"/>
              </a:rPr>
              <a:t>poss</a:t>
            </a:r>
            <a:r>
              <a:rPr lang="it-IT" sz="4400" i="1" spc="0" dirty="0" smtClean="0">
                <a:solidFill>
                  <a:srgbClr val="FF0000"/>
                </a:solidFill>
                <a:latin typeface="Arial"/>
                <a:cs typeface="Arial"/>
              </a:rPr>
              <a:t>i</a:t>
            </a:r>
            <a:r>
              <a:rPr lang="it-IT" sz="4400" i="1" spc="-5" dirty="0" smtClean="0">
                <a:solidFill>
                  <a:srgbClr val="FF0000"/>
                </a:solidFill>
                <a:latin typeface="Arial"/>
                <a:cs typeface="Arial"/>
              </a:rPr>
              <a:t>b</a:t>
            </a:r>
            <a:r>
              <a:rPr lang="it-IT" sz="4400" i="1" spc="0" dirty="0" smtClean="0">
                <a:solidFill>
                  <a:srgbClr val="FF0000"/>
                </a:solidFill>
                <a:latin typeface="Arial"/>
                <a:cs typeface="Arial"/>
              </a:rPr>
              <a:t>i</a:t>
            </a:r>
            <a:r>
              <a:rPr lang="it-IT" sz="4400" i="1" spc="-5" dirty="0" smtClean="0">
                <a:solidFill>
                  <a:srgbClr val="FF0000"/>
                </a:solidFill>
                <a:latin typeface="Arial"/>
                <a:cs typeface="Arial"/>
              </a:rPr>
              <a:t>li</a:t>
            </a:r>
            <a:r>
              <a:rPr lang="it-IT" sz="4400" i="1" spc="5" dirty="0" smtClean="0">
                <a:solidFill>
                  <a:srgbClr val="FF0000"/>
                </a:solidFill>
                <a:latin typeface="Arial"/>
                <a:cs typeface="Arial"/>
              </a:rPr>
              <a:t>t</a:t>
            </a:r>
            <a:r>
              <a:rPr lang="it-IT" sz="4400" i="1" spc="0" dirty="0" smtClean="0">
                <a:solidFill>
                  <a:srgbClr val="FF0000"/>
                </a:solidFill>
                <a:latin typeface="Arial"/>
                <a:cs typeface="Arial"/>
              </a:rPr>
              <a:t>à </a:t>
            </a:r>
            <a:r>
              <a:rPr lang="it-IT" sz="4400" i="1" spc="35" dirty="0" smtClean="0">
                <a:solidFill>
                  <a:srgbClr val="FF0000"/>
                </a:solidFill>
                <a:latin typeface="Arial"/>
                <a:cs typeface="Arial"/>
              </a:rPr>
              <a:t> </a:t>
            </a:r>
            <a:r>
              <a:rPr lang="it-IT" sz="4400" i="1" spc="-5" dirty="0" smtClean="0">
                <a:solidFill>
                  <a:srgbClr val="FF0000"/>
                </a:solidFill>
                <a:latin typeface="Arial"/>
                <a:cs typeface="Arial"/>
              </a:rPr>
              <a:t>ele</a:t>
            </a:r>
            <a:r>
              <a:rPr lang="it-IT" sz="4400" i="1" spc="0" dirty="0" smtClean="0">
                <a:solidFill>
                  <a:srgbClr val="FF0000"/>
                </a:solidFill>
                <a:latin typeface="Arial"/>
                <a:cs typeface="Arial"/>
              </a:rPr>
              <a:t>tt</a:t>
            </a:r>
            <a:r>
              <a:rPr lang="it-IT" sz="4400" i="1" spc="-5" dirty="0" smtClean="0">
                <a:solidFill>
                  <a:srgbClr val="FF0000"/>
                </a:solidFill>
                <a:latin typeface="Arial"/>
                <a:cs typeface="Arial"/>
              </a:rPr>
              <a:t>iv</a:t>
            </a:r>
            <a:r>
              <a:rPr lang="it-IT" sz="4400" i="1" spc="0" dirty="0" smtClean="0">
                <a:solidFill>
                  <a:srgbClr val="FF0000"/>
                </a:solidFill>
                <a:latin typeface="Arial"/>
                <a:cs typeface="Arial"/>
              </a:rPr>
              <a:t>e </a:t>
            </a:r>
            <a:r>
              <a:rPr lang="it-IT" sz="4400" i="1" spc="45" dirty="0" smtClean="0">
                <a:solidFill>
                  <a:srgbClr val="FF0000"/>
                </a:solidFill>
                <a:latin typeface="Arial"/>
                <a:cs typeface="Arial"/>
              </a:rPr>
              <a:t> </a:t>
            </a:r>
            <a:r>
              <a:rPr lang="it-IT" sz="4400" i="1" spc="0" dirty="0" smtClean="0">
                <a:solidFill>
                  <a:srgbClr val="FF0000"/>
                </a:solidFill>
                <a:latin typeface="Arial"/>
                <a:cs typeface="Arial"/>
              </a:rPr>
              <a:t>di </a:t>
            </a:r>
            <a:r>
              <a:rPr lang="it-IT" sz="4400" i="1" spc="-5" dirty="0" smtClean="0">
                <a:solidFill>
                  <a:srgbClr val="FF0000"/>
                </a:solidFill>
                <a:latin typeface="Arial"/>
                <a:cs typeface="Arial"/>
              </a:rPr>
              <a:t>c</a:t>
            </a:r>
            <a:r>
              <a:rPr lang="it-IT" sz="4400" i="1" spc="0" dirty="0" smtClean="0">
                <a:solidFill>
                  <a:srgbClr val="FF0000"/>
                </a:solidFill>
                <a:latin typeface="Arial"/>
                <a:cs typeface="Arial"/>
              </a:rPr>
              <a:t>o</a:t>
            </a:r>
            <a:r>
              <a:rPr lang="it-IT" sz="4400" i="1" spc="-5" dirty="0" smtClean="0">
                <a:solidFill>
                  <a:srgbClr val="FF0000"/>
                </a:solidFill>
                <a:latin typeface="Arial"/>
                <a:cs typeface="Arial"/>
              </a:rPr>
              <a:t>l</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iv</a:t>
            </a:r>
            <a:r>
              <a:rPr lang="it-IT" sz="4400" i="1" spc="0" dirty="0" smtClean="0">
                <a:solidFill>
                  <a:srgbClr val="FF0000"/>
                </a:solidFill>
                <a:latin typeface="Arial"/>
                <a:cs typeface="Arial"/>
              </a:rPr>
              <a:t>are </a:t>
            </a:r>
            <a:r>
              <a:rPr lang="it-IT" sz="4400" i="1" spc="-75" dirty="0" smtClean="0">
                <a:solidFill>
                  <a:srgbClr val="FF0000"/>
                </a:solidFill>
                <a:latin typeface="Arial"/>
                <a:cs typeface="Arial"/>
              </a:rPr>
              <a:t> </a:t>
            </a:r>
            <a:r>
              <a:rPr lang="it-IT" sz="4400" i="1" spc="-5" dirty="0" smtClean="0">
                <a:solidFill>
                  <a:srgbClr val="FF0000"/>
                </a:solidFill>
                <a:latin typeface="Arial"/>
                <a:cs typeface="Arial"/>
              </a:rPr>
              <a:t>l</a:t>
            </a:r>
            <a:r>
              <a:rPr lang="it-IT" sz="4400" i="1" spc="0" dirty="0" smtClean="0">
                <a:solidFill>
                  <a:srgbClr val="FF0000"/>
                </a:solidFill>
                <a:latin typeface="Arial"/>
                <a:cs typeface="Arial"/>
              </a:rPr>
              <a:t>e </a:t>
            </a:r>
            <a:r>
              <a:rPr lang="it-IT" sz="4400" i="1" spc="-75" dirty="0" smtClean="0">
                <a:solidFill>
                  <a:srgbClr val="FF0000"/>
                </a:solidFill>
                <a:latin typeface="Arial"/>
                <a:cs typeface="Arial"/>
              </a:rPr>
              <a:t> </a:t>
            </a:r>
            <a:r>
              <a:rPr lang="it-IT" sz="4400" i="1" spc="-5" dirty="0" smtClean="0">
                <a:solidFill>
                  <a:srgbClr val="FF0000"/>
                </a:solidFill>
                <a:latin typeface="Arial"/>
                <a:cs typeface="Arial"/>
              </a:rPr>
              <a:t>p</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op</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i</a:t>
            </a:r>
            <a:r>
              <a:rPr lang="it-IT" sz="4400" i="1" spc="0" dirty="0" smtClean="0">
                <a:solidFill>
                  <a:srgbClr val="FF0000"/>
                </a:solidFill>
                <a:latin typeface="Arial"/>
                <a:cs typeface="Arial"/>
              </a:rPr>
              <a:t>e   </a:t>
            </a:r>
            <a:r>
              <a:rPr lang="it-IT" sz="4400" i="1" spc="-150" dirty="0" smtClean="0">
                <a:solidFill>
                  <a:srgbClr val="FF0000"/>
                </a:solidFill>
                <a:latin typeface="Arial"/>
                <a:cs typeface="Arial"/>
              </a:rPr>
              <a:t> </a:t>
            </a:r>
            <a:r>
              <a:rPr lang="it-IT" sz="4400" i="1" spc="-5" dirty="0" smtClean="0">
                <a:solidFill>
                  <a:srgbClr val="FF0000"/>
                </a:solidFill>
                <a:latin typeface="Arial"/>
                <a:cs typeface="Arial"/>
              </a:rPr>
              <a:t>po</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enzi</a:t>
            </a:r>
            <a:r>
              <a:rPr lang="it-IT" sz="4400" i="1" spc="0" dirty="0" smtClean="0">
                <a:solidFill>
                  <a:srgbClr val="FF0000"/>
                </a:solidFill>
                <a:latin typeface="Arial"/>
                <a:cs typeface="Arial"/>
              </a:rPr>
              <a:t>a</a:t>
            </a:r>
            <a:r>
              <a:rPr lang="it-IT" sz="4400" i="1" spc="-5" dirty="0" smtClean="0">
                <a:solidFill>
                  <a:srgbClr val="FF0000"/>
                </a:solidFill>
                <a:latin typeface="Arial"/>
                <a:cs typeface="Arial"/>
              </a:rPr>
              <a:t>li</a:t>
            </a:r>
            <a:r>
              <a:rPr lang="it-IT" sz="4400" i="1" spc="0" dirty="0" smtClean="0">
                <a:solidFill>
                  <a:srgbClr val="FF0000"/>
                </a:solidFill>
                <a:latin typeface="Arial"/>
                <a:cs typeface="Arial"/>
              </a:rPr>
              <a:t>tà </a:t>
            </a:r>
            <a:r>
              <a:rPr lang="it-IT" sz="4400" i="1" spc="-75" dirty="0" smtClean="0">
                <a:solidFill>
                  <a:srgbClr val="FF0000"/>
                </a:solidFill>
                <a:latin typeface="Arial"/>
                <a:cs typeface="Arial"/>
              </a:rPr>
              <a:t> </a:t>
            </a:r>
            <a:r>
              <a:rPr lang="it-IT" sz="4400" i="1" spc="-5" dirty="0" smtClean="0">
                <a:solidFill>
                  <a:srgbClr val="FF0000"/>
                </a:solidFill>
                <a:latin typeface="Arial"/>
                <a:cs typeface="Arial"/>
              </a:rPr>
              <a:t>in</a:t>
            </a:r>
            <a:r>
              <a:rPr lang="it-IT" sz="4400" i="1" spc="0" dirty="0" smtClean="0">
                <a:solidFill>
                  <a:srgbClr val="FF0000"/>
                </a:solidFill>
                <a:latin typeface="Arial"/>
                <a:cs typeface="Arial"/>
              </a:rPr>
              <a:t>t</a:t>
            </a:r>
            <a:r>
              <a:rPr lang="it-IT" sz="4400" i="1" spc="-5" dirty="0" smtClean="0">
                <a:solidFill>
                  <a:srgbClr val="FF0000"/>
                </a:solidFill>
                <a:latin typeface="Arial"/>
                <a:cs typeface="Arial"/>
              </a:rPr>
              <a:t>e</a:t>
            </a:r>
            <a:r>
              <a:rPr lang="it-IT" sz="4400" i="1" spc="0" dirty="0" smtClean="0">
                <a:solidFill>
                  <a:srgbClr val="FF0000"/>
                </a:solidFill>
                <a:latin typeface="Arial"/>
                <a:cs typeface="Arial"/>
              </a:rPr>
              <a:t>l</a:t>
            </a:r>
            <a:r>
              <a:rPr lang="it-IT" sz="4400" i="1" spc="-5" dirty="0" smtClean="0">
                <a:solidFill>
                  <a:srgbClr val="FF0000"/>
                </a:solidFill>
                <a:latin typeface="Arial"/>
                <a:cs typeface="Arial"/>
              </a:rPr>
              <a:t>le</a:t>
            </a:r>
            <a:r>
              <a:rPr lang="it-IT" sz="4400" i="1" spc="0" dirty="0" smtClean="0">
                <a:solidFill>
                  <a:srgbClr val="FF0000"/>
                </a:solidFill>
                <a:latin typeface="Arial"/>
                <a:cs typeface="Arial"/>
              </a:rPr>
              <a:t>tt</a:t>
            </a:r>
            <a:r>
              <a:rPr lang="it-IT" sz="4400" i="1" spc="-5" dirty="0" smtClean="0">
                <a:solidFill>
                  <a:srgbClr val="FF0000"/>
                </a:solidFill>
                <a:latin typeface="Arial"/>
                <a:cs typeface="Arial"/>
              </a:rPr>
              <a:t>iv</a:t>
            </a:r>
            <a:r>
              <a:rPr lang="it-IT" sz="4400" i="1" spc="0" dirty="0" smtClean="0">
                <a:solidFill>
                  <a:srgbClr val="FF0000"/>
                </a:solidFill>
                <a:latin typeface="Arial"/>
                <a:cs typeface="Arial"/>
              </a:rPr>
              <a:t>e </a:t>
            </a:r>
            <a:r>
              <a:rPr lang="it-IT" sz="4400" i="1" spc="-75" dirty="0" smtClean="0">
                <a:solidFill>
                  <a:srgbClr val="FF0000"/>
                </a:solidFill>
                <a:latin typeface="Arial"/>
                <a:cs typeface="Arial"/>
              </a:rPr>
              <a:t> </a:t>
            </a:r>
            <a:r>
              <a:rPr lang="it-IT" sz="4400" i="1" spc="0" dirty="0" smtClean="0">
                <a:solidFill>
                  <a:srgbClr val="FF0000"/>
                </a:solidFill>
                <a:latin typeface="Arial"/>
                <a:cs typeface="Arial"/>
              </a:rPr>
              <a:t>(</a:t>
            </a:r>
            <a:r>
              <a:rPr lang="it-IT" sz="4400" i="1" spc="-5" dirty="0" smtClean="0">
                <a:solidFill>
                  <a:srgbClr val="FF0000"/>
                </a:solidFill>
                <a:latin typeface="Arial"/>
                <a:cs typeface="Arial"/>
              </a:rPr>
              <a:t>c</a:t>
            </a:r>
            <a:r>
              <a:rPr lang="it-IT" sz="4400" i="1" spc="0" dirty="0" smtClean="0">
                <a:solidFill>
                  <a:srgbClr val="FF0000"/>
                </a:solidFill>
                <a:latin typeface="Arial"/>
                <a:cs typeface="Arial"/>
              </a:rPr>
              <a:t>a</a:t>
            </a:r>
            <a:r>
              <a:rPr lang="it-IT" sz="4400" i="1" spc="-5" dirty="0" smtClean="0">
                <a:solidFill>
                  <a:srgbClr val="FF0000"/>
                </a:solidFill>
                <a:latin typeface="Arial"/>
                <a:cs typeface="Arial"/>
              </a:rPr>
              <a:t>paci</a:t>
            </a:r>
            <a:r>
              <a:rPr lang="it-IT" sz="4400" i="1" spc="0" dirty="0" smtClean="0">
                <a:solidFill>
                  <a:srgbClr val="FF0000"/>
                </a:solidFill>
                <a:latin typeface="Arial"/>
                <a:cs typeface="Arial"/>
              </a:rPr>
              <a:t>tà </a:t>
            </a:r>
            <a:r>
              <a:rPr lang="it-IT" sz="4400" i="1" spc="-75" dirty="0" smtClean="0">
                <a:solidFill>
                  <a:srgbClr val="FF0000"/>
                </a:solidFill>
                <a:latin typeface="Arial"/>
                <a:cs typeface="Arial"/>
              </a:rPr>
              <a:t> </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p</a:t>
            </a:r>
            <a:r>
              <a:rPr lang="it-IT" sz="4400" i="1" spc="-5" dirty="0" smtClean="0">
                <a:solidFill>
                  <a:srgbClr val="FF0000"/>
                </a:solidFill>
                <a:latin typeface="Arial"/>
                <a:cs typeface="Arial"/>
              </a:rPr>
              <a:t>icc</a:t>
            </a:r>
            <a:r>
              <a:rPr lang="it-IT" sz="4400" i="1" spc="0" dirty="0" smtClean="0">
                <a:solidFill>
                  <a:srgbClr val="FF0000"/>
                </a:solidFill>
                <a:latin typeface="Arial"/>
                <a:cs typeface="Arial"/>
              </a:rPr>
              <a:t>ata </a:t>
            </a:r>
            <a:r>
              <a:rPr lang="it-IT" sz="4400" i="1" spc="-85" dirty="0" smtClean="0">
                <a:solidFill>
                  <a:srgbClr val="FF0000"/>
                </a:solidFill>
                <a:latin typeface="Arial"/>
                <a:cs typeface="Arial"/>
              </a:rPr>
              <a:t> </a:t>
            </a:r>
            <a:r>
              <a:rPr lang="it-IT" sz="4400" i="1" spc="0" dirty="0" smtClean="0">
                <a:solidFill>
                  <a:srgbClr val="FF0000"/>
                </a:solidFill>
                <a:latin typeface="Arial"/>
                <a:cs typeface="Arial"/>
              </a:rPr>
              <a:t>ri</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p</a:t>
            </a:r>
            <a:r>
              <a:rPr lang="it-IT" sz="4400" i="1" spc="-5" dirty="0" smtClean="0">
                <a:solidFill>
                  <a:srgbClr val="FF0000"/>
                </a:solidFill>
                <a:latin typeface="Arial"/>
                <a:cs typeface="Arial"/>
              </a:rPr>
              <a:t>e</a:t>
            </a:r>
            <a:r>
              <a:rPr lang="it-IT" sz="4400" i="1" spc="0" dirty="0" smtClean="0">
                <a:solidFill>
                  <a:srgbClr val="FF0000"/>
                </a:solidFill>
                <a:latin typeface="Arial"/>
                <a:cs typeface="Arial"/>
              </a:rPr>
              <a:t>tto </a:t>
            </a:r>
            <a:r>
              <a:rPr lang="it-IT" sz="4400" i="1" spc="-85" dirty="0" smtClean="0">
                <a:solidFill>
                  <a:srgbClr val="FF0000"/>
                </a:solidFill>
                <a:latin typeface="Arial"/>
                <a:cs typeface="Arial"/>
              </a:rPr>
              <a:t> </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d </a:t>
            </a:r>
            <a:r>
              <a:rPr lang="it-IT" sz="4400" i="1" spc="-75" dirty="0" smtClean="0">
                <a:solidFill>
                  <a:srgbClr val="FF0000"/>
                </a:solidFill>
                <a:latin typeface="Arial"/>
                <a:cs typeface="Arial"/>
              </a:rPr>
              <a:t> </a:t>
            </a:r>
            <a:r>
              <a:rPr lang="it-IT" sz="4400" i="1" spc="-5" dirty="0" smtClean="0">
                <a:solidFill>
                  <a:srgbClr val="FF0000"/>
                </a:solidFill>
                <a:latin typeface="Arial"/>
                <a:cs typeface="Arial"/>
              </a:rPr>
              <a:t>al</a:t>
            </a:r>
            <a:r>
              <a:rPr lang="it-IT" sz="4400" i="1" spc="0" dirty="0" smtClean="0">
                <a:solidFill>
                  <a:srgbClr val="FF0000"/>
                </a:solidFill>
                <a:latin typeface="Arial"/>
                <a:cs typeface="Arial"/>
              </a:rPr>
              <a:t>tr</a:t>
            </a:r>
            <a:r>
              <a:rPr lang="it-IT" sz="4400" i="1" spc="-5" dirty="0" smtClean="0">
                <a:solidFill>
                  <a:srgbClr val="FF0000"/>
                </a:solidFill>
                <a:latin typeface="Arial"/>
                <a:cs typeface="Arial"/>
              </a:rPr>
              <a:t>e</a:t>
            </a:r>
            <a:r>
              <a:rPr lang="it-IT" sz="4400" i="1" spc="0" dirty="0" smtClean="0">
                <a:solidFill>
                  <a:srgbClr val="FF0000"/>
                </a:solidFill>
                <a:latin typeface="Arial"/>
                <a:cs typeface="Arial"/>
              </a:rPr>
              <a:t>/</a:t>
            </a:r>
            <a:r>
              <a:rPr lang="it-IT" sz="4400" i="1" spc="-5" dirty="0" smtClean="0">
                <a:solidFill>
                  <a:srgbClr val="FF0000"/>
                </a:solidFill>
                <a:latin typeface="Arial"/>
                <a:cs typeface="Arial"/>
              </a:rPr>
              <a:t>pun</a:t>
            </a:r>
            <a:r>
              <a:rPr lang="it-IT" sz="4400" i="1" spc="0" dirty="0" smtClean="0">
                <a:solidFill>
                  <a:srgbClr val="FF0000"/>
                </a:solidFill>
                <a:latin typeface="Arial"/>
                <a:cs typeface="Arial"/>
              </a:rPr>
              <a:t>to </a:t>
            </a:r>
            <a:r>
              <a:rPr lang="it-IT" sz="4400" i="1" spc="-85" dirty="0" smtClean="0">
                <a:solidFill>
                  <a:srgbClr val="FF0000"/>
                </a:solidFill>
                <a:latin typeface="Arial"/>
                <a:cs typeface="Arial"/>
              </a:rPr>
              <a:t> </a:t>
            </a:r>
            <a:r>
              <a:rPr lang="it-IT" sz="4400" i="1" spc="0" dirty="0" smtClean="0">
                <a:solidFill>
                  <a:srgbClr val="FF0000"/>
                </a:solidFill>
                <a:latin typeface="Arial"/>
                <a:cs typeface="Arial"/>
              </a:rPr>
              <a:t>di f</a:t>
            </a:r>
            <a:r>
              <a:rPr lang="it-IT" sz="4400" i="1" spc="-5" dirty="0" smtClean="0">
                <a:solidFill>
                  <a:srgbClr val="FF0000"/>
                </a:solidFill>
                <a:latin typeface="Arial"/>
                <a:cs typeface="Arial"/>
              </a:rPr>
              <a:t>o</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z</a:t>
            </a:r>
            <a:r>
              <a:rPr lang="it-IT" sz="4400" i="1" spc="0" dirty="0" smtClean="0">
                <a:solidFill>
                  <a:srgbClr val="FF0000"/>
                </a:solidFill>
                <a:latin typeface="Arial"/>
                <a:cs typeface="Arial"/>
              </a:rPr>
              <a:t>a).</a:t>
            </a:r>
            <a:r>
              <a:rPr lang="it-IT" sz="4400" i="1" spc="45" dirty="0" smtClean="0">
                <a:solidFill>
                  <a:srgbClr val="FF0000"/>
                </a:solidFill>
                <a:latin typeface="Arial"/>
                <a:cs typeface="Arial"/>
              </a:rPr>
              <a:t> </a:t>
            </a:r>
          </a:p>
          <a:p>
            <a:pPr marL="12700" marR="13970" indent="550545" algn="just">
              <a:lnSpc>
                <a:spcPct val="95900"/>
              </a:lnSpc>
            </a:pPr>
            <a:endParaRPr lang="it-IT" sz="4400" i="1" spc="45" dirty="0" smtClean="0">
              <a:solidFill>
                <a:srgbClr val="FF0000"/>
              </a:solidFill>
              <a:latin typeface="Arial"/>
              <a:cs typeface="Arial"/>
            </a:endParaRPr>
          </a:p>
          <a:p>
            <a:pPr marL="12700" marR="13970" indent="550545" algn="just">
              <a:lnSpc>
                <a:spcPct val="95900"/>
              </a:lnSpc>
            </a:pPr>
            <a:r>
              <a:rPr lang="it-IT" sz="4400" i="1" spc="0" dirty="0" smtClean="0">
                <a:solidFill>
                  <a:srgbClr val="FF0000"/>
                </a:solidFill>
                <a:latin typeface="Arial"/>
                <a:cs typeface="Arial"/>
              </a:rPr>
              <a:t>In</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al</a:t>
            </a:r>
            <a:r>
              <a:rPr lang="it-IT" sz="4400" i="1" spc="0" dirty="0" smtClean="0">
                <a:solidFill>
                  <a:srgbClr val="FF0000"/>
                </a:solidFill>
                <a:latin typeface="Arial"/>
                <a:cs typeface="Arial"/>
              </a:rPr>
              <a:t>tre</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pa</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ole</a:t>
            </a:r>
            <a:r>
              <a:rPr lang="it-IT" sz="4400" i="1" spc="0" dirty="0" smtClean="0">
                <a:solidFill>
                  <a:srgbClr val="FF0000"/>
                </a:solidFill>
                <a:latin typeface="Arial"/>
                <a:cs typeface="Arial"/>
              </a:rPr>
              <a:t>,</a:t>
            </a:r>
            <a:r>
              <a:rPr lang="it-IT" sz="4400" i="1" spc="50" dirty="0" smtClean="0">
                <a:solidFill>
                  <a:srgbClr val="FF0000"/>
                </a:solidFill>
                <a:latin typeface="Arial"/>
                <a:cs typeface="Arial"/>
              </a:rPr>
              <a:t> </a:t>
            </a:r>
            <a:r>
              <a:rPr lang="it-IT" sz="4400" i="1" spc="-5" dirty="0" smtClean="0">
                <a:solidFill>
                  <a:srgbClr val="FF0000"/>
                </a:solidFill>
                <a:latin typeface="Arial"/>
                <a:cs typeface="Arial"/>
              </a:rPr>
              <a:t>l</a:t>
            </a:r>
            <a:r>
              <a:rPr lang="it-IT" sz="4400" i="1" spc="0" dirty="0" smtClean="0">
                <a:solidFill>
                  <a:srgbClr val="FF0000"/>
                </a:solidFill>
                <a:latin typeface="Arial"/>
                <a:cs typeface="Arial"/>
              </a:rPr>
              <a:t>a</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PE</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ON</a:t>
            </a:r>
            <a:r>
              <a:rPr lang="it-IT" sz="4400" i="1" spc="-5" dirty="0" smtClean="0">
                <a:solidFill>
                  <a:srgbClr val="FF0000"/>
                </a:solidFill>
                <a:latin typeface="Arial"/>
                <a:cs typeface="Arial"/>
              </a:rPr>
              <a:t>AL</a:t>
            </a:r>
            <a:r>
              <a:rPr lang="it-IT" sz="4400" i="1" spc="0" dirty="0" smtClean="0">
                <a:solidFill>
                  <a:srgbClr val="FF0000"/>
                </a:solidFill>
                <a:latin typeface="Arial"/>
                <a:cs typeface="Arial"/>
              </a:rPr>
              <a:t>I</a:t>
            </a:r>
            <a:r>
              <a:rPr lang="it-IT" sz="4400" i="1" spc="-5" dirty="0" smtClean="0">
                <a:solidFill>
                  <a:srgbClr val="FF0000"/>
                </a:solidFill>
                <a:latin typeface="Arial"/>
                <a:cs typeface="Arial"/>
              </a:rPr>
              <a:t>ZZAZ</a:t>
            </a:r>
            <a:r>
              <a:rPr lang="it-IT" sz="4400" i="1" spc="0" dirty="0" smtClean="0">
                <a:solidFill>
                  <a:srgbClr val="FF0000"/>
                </a:solidFill>
                <a:latin typeface="Arial"/>
                <a:cs typeface="Arial"/>
              </a:rPr>
              <a:t>IO</a:t>
            </a:r>
            <a:r>
              <a:rPr lang="it-IT" sz="4400" i="1" spc="-5" dirty="0" smtClean="0">
                <a:solidFill>
                  <a:srgbClr val="FF0000"/>
                </a:solidFill>
                <a:latin typeface="Arial"/>
                <a:cs typeface="Arial"/>
              </a:rPr>
              <a:t>N</a:t>
            </a:r>
            <a:r>
              <a:rPr lang="it-IT" sz="4400" i="1" spc="0" dirty="0" smtClean="0">
                <a:solidFill>
                  <a:srgbClr val="FF0000"/>
                </a:solidFill>
                <a:latin typeface="Arial"/>
                <a:cs typeface="Arial"/>
              </a:rPr>
              <a:t>E</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h</a:t>
            </a:r>
            <a:r>
              <a:rPr lang="it-IT" sz="4400" i="1" spc="0" dirty="0" smtClean="0">
                <a:solidFill>
                  <a:srgbClr val="FF0000"/>
                </a:solidFill>
                <a:latin typeface="Arial"/>
                <a:cs typeface="Arial"/>
              </a:rPr>
              <a:t>a</a:t>
            </a:r>
            <a:r>
              <a:rPr lang="it-IT" sz="4400" i="1" spc="55" dirty="0" smtClean="0">
                <a:solidFill>
                  <a:srgbClr val="FF0000"/>
                </a:solidFill>
                <a:latin typeface="Arial"/>
                <a:cs typeface="Arial"/>
              </a:rPr>
              <a:t> </a:t>
            </a:r>
            <a:r>
              <a:rPr lang="it-IT" sz="4400" i="1" spc="-5" dirty="0" smtClean="0">
                <a:solidFill>
                  <a:srgbClr val="FF0000"/>
                </a:solidFill>
                <a:latin typeface="Arial"/>
                <a:cs typeface="Arial"/>
              </a:rPr>
              <a:t>l</a:t>
            </a:r>
            <a:r>
              <a:rPr lang="it-IT" sz="4400" i="1" spc="0" dirty="0" smtClean="0">
                <a:solidFill>
                  <a:srgbClr val="FF0000"/>
                </a:solidFill>
                <a:latin typeface="Arial"/>
                <a:cs typeface="Arial"/>
              </a:rPr>
              <a:t>o</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s</a:t>
            </a:r>
            <a:r>
              <a:rPr lang="it-IT" sz="4400" i="1" spc="-5" dirty="0" smtClean="0">
                <a:solidFill>
                  <a:srgbClr val="FF0000"/>
                </a:solidFill>
                <a:latin typeface="Arial"/>
                <a:cs typeface="Arial"/>
              </a:rPr>
              <a:t>c</a:t>
            </a:r>
            <a:r>
              <a:rPr lang="it-IT" sz="4400" i="1" spc="0" dirty="0" smtClean="0">
                <a:solidFill>
                  <a:srgbClr val="FF0000"/>
                </a:solidFill>
                <a:latin typeface="Arial"/>
                <a:cs typeface="Arial"/>
              </a:rPr>
              <a:t>o</a:t>
            </a:r>
            <a:r>
              <a:rPr lang="it-IT" sz="4400" i="1" spc="-5" dirty="0" smtClean="0">
                <a:solidFill>
                  <a:srgbClr val="FF0000"/>
                </a:solidFill>
                <a:latin typeface="Arial"/>
                <a:cs typeface="Arial"/>
              </a:rPr>
              <a:t>p</a:t>
            </a:r>
            <a:r>
              <a:rPr lang="it-IT" sz="4400" i="1" spc="0" dirty="0" smtClean="0">
                <a:solidFill>
                  <a:srgbClr val="FF0000"/>
                </a:solidFill>
                <a:latin typeface="Arial"/>
                <a:cs typeface="Arial"/>
              </a:rPr>
              <a:t>o</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d</a:t>
            </a:r>
            <a:r>
              <a:rPr lang="it-IT" sz="4400" i="1" spc="0" dirty="0" smtClean="0">
                <a:solidFill>
                  <a:srgbClr val="FF0000"/>
                </a:solidFill>
                <a:latin typeface="Arial"/>
                <a:cs typeface="Arial"/>
              </a:rPr>
              <a:t>i</a:t>
            </a:r>
            <a:r>
              <a:rPr lang="it-IT" sz="4400" i="1" spc="45" dirty="0" smtClean="0">
                <a:solidFill>
                  <a:srgbClr val="FF0000"/>
                </a:solidFill>
                <a:latin typeface="Arial"/>
                <a:cs typeface="Arial"/>
              </a:rPr>
              <a:t> </a:t>
            </a:r>
            <a:r>
              <a:rPr lang="it-IT" sz="4400" i="1" spc="0" dirty="0" smtClean="0">
                <a:solidFill>
                  <a:srgbClr val="FF0000"/>
                </a:solidFill>
                <a:latin typeface="Arial"/>
                <a:cs typeface="Arial"/>
              </a:rPr>
              <a:t>f</a:t>
            </a:r>
            <a:r>
              <a:rPr lang="it-IT" sz="4400" i="1" spc="-5" dirty="0" smtClean="0">
                <a:solidFill>
                  <a:srgbClr val="FF0000"/>
                </a:solidFill>
                <a:latin typeface="Arial"/>
                <a:cs typeface="Arial"/>
              </a:rPr>
              <a:t>a</a:t>
            </a:r>
            <a:r>
              <a:rPr lang="it-IT" sz="4400" i="1" spc="0" dirty="0" smtClean="0">
                <a:solidFill>
                  <a:srgbClr val="FF0000"/>
                </a:solidFill>
                <a:latin typeface="Arial"/>
                <a:cs typeface="Arial"/>
              </a:rPr>
              <a:t>r</a:t>
            </a:r>
            <a:r>
              <a:rPr lang="it-IT" sz="4400" i="1" spc="50" dirty="0" smtClean="0">
                <a:solidFill>
                  <a:srgbClr val="FF0000"/>
                </a:solidFill>
                <a:latin typeface="Arial"/>
                <a:cs typeface="Arial"/>
              </a:rPr>
              <a:t> </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ì</a:t>
            </a:r>
            <a:r>
              <a:rPr lang="it-IT" sz="4400" i="1" spc="50" dirty="0" smtClean="0">
                <a:solidFill>
                  <a:srgbClr val="FF0000"/>
                </a:solidFill>
                <a:latin typeface="Arial"/>
                <a:cs typeface="Arial"/>
              </a:rPr>
              <a:t> </a:t>
            </a:r>
            <a:r>
              <a:rPr lang="it-IT" sz="4400" i="1" spc="-5" dirty="0" smtClean="0">
                <a:solidFill>
                  <a:srgbClr val="FF0000"/>
                </a:solidFill>
                <a:latin typeface="Arial"/>
                <a:cs typeface="Arial"/>
              </a:rPr>
              <a:t>c</a:t>
            </a:r>
            <a:r>
              <a:rPr lang="it-IT" sz="4400" i="1" spc="0" dirty="0" smtClean="0">
                <a:solidFill>
                  <a:srgbClr val="FF0000"/>
                </a:solidFill>
                <a:latin typeface="Arial"/>
                <a:cs typeface="Arial"/>
              </a:rPr>
              <a:t>he</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og</a:t>
            </a:r>
            <a:r>
              <a:rPr lang="it-IT" sz="4400" i="1" spc="0" dirty="0" smtClean="0">
                <a:solidFill>
                  <a:srgbClr val="FF0000"/>
                </a:solidFill>
                <a:latin typeface="Arial"/>
                <a:cs typeface="Arial"/>
              </a:rPr>
              <a:t>n</a:t>
            </a:r>
            <a:r>
              <a:rPr lang="it-IT" sz="4400" i="1" spc="-5" dirty="0" smtClean="0">
                <a:solidFill>
                  <a:srgbClr val="FF0000"/>
                </a:solidFill>
                <a:latin typeface="Arial"/>
                <a:cs typeface="Arial"/>
              </a:rPr>
              <a:t>un</a:t>
            </a:r>
            <a:r>
              <a:rPr lang="it-IT" sz="4400" i="1" spc="0" dirty="0" smtClean="0">
                <a:solidFill>
                  <a:srgbClr val="FF0000"/>
                </a:solidFill>
                <a:latin typeface="Arial"/>
                <a:cs typeface="Arial"/>
              </a:rPr>
              <a:t>o</a:t>
            </a:r>
            <a:r>
              <a:rPr lang="it-IT" sz="4400" i="1" spc="45" dirty="0" smtClean="0">
                <a:solidFill>
                  <a:srgbClr val="FF0000"/>
                </a:solidFill>
                <a:latin typeface="Arial"/>
                <a:cs typeface="Arial"/>
              </a:rPr>
              <a:t> </a:t>
            </a:r>
            <a:r>
              <a:rPr lang="it-IT" sz="4400" i="1" spc="-5" dirty="0" smtClean="0">
                <a:solidFill>
                  <a:srgbClr val="FF0000"/>
                </a:solidFill>
                <a:latin typeface="Arial"/>
                <a:cs typeface="Arial"/>
              </a:rPr>
              <a:t>sv</a:t>
            </a:r>
            <a:r>
              <a:rPr lang="it-IT" sz="4400" i="1" spc="0" dirty="0" smtClean="0">
                <a:solidFill>
                  <a:srgbClr val="FF0000"/>
                </a:solidFill>
                <a:latin typeface="Arial"/>
                <a:cs typeface="Arial"/>
              </a:rPr>
              <a:t>il</a:t>
            </a:r>
            <a:r>
              <a:rPr lang="it-IT" sz="4400" i="1" spc="-5" dirty="0" smtClean="0">
                <a:solidFill>
                  <a:srgbClr val="FF0000"/>
                </a:solidFill>
                <a:latin typeface="Arial"/>
                <a:cs typeface="Arial"/>
              </a:rPr>
              <a:t>up</a:t>
            </a:r>
            <a:r>
              <a:rPr lang="it-IT" sz="4400" i="1" spc="0" dirty="0" smtClean="0">
                <a:solidFill>
                  <a:srgbClr val="FF0000"/>
                </a:solidFill>
                <a:latin typeface="Arial"/>
                <a:cs typeface="Arial"/>
              </a:rPr>
              <a:t>pi </a:t>
            </a:r>
            <a:r>
              <a:rPr lang="it-IT" sz="4400" i="1" spc="-5" dirty="0" smtClean="0">
                <a:solidFill>
                  <a:srgbClr val="FF0000"/>
                </a:solidFill>
                <a:latin typeface="Arial"/>
                <a:cs typeface="Arial"/>
              </a:rPr>
              <a:t>p</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op</a:t>
            </a:r>
            <a:r>
              <a:rPr lang="it-IT" sz="4400" i="1" spc="0" dirty="0" smtClean="0">
                <a:solidFill>
                  <a:srgbClr val="FF0000"/>
                </a:solidFill>
                <a:latin typeface="Arial"/>
                <a:cs typeface="Arial"/>
              </a:rPr>
              <a:t>ri </a:t>
            </a:r>
            <a:r>
              <a:rPr lang="it-IT" sz="4400" i="1" spc="-5" dirty="0" smtClean="0">
                <a:solidFill>
                  <a:srgbClr val="FF0000"/>
                </a:solidFill>
                <a:latin typeface="Arial"/>
                <a:cs typeface="Arial"/>
              </a:rPr>
              <a:t>pe</a:t>
            </a:r>
            <a:r>
              <a:rPr lang="it-IT" sz="4400" i="1" spc="0" dirty="0" smtClean="0">
                <a:solidFill>
                  <a:srgbClr val="FF0000"/>
                </a:solidFill>
                <a:latin typeface="Arial"/>
                <a:cs typeface="Arial"/>
              </a:rPr>
              <a:t>r</a:t>
            </a:r>
            <a:r>
              <a:rPr lang="it-IT" sz="4400" i="1" spc="-5" dirty="0" smtClean="0">
                <a:solidFill>
                  <a:srgbClr val="FF0000"/>
                </a:solidFill>
                <a:latin typeface="Arial"/>
                <a:cs typeface="Arial"/>
              </a:rPr>
              <a:t>s</a:t>
            </a:r>
            <a:r>
              <a:rPr lang="it-IT" sz="4400" i="1" spc="0" dirty="0" smtClean="0">
                <a:solidFill>
                  <a:srgbClr val="FF0000"/>
                </a:solidFill>
                <a:latin typeface="Arial"/>
                <a:cs typeface="Arial"/>
              </a:rPr>
              <a:t>o</a:t>
            </a:r>
            <a:r>
              <a:rPr lang="it-IT" sz="4400" i="1" spc="-5" dirty="0" smtClean="0">
                <a:solidFill>
                  <a:srgbClr val="FF0000"/>
                </a:solidFill>
                <a:latin typeface="Arial"/>
                <a:cs typeface="Arial"/>
              </a:rPr>
              <a:t>na</a:t>
            </a:r>
            <a:r>
              <a:rPr lang="it-IT" sz="4400" i="1" spc="0" dirty="0" smtClean="0">
                <a:solidFill>
                  <a:srgbClr val="FF0000"/>
                </a:solidFill>
                <a:latin typeface="Arial"/>
                <a:cs typeface="Arial"/>
              </a:rPr>
              <a:t>li t</a:t>
            </a:r>
            <a:r>
              <a:rPr lang="it-IT" sz="4400" i="1" spc="-5" dirty="0" smtClean="0">
                <a:solidFill>
                  <a:srgbClr val="FF0000"/>
                </a:solidFill>
                <a:latin typeface="Arial"/>
                <a:cs typeface="Arial"/>
              </a:rPr>
              <a:t>alen</a:t>
            </a:r>
            <a:r>
              <a:rPr lang="it-IT" sz="4400" i="1" spc="0" dirty="0" smtClean="0">
                <a:solidFill>
                  <a:srgbClr val="FF0000"/>
                </a:solidFill>
                <a:latin typeface="Arial"/>
                <a:cs typeface="Arial"/>
              </a:rPr>
              <a:t>ti” </a:t>
            </a:r>
            <a:r>
              <a:rPr lang="it-IT" sz="4400" i="1" spc="-5" dirty="0" smtClean="0">
                <a:solidFill>
                  <a:srgbClr val="FF0000"/>
                </a:solidFill>
                <a:latin typeface="Arial"/>
                <a:cs typeface="Arial"/>
              </a:rPr>
              <a:t>(</a:t>
            </a:r>
            <a:r>
              <a:rPr lang="it-IT" sz="4400" i="1" spc="0" dirty="0" smtClean="0">
                <a:solidFill>
                  <a:srgbClr val="FF0000"/>
                </a:solidFill>
                <a:latin typeface="Arial"/>
                <a:cs typeface="Arial"/>
              </a:rPr>
              <a:t>M.</a:t>
            </a:r>
            <a:r>
              <a:rPr lang="it-IT" sz="4400" i="1" spc="-5" dirty="0" smtClean="0">
                <a:solidFill>
                  <a:srgbClr val="FF0000"/>
                </a:solidFill>
                <a:latin typeface="Arial"/>
                <a:cs typeface="Arial"/>
              </a:rPr>
              <a:t> </a:t>
            </a:r>
            <a:r>
              <a:rPr lang="it-IT" sz="4400" i="1" spc="-5" dirty="0" err="1" smtClean="0">
                <a:solidFill>
                  <a:srgbClr val="FF0000"/>
                </a:solidFill>
                <a:latin typeface="Arial"/>
                <a:cs typeface="Arial"/>
              </a:rPr>
              <a:t>Bald</a:t>
            </a:r>
            <a:r>
              <a:rPr lang="it-IT" sz="4400" i="1" spc="0" dirty="0" err="1" smtClean="0">
                <a:solidFill>
                  <a:srgbClr val="FF0000"/>
                </a:solidFill>
                <a:latin typeface="Arial"/>
                <a:cs typeface="Arial"/>
              </a:rPr>
              <a:t>a</a:t>
            </a:r>
            <a:r>
              <a:rPr lang="it-IT" sz="4400" i="1" spc="-5" dirty="0" err="1" smtClean="0">
                <a:solidFill>
                  <a:srgbClr val="FF0000"/>
                </a:solidFill>
                <a:latin typeface="Arial"/>
                <a:cs typeface="Arial"/>
              </a:rPr>
              <a:t>cc</a:t>
            </a:r>
            <a:r>
              <a:rPr lang="it-IT" sz="4400" i="1" spc="0" dirty="0" err="1" smtClean="0">
                <a:solidFill>
                  <a:srgbClr val="FF0000"/>
                </a:solidFill>
                <a:latin typeface="Arial"/>
                <a:cs typeface="Arial"/>
              </a:rPr>
              <a:t>i</a:t>
            </a:r>
            <a:r>
              <a:rPr lang="it-IT" sz="4400" b="1" i="1" spc="0" dirty="0" smtClean="0">
                <a:solidFill>
                  <a:srgbClr val="FF0000"/>
                </a:solidFill>
                <a:latin typeface="Arial"/>
                <a:cs typeface="Arial"/>
              </a:rPr>
              <a:t>).</a:t>
            </a:r>
            <a:endParaRPr lang="it-IT" sz="4400" dirty="0" smtClean="0">
              <a:solidFill>
                <a:srgbClr val="FF0000"/>
              </a:solidFill>
              <a:latin typeface="Arial"/>
              <a:cs typeface="Arial"/>
            </a:endParaRPr>
          </a:p>
          <a:p>
            <a:endParaRPr lang="it-IT"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p:txBody>
          <a:bodyPr>
            <a:normAutofit fontScale="90000"/>
          </a:bodyPr>
          <a:lstStyle/>
          <a:p>
            <a:pPr algn="ctr"/>
            <a:r>
              <a:rPr lang="it-IT" dirty="0" smtClean="0"/>
              <a:t>COSA SONO I “BES” … secondo la Direttiva 27.12.2012</a:t>
            </a:r>
          </a:p>
        </p:txBody>
      </p:sp>
      <p:sp>
        <p:nvSpPr>
          <p:cNvPr id="7171" name="Segnaposto contenuto 2"/>
          <p:cNvSpPr>
            <a:spLocks noGrp="1"/>
          </p:cNvSpPr>
          <p:nvPr>
            <p:ph idx="4294967295"/>
          </p:nvPr>
        </p:nvSpPr>
        <p:spPr>
          <a:xfrm>
            <a:off x="457200" y="1600200"/>
            <a:ext cx="8229600" cy="4525963"/>
          </a:xfrm>
          <a:prstGeom prst="rect">
            <a:avLst/>
          </a:prstGeom>
          <a:solidFill>
            <a:srgbClr val="FFFF00"/>
          </a:solidFill>
        </p:spPr>
        <p:txBody>
          <a:bodyPr>
            <a:normAutofit lnSpcReduction="10000"/>
          </a:bodyPr>
          <a:lstStyle/>
          <a:p>
            <a:pPr algn="ctr">
              <a:lnSpc>
                <a:spcPct val="150000"/>
              </a:lnSpc>
              <a:buNone/>
            </a:pPr>
            <a:r>
              <a:rPr lang="it-IT" sz="2400" b="1" i="1" dirty="0" smtClean="0"/>
              <a:t>	</a:t>
            </a:r>
            <a:r>
              <a:rPr lang="it-IT" sz="4000" b="1" i="1" dirty="0" smtClean="0"/>
              <a:t>BES</a:t>
            </a:r>
          </a:p>
          <a:p>
            <a:pPr>
              <a:lnSpc>
                <a:spcPct val="150000"/>
              </a:lnSpc>
              <a:buNone/>
            </a:pPr>
            <a:r>
              <a:rPr lang="it-IT" sz="2400" b="1" i="1" dirty="0" smtClean="0"/>
              <a:t>Un contenitore concettuale che include diverse sottocategorie:</a:t>
            </a:r>
          </a:p>
          <a:p>
            <a:pPr>
              <a:lnSpc>
                <a:spcPct val="150000"/>
              </a:lnSpc>
            </a:pPr>
            <a:r>
              <a:rPr lang="it-IT" sz="2000" b="1" i="1" dirty="0" smtClean="0"/>
              <a:t>DIVERSA ABILITA’</a:t>
            </a:r>
          </a:p>
          <a:p>
            <a:pPr>
              <a:lnSpc>
                <a:spcPct val="150000"/>
              </a:lnSpc>
            </a:pPr>
            <a:r>
              <a:rPr lang="it-IT" sz="2000" b="1" i="1" dirty="0" smtClean="0"/>
              <a:t>DSA (Disturbi Specifici di Apprendimento)</a:t>
            </a:r>
          </a:p>
          <a:p>
            <a:pPr>
              <a:lnSpc>
                <a:spcPct val="150000"/>
              </a:lnSpc>
            </a:pPr>
            <a:r>
              <a:rPr lang="it-IT" sz="2000" b="1" i="1" dirty="0" smtClean="0"/>
              <a:t>ADHD (Disturbo da deficit di attenzione e iperattività)</a:t>
            </a:r>
          </a:p>
          <a:p>
            <a:pPr>
              <a:lnSpc>
                <a:spcPct val="150000"/>
              </a:lnSpc>
            </a:pPr>
            <a:r>
              <a:rPr lang="it-IT" sz="2000" b="1" i="1" dirty="0" smtClean="0"/>
              <a:t>Funzionamenti cognitivi BORDERLINE</a:t>
            </a:r>
          </a:p>
          <a:p>
            <a:pPr>
              <a:lnSpc>
                <a:spcPct val="150000"/>
              </a:lnSpc>
            </a:pPr>
            <a:r>
              <a:rPr lang="it-IT" sz="2000" b="1" i="1" dirty="0" smtClean="0"/>
              <a:t>DISAGIO PERSONALE, PSICOLOGICO, SOCIO-AMBIENTALE</a:t>
            </a:r>
          </a:p>
          <a:p>
            <a:pPr>
              <a:lnSpc>
                <a:spcPct val="150000"/>
              </a:lnSpc>
            </a:pPr>
            <a:r>
              <a:rPr lang="it-IT" sz="2000" b="1" i="1" dirty="0" smtClean="0"/>
              <a:t>DISAGIO LINGUISTICO, CULTURALE  ED ETNICO</a:t>
            </a:r>
          </a:p>
        </p:txBody>
      </p:sp>
      <p:sp>
        <p:nvSpPr>
          <p:cNvPr id="4" name="Segnaposto numero diapositiva 3"/>
          <p:cNvSpPr>
            <a:spLocks noGrp="1"/>
          </p:cNvSpPr>
          <p:nvPr>
            <p:ph type="sldNum" sz="quarter" idx="4294967295"/>
          </p:nvPr>
        </p:nvSpPr>
        <p:spPr>
          <a:xfrm>
            <a:off x="3124200" y="6356350"/>
            <a:ext cx="2895600" cy="365125"/>
          </a:xfrm>
          <a:prstGeom prst="rect">
            <a:avLst/>
          </a:prstGeom>
        </p:spPr>
        <p:txBody>
          <a:bodyPr/>
          <a:lstStyle/>
          <a:p>
            <a:pPr>
              <a:defRPr/>
            </a:pPr>
            <a:fld id="{2D0A8EF6-A387-426E-AB01-866C3B34D616}" type="slidenum">
              <a:rPr lang="it-IT" smtClean="0"/>
              <a:pPr>
                <a:defRPr/>
              </a:pPr>
              <a:t>3</a:t>
            </a:fld>
            <a:endParaRPr lang="it-IT"/>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243408"/>
            <a:ext cx="8229600" cy="1143000"/>
          </a:xfrm>
          <a:solidFill>
            <a:srgbClr val="92D050"/>
          </a:solidFill>
        </p:spPr>
        <p:txBody>
          <a:bodyPr>
            <a:normAutofit/>
          </a:bodyPr>
          <a:lstStyle/>
          <a:p>
            <a:r>
              <a:rPr lang="it-IT" sz="2800" dirty="0" smtClean="0"/>
              <a:t>Guida al PDP</a:t>
            </a:r>
            <a:endParaRPr lang="it-IT" sz="2800" dirty="0"/>
          </a:p>
        </p:txBody>
      </p:sp>
      <p:sp>
        <p:nvSpPr>
          <p:cNvPr id="3" name="Segnaposto contenuto 2"/>
          <p:cNvSpPr>
            <a:spLocks noGrp="1"/>
          </p:cNvSpPr>
          <p:nvPr>
            <p:ph idx="1"/>
          </p:nvPr>
        </p:nvSpPr>
        <p:spPr>
          <a:xfrm>
            <a:off x="251520" y="692696"/>
            <a:ext cx="8712968" cy="5976664"/>
          </a:xfrm>
          <a:solidFill>
            <a:srgbClr val="FFFF00"/>
          </a:solidFill>
        </p:spPr>
        <p:txBody>
          <a:bodyPr>
            <a:normAutofit fontScale="77500" lnSpcReduction="20000"/>
          </a:bodyPr>
          <a:lstStyle/>
          <a:p>
            <a:pPr marL="12700">
              <a:lnSpc>
                <a:spcPct val="100000"/>
              </a:lnSpc>
            </a:pPr>
            <a:r>
              <a:rPr lang="it-IT" b="1" spc="-5" dirty="0" smtClean="0">
                <a:solidFill>
                  <a:schemeClr val="tx2"/>
                </a:solidFill>
                <a:latin typeface="Arial"/>
                <a:cs typeface="Arial"/>
              </a:rPr>
              <a:t>Ch</a:t>
            </a:r>
            <a:r>
              <a:rPr lang="it-IT" b="1" spc="0" dirty="0" smtClean="0">
                <a:solidFill>
                  <a:schemeClr val="tx2"/>
                </a:solidFill>
                <a:latin typeface="Arial"/>
                <a:cs typeface="Arial"/>
              </a:rPr>
              <a:t>e </a:t>
            </a:r>
            <a:r>
              <a:rPr lang="it-IT" b="1" spc="-5" dirty="0" smtClean="0">
                <a:solidFill>
                  <a:schemeClr val="tx2"/>
                </a:solidFill>
                <a:latin typeface="Arial"/>
                <a:cs typeface="Arial"/>
              </a:rPr>
              <a:t>cos</a:t>
            </a:r>
            <a:r>
              <a:rPr lang="it-IT" b="1" spc="0" dirty="0" smtClean="0">
                <a:solidFill>
                  <a:schemeClr val="tx2"/>
                </a:solidFill>
                <a:latin typeface="Arial"/>
                <a:cs typeface="Arial"/>
              </a:rPr>
              <a:t>’è il </a:t>
            </a:r>
            <a:r>
              <a:rPr lang="it-IT" b="1" spc="-5" dirty="0" smtClean="0">
                <a:solidFill>
                  <a:schemeClr val="tx2"/>
                </a:solidFill>
                <a:latin typeface="Arial"/>
                <a:cs typeface="Arial"/>
              </a:rPr>
              <a:t>PDP</a:t>
            </a:r>
            <a:r>
              <a:rPr lang="it-IT" b="1" spc="0" dirty="0" smtClean="0">
                <a:solidFill>
                  <a:schemeClr val="tx2"/>
                </a:solidFill>
                <a:latin typeface="Arial"/>
                <a:cs typeface="Arial"/>
              </a:rPr>
              <a:t>?</a:t>
            </a:r>
            <a:endParaRPr lang="it-IT" dirty="0" smtClean="0">
              <a:solidFill>
                <a:schemeClr val="tx2"/>
              </a:solidFill>
              <a:latin typeface="Arial"/>
              <a:cs typeface="Arial"/>
            </a:endParaRPr>
          </a:p>
          <a:p>
            <a:pPr>
              <a:lnSpc>
                <a:spcPts val="1300"/>
              </a:lnSpc>
              <a:spcBef>
                <a:spcPts val="14"/>
              </a:spcBef>
            </a:pPr>
            <a:endParaRPr lang="it-IT" sz="3600" dirty="0" smtClean="0">
              <a:solidFill>
                <a:schemeClr val="tx2"/>
              </a:solidFill>
            </a:endParaRPr>
          </a:p>
          <a:p>
            <a:pPr marL="12700">
              <a:lnSpc>
                <a:spcPct val="100000"/>
              </a:lnSpc>
            </a:pPr>
            <a:r>
              <a:rPr lang="it-IT" spc="-5" dirty="0" smtClean="0">
                <a:solidFill>
                  <a:schemeClr val="tx2"/>
                </a:solidFill>
                <a:latin typeface="Arial"/>
                <a:cs typeface="Arial"/>
              </a:rPr>
              <a:t>Ana</a:t>
            </a:r>
            <a:r>
              <a:rPr lang="it-IT" spc="0" dirty="0" smtClean="0">
                <a:solidFill>
                  <a:schemeClr val="tx2"/>
                </a:solidFill>
                <a:latin typeface="Arial"/>
                <a:cs typeface="Arial"/>
              </a:rPr>
              <a:t>l</a:t>
            </a:r>
            <a:r>
              <a:rPr lang="it-IT" spc="-5" dirty="0" smtClean="0">
                <a:solidFill>
                  <a:schemeClr val="tx2"/>
                </a:solidFill>
                <a:latin typeface="Arial"/>
                <a:cs typeface="Arial"/>
              </a:rPr>
              <a:t>izz</a:t>
            </a:r>
            <a:r>
              <a:rPr lang="it-IT" spc="0" dirty="0" smtClean="0">
                <a:solidFill>
                  <a:schemeClr val="tx2"/>
                </a:solidFill>
                <a:latin typeface="Arial"/>
                <a:cs typeface="Arial"/>
              </a:rPr>
              <a:t>i</a:t>
            </a:r>
            <a:r>
              <a:rPr lang="it-IT" spc="-5" dirty="0" smtClean="0">
                <a:solidFill>
                  <a:schemeClr val="tx2"/>
                </a:solidFill>
                <a:latin typeface="Arial"/>
                <a:cs typeface="Arial"/>
              </a:rPr>
              <a:t>a</a:t>
            </a:r>
            <a:r>
              <a:rPr lang="it-IT" spc="5" dirty="0" smtClean="0">
                <a:solidFill>
                  <a:schemeClr val="tx2"/>
                </a:solidFill>
                <a:latin typeface="Arial"/>
                <a:cs typeface="Arial"/>
              </a:rPr>
              <a:t>m</a:t>
            </a:r>
            <a:r>
              <a:rPr lang="it-IT" spc="0" dirty="0" smtClean="0">
                <a:solidFill>
                  <a:schemeClr val="tx2"/>
                </a:solidFill>
                <a:latin typeface="Arial"/>
                <a:cs typeface="Arial"/>
              </a:rPr>
              <a:t>o </a:t>
            </a:r>
            <a:r>
              <a:rPr lang="it-IT" spc="-5" dirty="0" smtClean="0">
                <a:solidFill>
                  <a:schemeClr val="tx2"/>
                </a:solidFill>
                <a:latin typeface="Arial"/>
                <a:cs typeface="Arial"/>
              </a:rPr>
              <a:t>l</a:t>
            </a:r>
            <a:r>
              <a:rPr lang="it-IT" spc="0" dirty="0" smtClean="0">
                <a:solidFill>
                  <a:schemeClr val="tx2"/>
                </a:solidFill>
                <a:latin typeface="Arial"/>
                <a:cs typeface="Arial"/>
              </a:rPr>
              <a:t>e </a:t>
            </a:r>
            <a:r>
              <a:rPr lang="it-IT" spc="-5" dirty="0" smtClean="0">
                <a:solidFill>
                  <a:schemeClr val="tx2"/>
                </a:solidFill>
                <a:latin typeface="Arial"/>
                <a:cs typeface="Arial"/>
              </a:rPr>
              <a:t>pa</a:t>
            </a:r>
            <a:r>
              <a:rPr lang="it-IT" spc="0" dirty="0" smtClean="0">
                <a:solidFill>
                  <a:schemeClr val="tx2"/>
                </a:solidFill>
                <a:latin typeface="Arial"/>
                <a:cs typeface="Arial"/>
              </a:rPr>
              <a:t>r</a:t>
            </a:r>
            <a:r>
              <a:rPr lang="it-IT" spc="-5" dirty="0" smtClean="0">
                <a:solidFill>
                  <a:schemeClr val="tx2"/>
                </a:solidFill>
                <a:latin typeface="Arial"/>
                <a:cs typeface="Arial"/>
              </a:rPr>
              <a:t>ol</a:t>
            </a:r>
            <a:r>
              <a:rPr lang="it-IT" spc="0" dirty="0" smtClean="0">
                <a:solidFill>
                  <a:schemeClr val="tx2"/>
                </a:solidFill>
                <a:latin typeface="Arial"/>
                <a:cs typeface="Arial"/>
              </a:rPr>
              <a:t>e</a:t>
            </a:r>
            <a:r>
              <a:rPr lang="it-IT" spc="5" dirty="0" smtClean="0">
                <a:solidFill>
                  <a:schemeClr val="tx2"/>
                </a:solidFill>
                <a:latin typeface="Arial"/>
                <a:cs typeface="Arial"/>
              </a:rPr>
              <a:t> </a:t>
            </a:r>
            <a:r>
              <a:rPr lang="it-IT" spc="-5" dirty="0" smtClean="0">
                <a:solidFill>
                  <a:schemeClr val="tx2"/>
                </a:solidFill>
                <a:latin typeface="Arial"/>
                <a:cs typeface="Arial"/>
              </a:rPr>
              <a:t>c</a:t>
            </a:r>
            <a:r>
              <a:rPr lang="it-IT" spc="0" dirty="0" smtClean="0">
                <a:solidFill>
                  <a:schemeClr val="tx2"/>
                </a:solidFill>
                <a:latin typeface="Arial"/>
                <a:cs typeface="Arial"/>
              </a:rPr>
              <a:t>he </a:t>
            </a:r>
            <a:r>
              <a:rPr lang="it-IT" spc="-5" dirty="0" smtClean="0">
                <a:solidFill>
                  <a:schemeClr val="tx2"/>
                </a:solidFill>
                <a:latin typeface="Arial"/>
                <a:cs typeface="Arial"/>
              </a:rPr>
              <a:t>c</a:t>
            </a:r>
            <a:r>
              <a:rPr lang="it-IT" spc="0" dirty="0" smtClean="0">
                <a:solidFill>
                  <a:schemeClr val="tx2"/>
                </a:solidFill>
                <a:latin typeface="Arial"/>
                <a:cs typeface="Arial"/>
              </a:rPr>
              <a:t>om</a:t>
            </a:r>
            <a:r>
              <a:rPr lang="it-IT" spc="-5" dirty="0" smtClean="0">
                <a:solidFill>
                  <a:schemeClr val="tx2"/>
                </a:solidFill>
                <a:latin typeface="Arial"/>
                <a:cs typeface="Arial"/>
              </a:rPr>
              <a:t>pongon</a:t>
            </a:r>
            <a:r>
              <a:rPr lang="it-IT" spc="0" dirty="0" smtClean="0">
                <a:solidFill>
                  <a:schemeClr val="tx2"/>
                </a:solidFill>
                <a:latin typeface="Arial"/>
                <a:cs typeface="Arial"/>
              </a:rPr>
              <a:t>o </a:t>
            </a:r>
            <a:r>
              <a:rPr lang="it-IT" spc="-5" dirty="0" smtClean="0">
                <a:solidFill>
                  <a:schemeClr val="tx2"/>
                </a:solidFill>
                <a:latin typeface="Arial"/>
                <a:cs typeface="Arial"/>
              </a:rPr>
              <a:t>l</a:t>
            </a:r>
            <a:r>
              <a:rPr lang="it-IT" spc="0" dirty="0" smtClean="0">
                <a:solidFill>
                  <a:schemeClr val="tx2"/>
                </a:solidFill>
                <a:latin typeface="Arial"/>
                <a:cs typeface="Arial"/>
              </a:rPr>
              <a:t>a d</a:t>
            </a:r>
            <a:r>
              <a:rPr lang="it-IT" spc="-5" dirty="0" smtClean="0">
                <a:solidFill>
                  <a:schemeClr val="tx2"/>
                </a:solidFill>
                <a:latin typeface="Arial"/>
                <a:cs typeface="Arial"/>
              </a:rPr>
              <a:t>e</a:t>
            </a:r>
            <a:r>
              <a:rPr lang="it-IT" spc="0" dirty="0" smtClean="0">
                <a:solidFill>
                  <a:schemeClr val="tx2"/>
                </a:solidFill>
                <a:latin typeface="Arial"/>
                <a:cs typeface="Arial"/>
              </a:rPr>
              <a:t>f</a:t>
            </a:r>
            <a:r>
              <a:rPr lang="it-IT" spc="-5" dirty="0" smtClean="0">
                <a:solidFill>
                  <a:schemeClr val="tx2"/>
                </a:solidFill>
                <a:latin typeface="Arial"/>
                <a:cs typeface="Arial"/>
              </a:rPr>
              <a:t>iniz</a:t>
            </a:r>
            <a:r>
              <a:rPr lang="it-IT" spc="0" dirty="0" smtClean="0">
                <a:solidFill>
                  <a:schemeClr val="tx2"/>
                </a:solidFill>
                <a:latin typeface="Arial"/>
                <a:cs typeface="Arial"/>
              </a:rPr>
              <a:t>i</a:t>
            </a:r>
            <a:r>
              <a:rPr lang="it-IT" spc="-5" dirty="0" smtClean="0">
                <a:solidFill>
                  <a:schemeClr val="tx2"/>
                </a:solidFill>
                <a:latin typeface="Arial"/>
                <a:cs typeface="Arial"/>
              </a:rPr>
              <a:t>on</a:t>
            </a:r>
            <a:r>
              <a:rPr lang="it-IT" spc="0" dirty="0" smtClean="0">
                <a:solidFill>
                  <a:schemeClr val="tx2"/>
                </a:solidFill>
                <a:latin typeface="Arial"/>
                <a:cs typeface="Arial"/>
              </a:rPr>
              <a:t>e di </a:t>
            </a:r>
            <a:r>
              <a:rPr lang="it-IT" spc="-5" dirty="0" smtClean="0">
                <a:solidFill>
                  <a:schemeClr val="tx2"/>
                </a:solidFill>
                <a:latin typeface="Arial"/>
                <a:cs typeface="Arial"/>
              </a:rPr>
              <a:t>Pian</a:t>
            </a:r>
            <a:r>
              <a:rPr lang="it-IT" spc="0" dirty="0" smtClean="0">
                <a:solidFill>
                  <a:schemeClr val="tx2"/>
                </a:solidFill>
                <a:latin typeface="Arial"/>
                <a:cs typeface="Arial"/>
              </a:rPr>
              <a:t>o D</a:t>
            </a:r>
            <a:r>
              <a:rPr lang="it-IT" spc="-5" dirty="0" smtClean="0">
                <a:solidFill>
                  <a:schemeClr val="tx2"/>
                </a:solidFill>
                <a:latin typeface="Arial"/>
                <a:cs typeface="Arial"/>
              </a:rPr>
              <a:t>i</a:t>
            </a:r>
            <a:r>
              <a:rPr lang="it-IT" spc="0" dirty="0" smtClean="0">
                <a:solidFill>
                  <a:schemeClr val="tx2"/>
                </a:solidFill>
                <a:latin typeface="Arial"/>
                <a:cs typeface="Arial"/>
              </a:rPr>
              <a:t>d</a:t>
            </a:r>
            <a:r>
              <a:rPr lang="it-IT" spc="-5" dirty="0" smtClean="0">
                <a:solidFill>
                  <a:schemeClr val="tx2"/>
                </a:solidFill>
                <a:latin typeface="Arial"/>
                <a:cs typeface="Arial"/>
              </a:rPr>
              <a:t>a</a:t>
            </a:r>
            <a:r>
              <a:rPr lang="it-IT" spc="0" dirty="0" smtClean="0">
                <a:solidFill>
                  <a:schemeClr val="tx2"/>
                </a:solidFill>
                <a:latin typeface="Arial"/>
                <a:cs typeface="Arial"/>
              </a:rPr>
              <a:t>tt</a:t>
            </a:r>
            <a:r>
              <a:rPr lang="it-IT" spc="-5" dirty="0" smtClean="0">
                <a:solidFill>
                  <a:schemeClr val="tx2"/>
                </a:solidFill>
                <a:latin typeface="Arial"/>
                <a:cs typeface="Arial"/>
              </a:rPr>
              <a:t>ic</a:t>
            </a:r>
            <a:r>
              <a:rPr lang="it-IT" spc="0" dirty="0" smtClean="0">
                <a:solidFill>
                  <a:schemeClr val="tx2"/>
                </a:solidFill>
                <a:latin typeface="Arial"/>
                <a:cs typeface="Arial"/>
              </a:rPr>
              <a:t>o </a:t>
            </a:r>
            <a:r>
              <a:rPr lang="it-IT" spc="-5" dirty="0" smtClean="0">
                <a:solidFill>
                  <a:schemeClr val="tx2"/>
                </a:solidFill>
                <a:latin typeface="Arial"/>
                <a:cs typeface="Arial"/>
              </a:rPr>
              <a:t>Pe</a:t>
            </a:r>
            <a:r>
              <a:rPr lang="it-IT" spc="0" dirty="0" smtClean="0">
                <a:solidFill>
                  <a:schemeClr val="tx2"/>
                </a:solidFill>
                <a:latin typeface="Arial"/>
                <a:cs typeface="Arial"/>
              </a:rPr>
              <a:t>r</a:t>
            </a:r>
            <a:r>
              <a:rPr lang="it-IT" spc="-5" dirty="0" smtClean="0">
                <a:solidFill>
                  <a:schemeClr val="tx2"/>
                </a:solidFill>
                <a:latin typeface="Arial"/>
                <a:cs typeface="Arial"/>
              </a:rPr>
              <a:t>s</a:t>
            </a:r>
            <a:r>
              <a:rPr lang="it-IT" spc="0" dirty="0" smtClean="0">
                <a:solidFill>
                  <a:schemeClr val="tx2"/>
                </a:solidFill>
                <a:latin typeface="Arial"/>
                <a:cs typeface="Arial"/>
              </a:rPr>
              <a:t>o</a:t>
            </a:r>
            <a:r>
              <a:rPr lang="it-IT" spc="-5" dirty="0" smtClean="0">
                <a:solidFill>
                  <a:schemeClr val="tx2"/>
                </a:solidFill>
                <a:latin typeface="Arial"/>
                <a:cs typeface="Arial"/>
              </a:rPr>
              <a:t>na</a:t>
            </a:r>
            <a:r>
              <a:rPr lang="it-IT" spc="0" dirty="0" smtClean="0">
                <a:solidFill>
                  <a:schemeClr val="tx2"/>
                </a:solidFill>
                <a:latin typeface="Arial"/>
                <a:cs typeface="Arial"/>
              </a:rPr>
              <a:t>l</a:t>
            </a:r>
            <a:r>
              <a:rPr lang="it-IT" spc="-5" dirty="0" smtClean="0">
                <a:solidFill>
                  <a:schemeClr val="tx2"/>
                </a:solidFill>
                <a:latin typeface="Arial"/>
                <a:cs typeface="Arial"/>
              </a:rPr>
              <a:t>izz</a:t>
            </a:r>
            <a:r>
              <a:rPr lang="it-IT" spc="0" dirty="0" smtClean="0">
                <a:solidFill>
                  <a:schemeClr val="tx2"/>
                </a:solidFill>
                <a:latin typeface="Arial"/>
                <a:cs typeface="Arial"/>
              </a:rPr>
              <a:t>at</a:t>
            </a:r>
            <a:r>
              <a:rPr lang="it-IT" spc="-5" dirty="0" smtClean="0">
                <a:solidFill>
                  <a:schemeClr val="tx2"/>
                </a:solidFill>
                <a:latin typeface="Arial"/>
                <a:cs typeface="Arial"/>
              </a:rPr>
              <a:t>o:</a:t>
            </a:r>
            <a:endParaRPr lang="it-IT" dirty="0" smtClean="0">
              <a:solidFill>
                <a:schemeClr val="tx2"/>
              </a:solidFill>
              <a:latin typeface="Arial"/>
              <a:cs typeface="Arial"/>
            </a:endParaRPr>
          </a:p>
          <a:p>
            <a:pPr>
              <a:lnSpc>
                <a:spcPts val="1400"/>
              </a:lnSpc>
              <a:spcBef>
                <a:spcPts val="15"/>
              </a:spcBef>
            </a:pPr>
            <a:endParaRPr lang="it-IT" sz="3600" dirty="0" smtClean="0">
              <a:solidFill>
                <a:schemeClr val="tx2"/>
              </a:solidFill>
            </a:endParaRPr>
          </a:p>
          <a:p>
            <a:pPr marL="552450" marR="13335" indent="-540385">
              <a:lnSpc>
                <a:spcPts val="1380"/>
              </a:lnSpc>
              <a:buNone/>
            </a:pPr>
            <a:r>
              <a:rPr lang="it-IT" b="1" spc="-5" dirty="0" smtClean="0">
                <a:solidFill>
                  <a:schemeClr val="tx2"/>
                </a:solidFill>
                <a:latin typeface="Arial"/>
                <a:cs typeface="Arial"/>
              </a:rPr>
              <a:t>P</a:t>
            </a:r>
            <a:r>
              <a:rPr lang="it-IT" b="1" spc="0" dirty="0" smtClean="0">
                <a:solidFill>
                  <a:schemeClr val="tx2"/>
                </a:solidFill>
                <a:latin typeface="Arial"/>
                <a:cs typeface="Arial"/>
              </a:rPr>
              <a:t>I</a:t>
            </a:r>
            <a:r>
              <a:rPr lang="it-IT" b="1" spc="-5" dirty="0" smtClean="0">
                <a:solidFill>
                  <a:schemeClr val="tx2"/>
                </a:solidFill>
                <a:latin typeface="Arial"/>
                <a:cs typeface="Arial"/>
              </a:rPr>
              <a:t>AN</a:t>
            </a:r>
            <a:r>
              <a:rPr lang="it-IT" b="1" spc="0" dirty="0" smtClean="0">
                <a:solidFill>
                  <a:schemeClr val="tx2"/>
                </a:solidFill>
                <a:latin typeface="Arial"/>
                <a:cs typeface="Arial"/>
              </a:rPr>
              <a:t>O</a:t>
            </a:r>
            <a:r>
              <a:rPr lang="it-IT" spc="0" dirty="0" smtClean="0">
                <a:solidFill>
                  <a:schemeClr val="tx2"/>
                </a:solidFill>
                <a:latin typeface="Arial"/>
                <a:cs typeface="Arial"/>
              </a:rPr>
              <a:t>: è </a:t>
            </a:r>
            <a:r>
              <a:rPr lang="it-IT" spc="5" dirty="0" smtClean="0">
                <a:solidFill>
                  <a:schemeClr val="tx2"/>
                </a:solidFill>
                <a:latin typeface="Arial"/>
                <a:cs typeface="Arial"/>
              </a:rPr>
              <a:t>“</a:t>
            </a:r>
            <a:r>
              <a:rPr lang="it-IT" i="1" spc="-5" dirty="0" smtClean="0">
                <a:solidFill>
                  <a:schemeClr val="tx2"/>
                </a:solidFill>
                <a:latin typeface="Arial"/>
                <a:cs typeface="Arial"/>
              </a:rPr>
              <a:t>s</a:t>
            </a:r>
            <a:r>
              <a:rPr lang="it-IT" i="1" spc="0" dirty="0" smtClean="0">
                <a:solidFill>
                  <a:schemeClr val="tx2"/>
                </a:solidFill>
                <a:latin typeface="Arial"/>
                <a:cs typeface="Arial"/>
              </a:rPr>
              <a:t>t</a:t>
            </a:r>
            <a:r>
              <a:rPr lang="it-IT" i="1" spc="-5" dirty="0" smtClean="0">
                <a:solidFill>
                  <a:schemeClr val="tx2"/>
                </a:solidFill>
                <a:latin typeface="Arial"/>
                <a:cs typeface="Arial"/>
              </a:rPr>
              <a:t>udi</a:t>
            </a:r>
            <a:r>
              <a:rPr lang="it-IT" i="1" spc="0" dirty="0" smtClean="0">
                <a:solidFill>
                  <a:schemeClr val="tx2"/>
                </a:solidFill>
                <a:latin typeface="Arial"/>
                <a:cs typeface="Arial"/>
              </a:rPr>
              <a:t>o</a:t>
            </a:r>
            <a:r>
              <a:rPr lang="it-IT" i="1" spc="5" dirty="0" smtClean="0">
                <a:solidFill>
                  <a:schemeClr val="tx2"/>
                </a:solidFill>
                <a:latin typeface="Arial"/>
                <a:cs typeface="Arial"/>
              </a:rPr>
              <a:t> </a:t>
            </a:r>
            <a:r>
              <a:rPr lang="it-IT" i="1" spc="-5" dirty="0" smtClean="0">
                <a:solidFill>
                  <a:schemeClr val="tx2"/>
                </a:solidFill>
                <a:latin typeface="Arial"/>
                <a:cs typeface="Arial"/>
              </a:rPr>
              <a:t>mi</a:t>
            </a:r>
            <a:r>
              <a:rPr lang="it-IT" i="1" spc="0" dirty="0" smtClean="0">
                <a:solidFill>
                  <a:schemeClr val="tx2"/>
                </a:solidFill>
                <a:latin typeface="Arial"/>
                <a:cs typeface="Arial"/>
              </a:rPr>
              <a:t>ra</a:t>
            </a:r>
            <a:r>
              <a:rPr lang="it-IT" i="1" spc="-5" dirty="0" smtClean="0">
                <a:solidFill>
                  <a:schemeClr val="tx2"/>
                </a:solidFill>
                <a:latin typeface="Arial"/>
                <a:cs typeface="Arial"/>
              </a:rPr>
              <a:t>n</a:t>
            </a:r>
            <a:r>
              <a:rPr lang="it-IT" i="1" spc="0" dirty="0" smtClean="0">
                <a:solidFill>
                  <a:schemeClr val="tx2"/>
                </a:solidFill>
                <a:latin typeface="Arial"/>
                <a:cs typeface="Arial"/>
              </a:rPr>
              <a:t>te a </a:t>
            </a:r>
            <a:r>
              <a:rPr lang="it-IT" i="1" spc="-5" dirty="0" smtClean="0">
                <a:solidFill>
                  <a:schemeClr val="tx2"/>
                </a:solidFill>
                <a:latin typeface="Arial"/>
                <a:cs typeface="Arial"/>
              </a:rPr>
              <a:t>p</a:t>
            </a:r>
            <a:r>
              <a:rPr lang="it-IT" i="1" spc="0" dirty="0" smtClean="0">
                <a:solidFill>
                  <a:schemeClr val="tx2"/>
                </a:solidFill>
                <a:latin typeface="Arial"/>
                <a:cs typeface="Arial"/>
              </a:rPr>
              <a:t>r</a:t>
            </a:r>
            <a:r>
              <a:rPr lang="it-IT" i="1" spc="-5" dirty="0" smtClean="0">
                <a:solidFill>
                  <a:schemeClr val="tx2"/>
                </a:solidFill>
                <a:latin typeface="Arial"/>
                <a:cs typeface="Arial"/>
              </a:rPr>
              <a:t>e</a:t>
            </a:r>
            <a:r>
              <a:rPr lang="it-IT" i="1" spc="0" dirty="0" smtClean="0">
                <a:solidFill>
                  <a:schemeClr val="tx2"/>
                </a:solidFill>
                <a:latin typeface="Arial"/>
                <a:cs typeface="Arial"/>
              </a:rPr>
              <a:t>di</a:t>
            </a:r>
            <a:r>
              <a:rPr lang="it-IT" i="1" spc="-5" dirty="0" smtClean="0">
                <a:solidFill>
                  <a:schemeClr val="tx2"/>
                </a:solidFill>
                <a:latin typeface="Arial"/>
                <a:cs typeface="Arial"/>
              </a:rPr>
              <a:t>s</a:t>
            </a:r>
            <a:r>
              <a:rPr lang="it-IT" i="1" spc="0" dirty="0" smtClean="0">
                <a:solidFill>
                  <a:schemeClr val="tx2"/>
                </a:solidFill>
                <a:latin typeface="Arial"/>
                <a:cs typeface="Arial"/>
              </a:rPr>
              <a:t>p</a:t>
            </a:r>
            <a:r>
              <a:rPr lang="it-IT" i="1" spc="-5" dirty="0" smtClean="0">
                <a:solidFill>
                  <a:schemeClr val="tx2"/>
                </a:solidFill>
                <a:latin typeface="Arial"/>
                <a:cs typeface="Arial"/>
              </a:rPr>
              <a:t>o</a:t>
            </a:r>
            <a:r>
              <a:rPr lang="it-IT" i="1" spc="0" dirty="0" smtClean="0">
                <a:solidFill>
                  <a:schemeClr val="tx2"/>
                </a:solidFill>
                <a:latin typeface="Arial"/>
                <a:cs typeface="Arial"/>
              </a:rPr>
              <a:t>rre </a:t>
            </a:r>
            <a:r>
              <a:rPr lang="it-IT" i="1" spc="-5" dirty="0" smtClean="0">
                <a:solidFill>
                  <a:schemeClr val="tx2"/>
                </a:solidFill>
                <a:latin typeface="Arial"/>
                <a:cs typeface="Arial"/>
              </a:rPr>
              <a:t>un'</a:t>
            </a:r>
            <a:r>
              <a:rPr lang="it-IT" i="1" spc="0" dirty="0" smtClean="0">
                <a:solidFill>
                  <a:schemeClr val="tx2"/>
                </a:solidFill>
                <a:latin typeface="Arial"/>
                <a:cs typeface="Arial"/>
              </a:rPr>
              <a:t>a</a:t>
            </a:r>
            <a:r>
              <a:rPr lang="it-IT" i="1" spc="-5" dirty="0" smtClean="0">
                <a:solidFill>
                  <a:schemeClr val="tx2"/>
                </a:solidFill>
                <a:latin typeface="Arial"/>
                <a:cs typeface="Arial"/>
              </a:rPr>
              <a:t>zion</a:t>
            </a:r>
            <a:r>
              <a:rPr lang="it-IT" i="1" spc="0" dirty="0" smtClean="0">
                <a:solidFill>
                  <a:schemeClr val="tx2"/>
                </a:solidFill>
                <a:latin typeface="Arial"/>
                <a:cs typeface="Arial"/>
              </a:rPr>
              <a:t>e</a:t>
            </a:r>
            <a:r>
              <a:rPr lang="it-IT" i="1" spc="5" dirty="0" smtClean="0">
                <a:solidFill>
                  <a:schemeClr val="tx2"/>
                </a:solidFill>
                <a:latin typeface="Arial"/>
                <a:cs typeface="Arial"/>
              </a:rPr>
              <a:t> </a:t>
            </a:r>
            <a:r>
              <a:rPr lang="it-IT" i="1" spc="-5" dirty="0" smtClean="0">
                <a:solidFill>
                  <a:schemeClr val="tx2"/>
                </a:solidFill>
                <a:latin typeface="Arial"/>
                <a:cs typeface="Arial"/>
              </a:rPr>
              <a:t>i</a:t>
            </a:r>
            <a:r>
              <a:rPr lang="it-IT" i="1" spc="0" dirty="0" smtClean="0">
                <a:solidFill>
                  <a:schemeClr val="tx2"/>
                </a:solidFill>
                <a:latin typeface="Arial"/>
                <a:cs typeface="Arial"/>
              </a:rPr>
              <a:t>n</a:t>
            </a:r>
            <a:r>
              <a:rPr lang="it-IT" i="1" spc="5" dirty="0" smtClean="0">
                <a:solidFill>
                  <a:schemeClr val="tx2"/>
                </a:solidFill>
                <a:latin typeface="Arial"/>
                <a:cs typeface="Arial"/>
              </a:rPr>
              <a:t> </a:t>
            </a:r>
            <a:r>
              <a:rPr lang="it-IT" i="1" spc="0" dirty="0" smtClean="0">
                <a:solidFill>
                  <a:schemeClr val="tx2"/>
                </a:solidFill>
                <a:latin typeface="Arial"/>
                <a:cs typeface="Arial"/>
              </a:rPr>
              <a:t>t</a:t>
            </a:r>
            <a:r>
              <a:rPr lang="it-IT" i="1" spc="-5" dirty="0" smtClean="0">
                <a:solidFill>
                  <a:schemeClr val="tx2"/>
                </a:solidFill>
                <a:latin typeface="Arial"/>
                <a:cs typeface="Arial"/>
              </a:rPr>
              <a:t>u</a:t>
            </a:r>
            <a:r>
              <a:rPr lang="it-IT" i="1" spc="0" dirty="0" smtClean="0">
                <a:solidFill>
                  <a:schemeClr val="tx2"/>
                </a:solidFill>
                <a:latin typeface="Arial"/>
                <a:cs typeface="Arial"/>
              </a:rPr>
              <a:t>tti i </a:t>
            </a:r>
          </a:p>
          <a:p>
            <a:pPr marL="552450" marR="13335" indent="-540385">
              <a:lnSpc>
                <a:spcPts val="1380"/>
              </a:lnSpc>
              <a:buNone/>
            </a:pPr>
            <a:endParaRPr lang="it-IT" i="1" dirty="0" smtClean="0">
              <a:solidFill>
                <a:schemeClr val="tx2"/>
              </a:solidFill>
              <a:latin typeface="Arial"/>
              <a:cs typeface="Arial"/>
            </a:endParaRPr>
          </a:p>
          <a:p>
            <a:pPr marL="552450" marR="13335" indent="-540385">
              <a:lnSpc>
                <a:spcPts val="1380"/>
              </a:lnSpc>
              <a:buNone/>
            </a:pPr>
            <a:r>
              <a:rPr lang="it-IT" i="1" spc="-5" dirty="0" smtClean="0">
                <a:solidFill>
                  <a:schemeClr val="tx2"/>
                </a:solidFill>
                <a:latin typeface="Arial"/>
                <a:cs typeface="Arial"/>
              </a:rPr>
              <a:t>s</a:t>
            </a:r>
            <a:r>
              <a:rPr lang="it-IT" i="1" spc="5" dirty="0" smtClean="0">
                <a:solidFill>
                  <a:schemeClr val="tx2"/>
                </a:solidFill>
                <a:latin typeface="Arial"/>
                <a:cs typeface="Arial"/>
              </a:rPr>
              <a:t>u</a:t>
            </a:r>
            <a:r>
              <a:rPr lang="it-IT" i="1" spc="-5" dirty="0" smtClean="0">
                <a:solidFill>
                  <a:schemeClr val="tx2"/>
                </a:solidFill>
                <a:latin typeface="Arial"/>
                <a:cs typeface="Arial"/>
              </a:rPr>
              <a:t>o</a:t>
            </a:r>
            <a:r>
              <a:rPr lang="it-IT" i="1" spc="0" dirty="0" smtClean="0">
                <a:solidFill>
                  <a:schemeClr val="tx2"/>
                </a:solidFill>
                <a:latin typeface="Arial"/>
                <a:cs typeface="Arial"/>
              </a:rPr>
              <a:t>i</a:t>
            </a:r>
            <a:r>
              <a:rPr lang="it-IT" i="1" spc="5" dirty="0" smtClean="0">
                <a:solidFill>
                  <a:schemeClr val="tx2"/>
                </a:solidFill>
                <a:latin typeface="Arial"/>
                <a:cs typeface="Arial"/>
              </a:rPr>
              <a:t> </a:t>
            </a:r>
            <a:r>
              <a:rPr lang="it-IT" i="1" spc="-5" dirty="0" smtClean="0">
                <a:solidFill>
                  <a:schemeClr val="tx2"/>
                </a:solidFill>
                <a:latin typeface="Arial"/>
                <a:cs typeface="Arial"/>
              </a:rPr>
              <a:t>sv</a:t>
            </a:r>
            <a:r>
              <a:rPr lang="it-IT" i="1" spc="0" dirty="0" smtClean="0">
                <a:solidFill>
                  <a:schemeClr val="tx2"/>
                </a:solidFill>
                <a:latin typeface="Arial"/>
                <a:cs typeface="Arial"/>
              </a:rPr>
              <a:t>il</a:t>
            </a:r>
            <a:r>
              <a:rPr lang="it-IT" i="1" spc="-5" dirty="0" smtClean="0">
                <a:solidFill>
                  <a:schemeClr val="tx2"/>
                </a:solidFill>
                <a:latin typeface="Arial"/>
                <a:cs typeface="Arial"/>
              </a:rPr>
              <a:t>uppi</a:t>
            </a:r>
            <a:r>
              <a:rPr lang="it-IT" spc="0" dirty="0" smtClean="0">
                <a:solidFill>
                  <a:schemeClr val="tx2"/>
                </a:solidFill>
                <a:latin typeface="Arial"/>
                <a:cs typeface="Arial"/>
              </a:rPr>
              <a:t>”: </a:t>
            </a:r>
            <a:r>
              <a:rPr lang="it-IT" spc="-5" dirty="0" smtClean="0">
                <a:solidFill>
                  <a:schemeClr val="tx2"/>
                </a:solidFill>
                <a:latin typeface="Arial"/>
                <a:cs typeface="Arial"/>
              </a:rPr>
              <a:t>un p</a:t>
            </a:r>
            <a:r>
              <a:rPr lang="it-IT" spc="0" dirty="0" smtClean="0">
                <a:solidFill>
                  <a:schemeClr val="tx2"/>
                </a:solidFill>
                <a:latin typeface="Arial"/>
                <a:cs typeface="Arial"/>
              </a:rPr>
              <a:t>r</a:t>
            </a:r>
            <a:r>
              <a:rPr lang="it-IT" spc="-5" dirty="0" smtClean="0">
                <a:solidFill>
                  <a:schemeClr val="tx2"/>
                </a:solidFill>
                <a:latin typeface="Arial"/>
                <a:cs typeface="Arial"/>
              </a:rPr>
              <a:t>oge</a:t>
            </a:r>
            <a:r>
              <a:rPr lang="it-IT" spc="0" dirty="0" smtClean="0">
                <a:solidFill>
                  <a:schemeClr val="tx2"/>
                </a:solidFill>
                <a:latin typeface="Arial"/>
                <a:cs typeface="Arial"/>
              </a:rPr>
              <a:t>tt</a:t>
            </a:r>
            <a:r>
              <a:rPr lang="it-IT" spc="-5" dirty="0" smtClean="0">
                <a:solidFill>
                  <a:schemeClr val="tx2"/>
                </a:solidFill>
                <a:latin typeface="Arial"/>
                <a:cs typeface="Arial"/>
              </a:rPr>
              <a:t>o</a:t>
            </a:r>
            <a:r>
              <a:rPr lang="it-IT" spc="0" dirty="0" smtClean="0">
                <a:solidFill>
                  <a:schemeClr val="tx2"/>
                </a:solidFill>
                <a:latin typeface="Arial"/>
                <a:cs typeface="Arial"/>
              </a:rPr>
              <a:t>, </a:t>
            </a:r>
            <a:r>
              <a:rPr lang="it-IT" spc="-10" dirty="0" smtClean="0">
                <a:solidFill>
                  <a:schemeClr val="tx2"/>
                </a:solidFill>
                <a:latin typeface="Arial"/>
                <a:cs typeface="Arial"/>
              </a:rPr>
              <a:t>u</a:t>
            </a:r>
            <a:r>
              <a:rPr lang="it-IT" spc="-5" dirty="0" smtClean="0">
                <a:solidFill>
                  <a:schemeClr val="tx2"/>
                </a:solidFill>
                <a:latin typeface="Arial"/>
                <a:cs typeface="Arial"/>
              </a:rPr>
              <a:t>n</a:t>
            </a:r>
            <a:r>
              <a:rPr lang="it-IT" spc="0" dirty="0" smtClean="0">
                <a:solidFill>
                  <a:schemeClr val="tx2"/>
                </a:solidFill>
                <a:latin typeface="Arial"/>
                <a:cs typeface="Arial"/>
              </a:rPr>
              <a:t>a </a:t>
            </a:r>
            <a:r>
              <a:rPr lang="it-IT" spc="-5" dirty="0" smtClean="0">
                <a:solidFill>
                  <a:schemeClr val="tx2"/>
                </a:solidFill>
                <a:latin typeface="Arial"/>
                <a:cs typeface="Arial"/>
              </a:rPr>
              <a:t>s</a:t>
            </a:r>
            <a:r>
              <a:rPr lang="it-IT" spc="0" dirty="0" smtClean="0">
                <a:solidFill>
                  <a:schemeClr val="tx2"/>
                </a:solidFill>
                <a:latin typeface="Arial"/>
                <a:cs typeface="Arial"/>
              </a:rPr>
              <a:t>tr</a:t>
            </a:r>
            <a:r>
              <a:rPr lang="it-IT" spc="-5" dirty="0" smtClean="0">
                <a:solidFill>
                  <a:schemeClr val="tx2"/>
                </a:solidFill>
                <a:latin typeface="Arial"/>
                <a:cs typeface="Arial"/>
              </a:rPr>
              <a:t>a</a:t>
            </a:r>
            <a:r>
              <a:rPr lang="it-IT" spc="0" dirty="0" smtClean="0">
                <a:solidFill>
                  <a:schemeClr val="tx2"/>
                </a:solidFill>
                <a:latin typeface="Arial"/>
                <a:cs typeface="Arial"/>
              </a:rPr>
              <a:t>t</a:t>
            </a:r>
            <a:r>
              <a:rPr lang="it-IT" spc="-5" dirty="0" smtClean="0">
                <a:solidFill>
                  <a:schemeClr val="tx2"/>
                </a:solidFill>
                <a:latin typeface="Arial"/>
                <a:cs typeface="Arial"/>
              </a:rPr>
              <a:t>egia.</a:t>
            </a:r>
            <a:endParaRPr lang="it-IT" dirty="0" smtClean="0">
              <a:solidFill>
                <a:schemeClr val="tx2"/>
              </a:solidFill>
              <a:latin typeface="Arial"/>
              <a:cs typeface="Arial"/>
            </a:endParaRPr>
          </a:p>
          <a:p>
            <a:pPr>
              <a:lnSpc>
                <a:spcPts val="1200"/>
              </a:lnSpc>
              <a:spcBef>
                <a:spcPts val="84"/>
              </a:spcBef>
              <a:buNone/>
            </a:pPr>
            <a:endParaRPr lang="it-IT" dirty="0" smtClean="0">
              <a:solidFill>
                <a:schemeClr val="tx2"/>
              </a:solidFill>
            </a:endParaRPr>
          </a:p>
          <a:p>
            <a:pPr marL="12700">
              <a:lnSpc>
                <a:spcPct val="100000"/>
              </a:lnSpc>
              <a:buNone/>
            </a:pPr>
            <a:r>
              <a:rPr lang="it-IT" b="1" spc="-5" dirty="0" smtClean="0">
                <a:solidFill>
                  <a:schemeClr val="tx2"/>
                </a:solidFill>
                <a:latin typeface="Arial"/>
                <a:cs typeface="Arial"/>
              </a:rPr>
              <a:t>D</a:t>
            </a:r>
            <a:r>
              <a:rPr lang="it-IT" b="1" spc="0" dirty="0" smtClean="0">
                <a:solidFill>
                  <a:schemeClr val="tx2"/>
                </a:solidFill>
                <a:latin typeface="Arial"/>
                <a:cs typeface="Arial"/>
              </a:rPr>
              <a:t>I</a:t>
            </a:r>
            <a:r>
              <a:rPr lang="it-IT" b="1" spc="-5" dirty="0" smtClean="0">
                <a:solidFill>
                  <a:schemeClr val="tx2"/>
                </a:solidFill>
                <a:latin typeface="Arial"/>
                <a:cs typeface="Arial"/>
              </a:rPr>
              <a:t>DATT</a:t>
            </a:r>
            <a:r>
              <a:rPr lang="it-IT" b="1" spc="0" dirty="0" smtClean="0">
                <a:solidFill>
                  <a:schemeClr val="tx2"/>
                </a:solidFill>
                <a:latin typeface="Arial"/>
                <a:cs typeface="Arial"/>
              </a:rPr>
              <a:t>ICO</a:t>
            </a:r>
            <a:r>
              <a:rPr lang="it-IT" spc="0" dirty="0" smtClean="0">
                <a:solidFill>
                  <a:schemeClr val="tx2"/>
                </a:solidFill>
                <a:latin typeface="Arial"/>
                <a:cs typeface="Arial"/>
              </a:rPr>
              <a:t>: </a:t>
            </a:r>
            <a:r>
              <a:rPr lang="it-IT" spc="-5" dirty="0" smtClean="0">
                <a:solidFill>
                  <a:schemeClr val="tx2"/>
                </a:solidFill>
                <a:latin typeface="Arial"/>
                <a:cs typeface="Arial"/>
              </a:rPr>
              <a:t>l</a:t>
            </a:r>
            <a:r>
              <a:rPr lang="it-IT" spc="0" dirty="0" smtClean="0">
                <a:solidFill>
                  <a:schemeClr val="tx2"/>
                </a:solidFill>
                <a:latin typeface="Arial"/>
                <a:cs typeface="Arial"/>
              </a:rPr>
              <a:t>o </a:t>
            </a:r>
            <a:r>
              <a:rPr lang="it-IT" spc="-5" dirty="0" smtClean="0">
                <a:solidFill>
                  <a:schemeClr val="tx2"/>
                </a:solidFill>
                <a:latin typeface="Arial"/>
                <a:cs typeface="Arial"/>
              </a:rPr>
              <a:t>sc</a:t>
            </a:r>
            <a:r>
              <a:rPr lang="it-IT" spc="0" dirty="0" smtClean="0">
                <a:solidFill>
                  <a:schemeClr val="tx2"/>
                </a:solidFill>
                <a:latin typeface="Arial"/>
                <a:cs typeface="Arial"/>
              </a:rPr>
              <a:t>o</a:t>
            </a:r>
            <a:r>
              <a:rPr lang="it-IT" spc="-5" dirty="0" smtClean="0">
                <a:solidFill>
                  <a:schemeClr val="tx2"/>
                </a:solidFill>
                <a:latin typeface="Arial"/>
                <a:cs typeface="Arial"/>
              </a:rPr>
              <a:t>p</a:t>
            </a:r>
            <a:r>
              <a:rPr lang="it-IT" spc="0" dirty="0" smtClean="0">
                <a:solidFill>
                  <a:schemeClr val="tx2"/>
                </a:solidFill>
                <a:latin typeface="Arial"/>
                <a:cs typeface="Arial"/>
              </a:rPr>
              <a:t>o </a:t>
            </a:r>
            <a:r>
              <a:rPr lang="it-IT" spc="-5" dirty="0" smtClean="0">
                <a:solidFill>
                  <a:schemeClr val="tx2"/>
                </a:solidFill>
                <a:latin typeface="Arial"/>
                <a:cs typeface="Arial"/>
              </a:rPr>
              <a:t>dell</a:t>
            </a:r>
            <a:r>
              <a:rPr lang="it-IT" spc="0" dirty="0" smtClean="0">
                <a:solidFill>
                  <a:schemeClr val="tx2"/>
                </a:solidFill>
                <a:latin typeface="Arial"/>
                <a:cs typeface="Arial"/>
              </a:rPr>
              <a:t>a </a:t>
            </a:r>
            <a:r>
              <a:rPr lang="it-IT" spc="-5" dirty="0" smtClean="0">
                <a:solidFill>
                  <a:schemeClr val="tx2"/>
                </a:solidFill>
                <a:latin typeface="Arial"/>
                <a:cs typeface="Arial"/>
              </a:rPr>
              <a:t>d</a:t>
            </a:r>
            <a:r>
              <a:rPr lang="it-IT" spc="0" dirty="0" smtClean="0">
                <a:solidFill>
                  <a:schemeClr val="tx2"/>
                </a:solidFill>
                <a:latin typeface="Arial"/>
                <a:cs typeface="Arial"/>
              </a:rPr>
              <a:t>i</a:t>
            </a:r>
            <a:r>
              <a:rPr lang="it-IT" spc="-5" dirty="0" smtClean="0">
                <a:solidFill>
                  <a:schemeClr val="tx2"/>
                </a:solidFill>
                <a:latin typeface="Arial"/>
                <a:cs typeface="Arial"/>
              </a:rPr>
              <a:t>da</a:t>
            </a:r>
            <a:r>
              <a:rPr lang="it-IT" spc="0" dirty="0" smtClean="0">
                <a:solidFill>
                  <a:schemeClr val="tx2"/>
                </a:solidFill>
                <a:latin typeface="Arial"/>
                <a:cs typeface="Arial"/>
              </a:rPr>
              <a:t>tt</a:t>
            </a:r>
            <a:r>
              <a:rPr lang="it-IT" spc="-5" dirty="0" smtClean="0">
                <a:solidFill>
                  <a:schemeClr val="tx2"/>
                </a:solidFill>
                <a:latin typeface="Arial"/>
                <a:cs typeface="Arial"/>
              </a:rPr>
              <a:t>ic</a:t>
            </a:r>
            <a:r>
              <a:rPr lang="it-IT" spc="0" dirty="0" smtClean="0">
                <a:solidFill>
                  <a:schemeClr val="tx2"/>
                </a:solidFill>
                <a:latin typeface="Arial"/>
                <a:cs typeface="Arial"/>
              </a:rPr>
              <a:t>a è </a:t>
            </a:r>
            <a:r>
              <a:rPr lang="it-IT" spc="-5" dirty="0" smtClean="0">
                <a:solidFill>
                  <a:schemeClr val="tx2"/>
                </a:solidFill>
                <a:latin typeface="Arial"/>
                <a:cs typeface="Arial"/>
              </a:rPr>
              <a:t>i</a:t>
            </a:r>
            <a:r>
              <a:rPr lang="it-IT" spc="0" dirty="0" smtClean="0">
                <a:solidFill>
                  <a:schemeClr val="tx2"/>
                </a:solidFill>
                <a:latin typeface="Arial"/>
                <a:cs typeface="Arial"/>
              </a:rPr>
              <a:t>l m</a:t>
            </a:r>
            <a:r>
              <a:rPr lang="it-IT" spc="-5" dirty="0" smtClean="0">
                <a:solidFill>
                  <a:schemeClr val="tx2"/>
                </a:solidFill>
                <a:latin typeface="Arial"/>
                <a:cs typeface="Arial"/>
              </a:rPr>
              <a:t>ig</a:t>
            </a:r>
            <a:r>
              <a:rPr lang="it-IT" spc="0" dirty="0" smtClean="0">
                <a:solidFill>
                  <a:schemeClr val="tx2"/>
                </a:solidFill>
                <a:latin typeface="Arial"/>
                <a:cs typeface="Arial"/>
              </a:rPr>
              <a:t>l</a:t>
            </a:r>
            <a:r>
              <a:rPr lang="it-IT" spc="-5" dirty="0" smtClean="0">
                <a:solidFill>
                  <a:schemeClr val="tx2"/>
                </a:solidFill>
                <a:latin typeface="Arial"/>
                <a:cs typeface="Arial"/>
              </a:rPr>
              <a:t>io</a:t>
            </a:r>
            <a:r>
              <a:rPr lang="it-IT" spc="0" dirty="0" smtClean="0">
                <a:solidFill>
                  <a:schemeClr val="tx2"/>
                </a:solidFill>
                <a:latin typeface="Arial"/>
                <a:cs typeface="Arial"/>
              </a:rPr>
              <a:t>r</a:t>
            </a:r>
            <a:r>
              <a:rPr lang="it-IT" spc="-5" dirty="0" smtClean="0">
                <a:solidFill>
                  <a:schemeClr val="tx2"/>
                </a:solidFill>
                <a:latin typeface="Arial"/>
                <a:cs typeface="Arial"/>
              </a:rPr>
              <a:t>a</a:t>
            </a:r>
            <a:r>
              <a:rPr lang="it-IT" spc="0" dirty="0" smtClean="0">
                <a:solidFill>
                  <a:schemeClr val="tx2"/>
                </a:solidFill>
                <a:latin typeface="Arial"/>
                <a:cs typeface="Arial"/>
              </a:rPr>
              <a:t>m</a:t>
            </a:r>
            <a:r>
              <a:rPr lang="it-IT" spc="-5" dirty="0" smtClean="0">
                <a:solidFill>
                  <a:schemeClr val="tx2"/>
                </a:solidFill>
                <a:latin typeface="Arial"/>
                <a:cs typeface="Arial"/>
              </a:rPr>
              <a:t>en</a:t>
            </a:r>
            <a:r>
              <a:rPr lang="it-IT" spc="0" dirty="0" smtClean="0">
                <a:solidFill>
                  <a:schemeClr val="tx2"/>
                </a:solidFill>
                <a:latin typeface="Arial"/>
                <a:cs typeface="Arial"/>
              </a:rPr>
              <a:t>t</a:t>
            </a:r>
            <a:r>
              <a:rPr lang="it-IT" spc="-5" dirty="0" smtClean="0">
                <a:solidFill>
                  <a:schemeClr val="tx2"/>
                </a:solidFill>
                <a:latin typeface="Arial"/>
                <a:cs typeface="Arial"/>
              </a:rPr>
              <a:t>o</a:t>
            </a:r>
            <a:r>
              <a:rPr lang="it-IT" i="1" spc="0" dirty="0" smtClean="0">
                <a:solidFill>
                  <a:schemeClr val="tx2"/>
                </a:solidFill>
                <a:latin typeface="Arial"/>
                <a:cs typeface="Arial"/>
              </a:rPr>
              <a:t>:</a:t>
            </a:r>
            <a:endParaRPr lang="it-IT" dirty="0" smtClean="0">
              <a:solidFill>
                <a:schemeClr val="tx2"/>
              </a:solidFill>
              <a:latin typeface="Arial"/>
              <a:cs typeface="Arial"/>
            </a:endParaRPr>
          </a:p>
          <a:p>
            <a:pPr marL="12700">
              <a:lnSpc>
                <a:spcPct val="100000"/>
              </a:lnSpc>
              <a:buNone/>
            </a:pPr>
            <a:r>
              <a:rPr lang="it-IT" spc="-5" dirty="0" smtClean="0">
                <a:solidFill>
                  <a:schemeClr val="tx2"/>
                </a:solidFill>
                <a:latin typeface="Arial"/>
                <a:cs typeface="Arial"/>
              </a:rPr>
              <a:t>dell</a:t>
            </a:r>
            <a:r>
              <a:rPr lang="it-IT" spc="0" dirty="0" smtClean="0">
                <a:solidFill>
                  <a:schemeClr val="tx2"/>
                </a:solidFill>
                <a:latin typeface="Arial"/>
                <a:cs typeface="Arial"/>
              </a:rPr>
              <a:t>'</a:t>
            </a:r>
            <a:r>
              <a:rPr lang="it-IT" spc="-5" dirty="0" smtClean="0">
                <a:solidFill>
                  <a:schemeClr val="tx2"/>
                </a:solidFill>
                <a:latin typeface="Arial"/>
                <a:cs typeface="Arial"/>
              </a:rPr>
              <a:t>e</a:t>
            </a:r>
            <a:r>
              <a:rPr lang="it-IT" spc="0" dirty="0" smtClean="0">
                <a:solidFill>
                  <a:schemeClr val="tx2"/>
                </a:solidFill>
                <a:latin typeface="Arial"/>
                <a:cs typeface="Arial"/>
              </a:rPr>
              <a:t>ff</a:t>
            </a:r>
            <a:r>
              <a:rPr lang="it-IT" spc="-5" dirty="0" smtClean="0">
                <a:solidFill>
                  <a:schemeClr val="tx2"/>
                </a:solidFill>
                <a:latin typeface="Arial"/>
                <a:cs typeface="Arial"/>
              </a:rPr>
              <a:t>ic</a:t>
            </a:r>
            <a:r>
              <a:rPr lang="it-IT" spc="0" dirty="0" smtClean="0">
                <a:solidFill>
                  <a:schemeClr val="tx2"/>
                </a:solidFill>
                <a:latin typeface="Arial"/>
                <a:cs typeface="Arial"/>
              </a:rPr>
              <a:t>a</a:t>
            </a:r>
            <a:r>
              <a:rPr lang="it-IT" spc="-5" dirty="0" smtClean="0">
                <a:solidFill>
                  <a:schemeClr val="tx2"/>
                </a:solidFill>
                <a:latin typeface="Arial"/>
                <a:cs typeface="Arial"/>
              </a:rPr>
              <a:t>c</a:t>
            </a:r>
            <a:r>
              <a:rPr lang="it-IT" spc="0" dirty="0" smtClean="0">
                <a:solidFill>
                  <a:schemeClr val="tx2"/>
                </a:solidFill>
                <a:latin typeface="Arial"/>
                <a:cs typeface="Arial"/>
              </a:rPr>
              <a:t>ia</a:t>
            </a:r>
            <a:r>
              <a:rPr lang="it-IT" spc="160" dirty="0" smtClean="0">
                <a:solidFill>
                  <a:schemeClr val="tx2"/>
                </a:solidFill>
                <a:latin typeface="Arial"/>
                <a:cs typeface="Arial"/>
              </a:rPr>
              <a:t> </a:t>
            </a:r>
            <a:r>
              <a:rPr lang="it-IT" spc="0" dirty="0" smtClean="0">
                <a:solidFill>
                  <a:schemeClr val="tx2"/>
                </a:solidFill>
                <a:latin typeface="Arial"/>
                <a:cs typeface="Arial"/>
              </a:rPr>
              <a:t>e</a:t>
            </a:r>
            <a:r>
              <a:rPr lang="it-IT" spc="160" dirty="0" smtClean="0">
                <a:solidFill>
                  <a:schemeClr val="tx2"/>
                </a:solidFill>
                <a:latin typeface="Arial"/>
                <a:cs typeface="Arial"/>
              </a:rPr>
              <a:t> </a:t>
            </a:r>
            <a:r>
              <a:rPr lang="it-IT" spc="-5" dirty="0" smtClean="0">
                <a:solidFill>
                  <a:schemeClr val="tx2"/>
                </a:solidFill>
                <a:latin typeface="Arial"/>
                <a:cs typeface="Arial"/>
              </a:rPr>
              <a:t>s</a:t>
            </a:r>
            <a:r>
              <a:rPr lang="it-IT" spc="0" dirty="0" smtClean="0">
                <a:solidFill>
                  <a:schemeClr val="tx2"/>
                </a:solidFill>
                <a:latin typeface="Arial"/>
                <a:cs typeface="Arial"/>
              </a:rPr>
              <a:t>o</a:t>
            </a:r>
            <a:r>
              <a:rPr lang="it-IT" spc="-5" dirty="0" smtClean="0">
                <a:solidFill>
                  <a:schemeClr val="tx2"/>
                </a:solidFill>
                <a:latin typeface="Arial"/>
                <a:cs typeface="Arial"/>
              </a:rPr>
              <a:t>p</a:t>
            </a:r>
            <a:r>
              <a:rPr lang="it-IT" spc="0" dirty="0" smtClean="0">
                <a:solidFill>
                  <a:schemeClr val="tx2"/>
                </a:solidFill>
                <a:latin typeface="Arial"/>
                <a:cs typeface="Arial"/>
              </a:rPr>
              <a:t>r</a:t>
            </a:r>
            <a:r>
              <a:rPr lang="it-IT" spc="-5" dirty="0" smtClean="0">
                <a:solidFill>
                  <a:schemeClr val="tx2"/>
                </a:solidFill>
                <a:latin typeface="Arial"/>
                <a:cs typeface="Arial"/>
              </a:rPr>
              <a:t>a</a:t>
            </a:r>
            <a:r>
              <a:rPr lang="it-IT" spc="0" dirty="0" smtClean="0">
                <a:solidFill>
                  <a:schemeClr val="tx2"/>
                </a:solidFill>
                <a:latin typeface="Arial"/>
                <a:cs typeface="Arial"/>
              </a:rPr>
              <a:t>t</a:t>
            </a:r>
            <a:r>
              <a:rPr lang="it-IT" spc="-5" dirty="0" smtClean="0">
                <a:solidFill>
                  <a:schemeClr val="tx2"/>
                </a:solidFill>
                <a:latin typeface="Arial"/>
                <a:cs typeface="Arial"/>
              </a:rPr>
              <a:t>tu</a:t>
            </a:r>
            <a:r>
              <a:rPr lang="it-IT" spc="0" dirty="0" smtClean="0">
                <a:solidFill>
                  <a:schemeClr val="tx2"/>
                </a:solidFill>
                <a:latin typeface="Arial"/>
                <a:cs typeface="Arial"/>
              </a:rPr>
              <a:t>tto</a:t>
            </a:r>
            <a:r>
              <a:rPr lang="it-IT" spc="160" dirty="0" smtClean="0">
                <a:solidFill>
                  <a:schemeClr val="tx2"/>
                </a:solidFill>
                <a:latin typeface="Arial"/>
                <a:cs typeface="Arial"/>
              </a:rPr>
              <a:t> </a:t>
            </a:r>
            <a:r>
              <a:rPr lang="it-IT" spc="-5" dirty="0" smtClean="0">
                <a:solidFill>
                  <a:schemeClr val="tx2"/>
                </a:solidFill>
                <a:latin typeface="Arial"/>
                <a:cs typeface="Arial"/>
              </a:rPr>
              <a:t>dell'e</a:t>
            </a:r>
            <a:r>
              <a:rPr lang="it-IT" spc="0" dirty="0" smtClean="0">
                <a:solidFill>
                  <a:schemeClr val="tx2"/>
                </a:solidFill>
                <a:latin typeface="Arial"/>
                <a:cs typeface="Arial"/>
              </a:rPr>
              <a:t>ff</a:t>
            </a:r>
            <a:r>
              <a:rPr lang="it-IT" spc="-5" dirty="0" smtClean="0">
                <a:solidFill>
                  <a:schemeClr val="tx2"/>
                </a:solidFill>
                <a:latin typeface="Arial"/>
                <a:cs typeface="Arial"/>
              </a:rPr>
              <a:t>icien</a:t>
            </a:r>
            <a:r>
              <a:rPr lang="it-IT" spc="5" dirty="0" smtClean="0">
                <a:solidFill>
                  <a:schemeClr val="tx2"/>
                </a:solidFill>
                <a:latin typeface="Arial"/>
                <a:cs typeface="Arial"/>
              </a:rPr>
              <a:t>z</a:t>
            </a:r>
            <a:r>
              <a:rPr lang="it-IT" spc="0" dirty="0" smtClean="0">
                <a:solidFill>
                  <a:schemeClr val="tx2"/>
                </a:solidFill>
                <a:latin typeface="Arial"/>
                <a:cs typeface="Arial"/>
              </a:rPr>
              <a:t>a</a:t>
            </a:r>
            <a:r>
              <a:rPr lang="it-IT" spc="160" dirty="0" smtClean="0">
                <a:solidFill>
                  <a:schemeClr val="tx2"/>
                </a:solidFill>
                <a:latin typeface="Arial"/>
                <a:cs typeface="Arial"/>
              </a:rPr>
              <a:t> </a:t>
            </a:r>
            <a:r>
              <a:rPr lang="it-IT" spc="-5" dirty="0" smtClean="0">
                <a:solidFill>
                  <a:schemeClr val="tx2"/>
                </a:solidFill>
                <a:latin typeface="Arial"/>
                <a:cs typeface="Arial"/>
              </a:rPr>
              <a:t>del</a:t>
            </a:r>
            <a:r>
              <a:rPr lang="it-IT" spc="0" dirty="0" smtClean="0">
                <a:solidFill>
                  <a:schemeClr val="tx2"/>
                </a:solidFill>
                <a:latin typeface="Arial"/>
                <a:cs typeface="Arial"/>
              </a:rPr>
              <a:t>l</a:t>
            </a:r>
            <a:r>
              <a:rPr lang="it-IT" spc="-5" dirty="0" smtClean="0">
                <a:solidFill>
                  <a:schemeClr val="tx2"/>
                </a:solidFill>
                <a:latin typeface="Arial"/>
                <a:cs typeface="Arial"/>
              </a:rPr>
              <a:t>'app</a:t>
            </a:r>
            <a:r>
              <a:rPr lang="it-IT" spc="0" dirty="0" smtClean="0">
                <a:solidFill>
                  <a:schemeClr val="tx2"/>
                </a:solidFill>
                <a:latin typeface="Arial"/>
                <a:cs typeface="Arial"/>
              </a:rPr>
              <a:t>r</a:t>
            </a:r>
            <a:r>
              <a:rPr lang="it-IT" spc="-5" dirty="0" smtClean="0">
                <a:solidFill>
                  <a:schemeClr val="tx2"/>
                </a:solidFill>
                <a:latin typeface="Arial"/>
                <a:cs typeface="Arial"/>
              </a:rPr>
              <a:t>en</a:t>
            </a:r>
            <a:r>
              <a:rPr lang="it-IT" spc="0" dirty="0" smtClean="0">
                <a:solidFill>
                  <a:schemeClr val="tx2"/>
                </a:solidFill>
                <a:latin typeface="Arial"/>
                <a:cs typeface="Arial"/>
              </a:rPr>
              <a:t>d</a:t>
            </a:r>
            <a:r>
              <a:rPr lang="it-IT" spc="-5" dirty="0" smtClean="0">
                <a:solidFill>
                  <a:schemeClr val="tx2"/>
                </a:solidFill>
                <a:latin typeface="Arial"/>
                <a:cs typeface="Arial"/>
              </a:rPr>
              <a:t>i</a:t>
            </a:r>
            <a:r>
              <a:rPr lang="it-IT" spc="0" dirty="0" smtClean="0">
                <a:solidFill>
                  <a:schemeClr val="tx2"/>
                </a:solidFill>
                <a:latin typeface="Arial"/>
                <a:cs typeface="Arial"/>
              </a:rPr>
              <a:t>m</a:t>
            </a:r>
            <a:r>
              <a:rPr lang="it-IT" spc="-5" dirty="0" smtClean="0">
                <a:solidFill>
                  <a:schemeClr val="tx2"/>
                </a:solidFill>
                <a:latin typeface="Arial"/>
                <a:cs typeface="Arial"/>
              </a:rPr>
              <a:t>en</a:t>
            </a:r>
            <a:r>
              <a:rPr lang="it-IT" spc="0" dirty="0" smtClean="0">
                <a:solidFill>
                  <a:schemeClr val="tx2"/>
                </a:solidFill>
                <a:latin typeface="Arial"/>
                <a:cs typeface="Arial"/>
              </a:rPr>
              <a:t>to,</a:t>
            </a:r>
            <a:r>
              <a:rPr lang="it-IT" spc="160" dirty="0" smtClean="0">
                <a:solidFill>
                  <a:schemeClr val="tx2"/>
                </a:solidFill>
                <a:latin typeface="Arial"/>
                <a:cs typeface="Arial"/>
              </a:rPr>
              <a:t> </a:t>
            </a:r>
            <a:r>
              <a:rPr lang="it-IT" spc="-5" dirty="0" smtClean="0">
                <a:solidFill>
                  <a:schemeClr val="tx2"/>
                </a:solidFill>
                <a:latin typeface="Arial"/>
                <a:cs typeface="Arial"/>
              </a:rPr>
              <a:t>del</a:t>
            </a:r>
            <a:r>
              <a:rPr lang="it-IT" spc="0" dirty="0" smtClean="0">
                <a:solidFill>
                  <a:schemeClr val="tx2"/>
                </a:solidFill>
                <a:latin typeface="Arial"/>
                <a:cs typeface="Arial"/>
              </a:rPr>
              <a:t>l‘ </a:t>
            </a:r>
            <a:r>
              <a:rPr lang="it-IT" spc="-5" dirty="0" smtClean="0">
                <a:solidFill>
                  <a:schemeClr val="tx2"/>
                </a:solidFill>
                <a:latin typeface="Arial"/>
                <a:cs typeface="Arial"/>
              </a:rPr>
              <a:t>e</a:t>
            </a:r>
            <a:r>
              <a:rPr lang="it-IT" spc="0" dirty="0" smtClean="0">
                <a:solidFill>
                  <a:schemeClr val="tx2"/>
                </a:solidFill>
                <a:latin typeface="Arial"/>
                <a:cs typeface="Arial"/>
              </a:rPr>
              <a:t>ff</a:t>
            </a:r>
            <a:r>
              <a:rPr lang="it-IT" spc="-5" dirty="0" smtClean="0">
                <a:solidFill>
                  <a:schemeClr val="tx2"/>
                </a:solidFill>
                <a:latin typeface="Arial"/>
                <a:cs typeface="Arial"/>
              </a:rPr>
              <a:t>ic</a:t>
            </a:r>
            <a:r>
              <a:rPr lang="it-IT" spc="0" dirty="0" smtClean="0">
                <a:solidFill>
                  <a:schemeClr val="tx2"/>
                </a:solidFill>
                <a:latin typeface="Arial"/>
                <a:cs typeface="Arial"/>
              </a:rPr>
              <a:t>a</a:t>
            </a:r>
            <a:r>
              <a:rPr lang="it-IT" spc="-5" dirty="0" smtClean="0">
                <a:solidFill>
                  <a:schemeClr val="tx2"/>
                </a:solidFill>
                <a:latin typeface="Arial"/>
                <a:cs typeface="Arial"/>
              </a:rPr>
              <a:t>ci</a:t>
            </a:r>
            <a:r>
              <a:rPr lang="it-IT" spc="0" dirty="0" smtClean="0">
                <a:solidFill>
                  <a:schemeClr val="tx2"/>
                </a:solidFill>
                <a:latin typeface="Arial"/>
                <a:cs typeface="Arial"/>
              </a:rPr>
              <a:t>a e </a:t>
            </a:r>
            <a:r>
              <a:rPr lang="it-IT" spc="-5" dirty="0" smtClean="0">
                <a:solidFill>
                  <a:schemeClr val="tx2"/>
                </a:solidFill>
                <a:latin typeface="Arial"/>
                <a:cs typeface="Arial"/>
              </a:rPr>
              <a:t>del</a:t>
            </a:r>
            <a:r>
              <a:rPr lang="it-IT" spc="0" dirty="0" smtClean="0">
                <a:solidFill>
                  <a:schemeClr val="tx2"/>
                </a:solidFill>
                <a:latin typeface="Arial"/>
                <a:cs typeface="Arial"/>
              </a:rPr>
              <a:t>l</a:t>
            </a:r>
            <a:r>
              <a:rPr lang="it-IT" spc="-5" dirty="0" smtClean="0">
                <a:solidFill>
                  <a:schemeClr val="tx2"/>
                </a:solidFill>
                <a:latin typeface="Arial"/>
                <a:cs typeface="Arial"/>
              </a:rPr>
              <a:t>'e</a:t>
            </a:r>
            <a:r>
              <a:rPr lang="it-IT" spc="0" dirty="0" smtClean="0">
                <a:solidFill>
                  <a:schemeClr val="tx2"/>
                </a:solidFill>
                <a:latin typeface="Arial"/>
                <a:cs typeface="Arial"/>
              </a:rPr>
              <a:t>ff</a:t>
            </a:r>
            <a:r>
              <a:rPr lang="it-IT" spc="-5" dirty="0" smtClean="0">
                <a:solidFill>
                  <a:schemeClr val="tx2"/>
                </a:solidFill>
                <a:latin typeface="Arial"/>
                <a:cs typeface="Arial"/>
              </a:rPr>
              <a:t>icienz</a:t>
            </a:r>
            <a:r>
              <a:rPr lang="it-IT" spc="0" dirty="0" smtClean="0">
                <a:solidFill>
                  <a:schemeClr val="tx2"/>
                </a:solidFill>
                <a:latin typeface="Arial"/>
                <a:cs typeface="Arial"/>
              </a:rPr>
              <a:t>a </a:t>
            </a:r>
            <a:r>
              <a:rPr lang="it-IT" spc="-5" dirty="0" smtClean="0">
                <a:solidFill>
                  <a:schemeClr val="tx2"/>
                </a:solidFill>
                <a:latin typeface="Arial"/>
                <a:cs typeface="Arial"/>
              </a:rPr>
              <a:t>d</a:t>
            </a:r>
            <a:r>
              <a:rPr lang="it-IT" spc="0" dirty="0" smtClean="0">
                <a:solidFill>
                  <a:schemeClr val="tx2"/>
                </a:solidFill>
                <a:latin typeface="Arial"/>
                <a:cs typeface="Arial"/>
              </a:rPr>
              <a:t>e</a:t>
            </a:r>
            <a:r>
              <a:rPr lang="it-IT" spc="-5" dirty="0" smtClean="0">
                <a:solidFill>
                  <a:schemeClr val="tx2"/>
                </a:solidFill>
                <a:latin typeface="Arial"/>
                <a:cs typeface="Arial"/>
              </a:rPr>
              <a:t>ll</a:t>
            </a:r>
            <a:r>
              <a:rPr lang="it-IT" spc="0" dirty="0" smtClean="0">
                <a:solidFill>
                  <a:schemeClr val="tx2"/>
                </a:solidFill>
                <a:latin typeface="Arial"/>
                <a:cs typeface="Arial"/>
              </a:rPr>
              <a:t>'</a:t>
            </a:r>
            <a:r>
              <a:rPr lang="it-IT" spc="-5" dirty="0" smtClean="0">
                <a:solidFill>
                  <a:schemeClr val="tx2"/>
                </a:solidFill>
                <a:latin typeface="Arial"/>
                <a:cs typeface="Arial"/>
              </a:rPr>
              <a:t>ins</a:t>
            </a:r>
            <a:r>
              <a:rPr lang="it-IT" spc="0" dirty="0" smtClean="0">
                <a:solidFill>
                  <a:schemeClr val="tx2"/>
                </a:solidFill>
                <a:latin typeface="Arial"/>
                <a:cs typeface="Arial"/>
              </a:rPr>
              <a:t>e</a:t>
            </a:r>
            <a:r>
              <a:rPr lang="it-IT" spc="-5" dirty="0" smtClean="0">
                <a:solidFill>
                  <a:schemeClr val="tx2"/>
                </a:solidFill>
                <a:latin typeface="Arial"/>
                <a:cs typeface="Arial"/>
              </a:rPr>
              <a:t>g</a:t>
            </a:r>
            <a:r>
              <a:rPr lang="it-IT" spc="0" dirty="0" smtClean="0">
                <a:solidFill>
                  <a:schemeClr val="tx2"/>
                </a:solidFill>
                <a:latin typeface="Arial"/>
                <a:cs typeface="Arial"/>
              </a:rPr>
              <a:t>n</a:t>
            </a:r>
            <a:r>
              <a:rPr lang="it-IT" spc="-5" dirty="0" smtClean="0">
                <a:solidFill>
                  <a:schemeClr val="tx2"/>
                </a:solidFill>
                <a:latin typeface="Arial"/>
                <a:cs typeface="Arial"/>
              </a:rPr>
              <a:t>a</a:t>
            </a:r>
            <a:r>
              <a:rPr lang="it-IT" spc="0" dirty="0" smtClean="0">
                <a:solidFill>
                  <a:schemeClr val="tx2"/>
                </a:solidFill>
                <a:latin typeface="Arial"/>
                <a:cs typeface="Arial"/>
              </a:rPr>
              <a:t>m</a:t>
            </a:r>
            <a:r>
              <a:rPr lang="it-IT" spc="-5" dirty="0" smtClean="0">
                <a:solidFill>
                  <a:schemeClr val="tx2"/>
                </a:solidFill>
                <a:latin typeface="Arial"/>
                <a:cs typeface="Arial"/>
              </a:rPr>
              <a:t>en</a:t>
            </a:r>
            <a:r>
              <a:rPr lang="it-IT" spc="0" dirty="0" smtClean="0">
                <a:solidFill>
                  <a:schemeClr val="tx2"/>
                </a:solidFill>
                <a:latin typeface="Arial"/>
                <a:cs typeface="Arial"/>
              </a:rPr>
              <a:t>to </a:t>
            </a:r>
            <a:r>
              <a:rPr lang="it-IT" spc="-5" dirty="0" smtClean="0">
                <a:solidFill>
                  <a:schemeClr val="tx2"/>
                </a:solidFill>
                <a:latin typeface="Arial"/>
                <a:cs typeface="Arial"/>
              </a:rPr>
              <a:t>de</a:t>
            </a:r>
            <a:r>
              <a:rPr lang="it-IT" spc="0" dirty="0" smtClean="0">
                <a:solidFill>
                  <a:schemeClr val="tx2"/>
                </a:solidFill>
                <a:latin typeface="Arial"/>
                <a:cs typeface="Arial"/>
              </a:rPr>
              <a:t>l  </a:t>
            </a:r>
            <a:r>
              <a:rPr lang="it-IT" spc="-5" dirty="0" smtClean="0">
                <a:solidFill>
                  <a:schemeClr val="tx2"/>
                </a:solidFill>
                <a:latin typeface="Arial"/>
                <a:cs typeface="Arial"/>
              </a:rPr>
              <a:t>doc</a:t>
            </a:r>
            <a:r>
              <a:rPr lang="it-IT" spc="0" dirty="0" smtClean="0">
                <a:solidFill>
                  <a:schemeClr val="tx2"/>
                </a:solidFill>
                <a:latin typeface="Arial"/>
                <a:cs typeface="Arial"/>
              </a:rPr>
              <a:t>e</a:t>
            </a:r>
            <a:r>
              <a:rPr lang="it-IT" spc="-5" dirty="0" smtClean="0">
                <a:solidFill>
                  <a:schemeClr val="tx2"/>
                </a:solidFill>
                <a:latin typeface="Arial"/>
                <a:cs typeface="Arial"/>
              </a:rPr>
              <a:t>n</a:t>
            </a:r>
            <a:r>
              <a:rPr lang="it-IT" spc="0" dirty="0" smtClean="0">
                <a:solidFill>
                  <a:schemeClr val="tx2"/>
                </a:solidFill>
                <a:latin typeface="Arial"/>
                <a:cs typeface="Arial"/>
              </a:rPr>
              <a:t>t</a:t>
            </a:r>
            <a:r>
              <a:rPr lang="it-IT" spc="-5" dirty="0" smtClean="0">
                <a:solidFill>
                  <a:schemeClr val="tx2"/>
                </a:solidFill>
                <a:latin typeface="Arial"/>
                <a:cs typeface="Arial"/>
              </a:rPr>
              <a:t>e</a:t>
            </a:r>
          </a:p>
          <a:p>
            <a:pPr marL="12700">
              <a:lnSpc>
                <a:spcPct val="100000"/>
              </a:lnSpc>
              <a:buNone/>
            </a:pPr>
            <a:endParaRPr lang="it-IT" b="1" spc="-5" dirty="0" smtClean="0">
              <a:solidFill>
                <a:schemeClr val="tx2"/>
              </a:solidFill>
              <a:latin typeface="Arial"/>
              <a:cs typeface="Arial"/>
            </a:endParaRPr>
          </a:p>
          <a:p>
            <a:pPr marL="12700">
              <a:lnSpc>
                <a:spcPct val="100000"/>
              </a:lnSpc>
              <a:buNone/>
            </a:pPr>
            <a:r>
              <a:rPr lang="it-IT" b="1" spc="-5" dirty="0" smtClean="0">
                <a:solidFill>
                  <a:schemeClr val="tx2"/>
                </a:solidFill>
                <a:latin typeface="Arial"/>
                <a:cs typeface="Arial"/>
              </a:rPr>
              <a:t>PE</a:t>
            </a:r>
            <a:r>
              <a:rPr lang="it-IT" b="1" spc="0" dirty="0" smtClean="0">
                <a:solidFill>
                  <a:schemeClr val="tx2"/>
                </a:solidFill>
                <a:latin typeface="Arial"/>
                <a:cs typeface="Arial"/>
              </a:rPr>
              <a:t>R</a:t>
            </a:r>
            <a:r>
              <a:rPr lang="it-IT" b="1" spc="-5" dirty="0" smtClean="0">
                <a:solidFill>
                  <a:schemeClr val="tx2"/>
                </a:solidFill>
                <a:latin typeface="Arial"/>
                <a:cs typeface="Arial"/>
              </a:rPr>
              <a:t>S</a:t>
            </a:r>
            <a:r>
              <a:rPr lang="it-IT" b="1" spc="0" dirty="0" smtClean="0">
                <a:solidFill>
                  <a:schemeClr val="tx2"/>
                </a:solidFill>
                <a:latin typeface="Arial"/>
                <a:cs typeface="Arial"/>
              </a:rPr>
              <a:t>O</a:t>
            </a:r>
            <a:r>
              <a:rPr lang="it-IT" b="1" spc="-5" dirty="0" smtClean="0">
                <a:solidFill>
                  <a:schemeClr val="tx2"/>
                </a:solidFill>
                <a:latin typeface="Arial"/>
                <a:cs typeface="Arial"/>
              </a:rPr>
              <a:t>N</a:t>
            </a:r>
            <a:r>
              <a:rPr lang="it-IT" b="1" spc="0" dirty="0" smtClean="0">
                <a:solidFill>
                  <a:schemeClr val="tx2"/>
                </a:solidFill>
                <a:latin typeface="Arial"/>
                <a:cs typeface="Arial"/>
              </a:rPr>
              <a:t>A</a:t>
            </a:r>
            <a:r>
              <a:rPr lang="it-IT" b="1" spc="-5" dirty="0" smtClean="0">
                <a:solidFill>
                  <a:schemeClr val="tx2"/>
                </a:solidFill>
                <a:latin typeface="Arial"/>
                <a:cs typeface="Arial"/>
              </a:rPr>
              <a:t>L</a:t>
            </a:r>
            <a:r>
              <a:rPr lang="it-IT" b="1" spc="0" dirty="0" smtClean="0">
                <a:solidFill>
                  <a:schemeClr val="tx2"/>
                </a:solidFill>
                <a:latin typeface="Arial"/>
                <a:cs typeface="Arial"/>
              </a:rPr>
              <a:t>I</a:t>
            </a:r>
            <a:r>
              <a:rPr lang="it-IT" b="1" spc="-5" dirty="0" smtClean="0">
                <a:solidFill>
                  <a:schemeClr val="tx2"/>
                </a:solidFill>
                <a:latin typeface="Arial"/>
                <a:cs typeface="Arial"/>
              </a:rPr>
              <a:t>ZZAT</a:t>
            </a:r>
            <a:r>
              <a:rPr lang="it-IT" b="1" spc="0" dirty="0" smtClean="0">
                <a:solidFill>
                  <a:schemeClr val="tx2"/>
                </a:solidFill>
                <a:latin typeface="Arial"/>
                <a:cs typeface="Arial"/>
              </a:rPr>
              <a:t>O</a:t>
            </a:r>
            <a:r>
              <a:rPr lang="it-IT" spc="0" dirty="0" smtClean="0">
                <a:solidFill>
                  <a:schemeClr val="tx2"/>
                </a:solidFill>
                <a:latin typeface="Arial"/>
                <a:cs typeface="Arial"/>
              </a:rPr>
              <a:t>: </a:t>
            </a:r>
            <a:r>
              <a:rPr lang="it-IT" spc="-55" dirty="0" smtClean="0">
                <a:solidFill>
                  <a:schemeClr val="tx2"/>
                </a:solidFill>
                <a:latin typeface="Arial"/>
                <a:cs typeface="Arial"/>
              </a:rPr>
              <a:t> </a:t>
            </a:r>
            <a:r>
              <a:rPr lang="it-IT" spc="-5" dirty="0" smtClean="0">
                <a:solidFill>
                  <a:schemeClr val="tx2"/>
                </a:solidFill>
                <a:latin typeface="Arial"/>
                <a:cs typeface="Arial"/>
              </a:rPr>
              <a:t>indi</a:t>
            </a:r>
            <a:r>
              <a:rPr lang="it-IT" spc="5" dirty="0" smtClean="0">
                <a:solidFill>
                  <a:schemeClr val="tx2"/>
                </a:solidFill>
                <a:latin typeface="Arial"/>
                <a:cs typeface="Arial"/>
              </a:rPr>
              <a:t>c</a:t>
            </a:r>
            <a:r>
              <a:rPr lang="it-IT" spc="0" dirty="0" smtClean="0">
                <a:solidFill>
                  <a:schemeClr val="tx2"/>
                </a:solidFill>
                <a:latin typeface="Arial"/>
                <a:cs typeface="Arial"/>
              </a:rPr>
              <a:t>a </a:t>
            </a:r>
            <a:r>
              <a:rPr lang="it-IT" spc="-60" dirty="0" smtClean="0">
                <a:solidFill>
                  <a:schemeClr val="tx2"/>
                </a:solidFill>
                <a:latin typeface="Arial"/>
                <a:cs typeface="Arial"/>
              </a:rPr>
              <a:t> </a:t>
            </a:r>
            <a:r>
              <a:rPr lang="it-IT" spc="-5" dirty="0" smtClean="0">
                <a:solidFill>
                  <a:schemeClr val="tx2"/>
                </a:solidFill>
                <a:latin typeface="Arial"/>
                <a:cs typeface="Arial"/>
              </a:rPr>
              <a:t>l</a:t>
            </a:r>
            <a:r>
              <a:rPr lang="it-IT" spc="0" dirty="0" smtClean="0">
                <a:solidFill>
                  <a:schemeClr val="tx2"/>
                </a:solidFill>
                <a:latin typeface="Arial"/>
                <a:cs typeface="Arial"/>
              </a:rPr>
              <a:t>a </a:t>
            </a:r>
            <a:r>
              <a:rPr lang="it-IT" spc="-55" dirty="0" smtClean="0">
                <a:solidFill>
                  <a:schemeClr val="tx2"/>
                </a:solidFill>
                <a:latin typeface="Arial"/>
                <a:cs typeface="Arial"/>
              </a:rPr>
              <a:t> </a:t>
            </a:r>
            <a:r>
              <a:rPr lang="it-IT" b="1" spc="0" dirty="0" smtClean="0">
                <a:solidFill>
                  <a:schemeClr val="tx2"/>
                </a:solidFill>
                <a:latin typeface="Arial"/>
                <a:cs typeface="Arial"/>
              </a:rPr>
              <a:t>di</a:t>
            </a:r>
            <a:r>
              <a:rPr lang="it-IT" b="1" spc="-5" dirty="0" smtClean="0">
                <a:solidFill>
                  <a:schemeClr val="tx2"/>
                </a:solidFill>
                <a:latin typeface="Arial"/>
                <a:cs typeface="Arial"/>
              </a:rPr>
              <a:t>ve</a:t>
            </a:r>
            <a:r>
              <a:rPr lang="it-IT" b="1" spc="0" dirty="0" smtClean="0">
                <a:solidFill>
                  <a:schemeClr val="tx2"/>
                </a:solidFill>
                <a:latin typeface="Arial"/>
                <a:cs typeface="Arial"/>
              </a:rPr>
              <a:t>r</a:t>
            </a:r>
            <a:r>
              <a:rPr lang="it-IT" b="1" spc="-5" dirty="0" smtClean="0">
                <a:solidFill>
                  <a:schemeClr val="tx2"/>
                </a:solidFill>
                <a:latin typeface="Arial"/>
                <a:cs typeface="Arial"/>
              </a:rPr>
              <a:t>s</a:t>
            </a:r>
            <a:r>
              <a:rPr lang="it-IT" b="1" spc="0" dirty="0" smtClean="0">
                <a:solidFill>
                  <a:schemeClr val="tx2"/>
                </a:solidFill>
                <a:latin typeface="Arial"/>
                <a:cs typeface="Arial"/>
              </a:rPr>
              <a:t>ifi</a:t>
            </a:r>
            <a:r>
              <a:rPr lang="it-IT" b="1" spc="-5" dirty="0" smtClean="0">
                <a:solidFill>
                  <a:schemeClr val="tx2"/>
                </a:solidFill>
                <a:latin typeface="Arial"/>
                <a:cs typeface="Arial"/>
              </a:rPr>
              <a:t>cazion</a:t>
            </a:r>
            <a:r>
              <a:rPr lang="it-IT" b="1" spc="0" dirty="0" smtClean="0">
                <a:solidFill>
                  <a:schemeClr val="tx2"/>
                </a:solidFill>
                <a:latin typeface="Arial"/>
                <a:cs typeface="Arial"/>
              </a:rPr>
              <a:t>e </a:t>
            </a:r>
            <a:r>
              <a:rPr lang="it-IT" b="1" spc="-60" dirty="0" smtClean="0">
                <a:solidFill>
                  <a:schemeClr val="tx2"/>
                </a:solidFill>
                <a:latin typeface="Arial"/>
                <a:cs typeface="Arial"/>
              </a:rPr>
              <a:t> </a:t>
            </a:r>
            <a:r>
              <a:rPr lang="it-IT" b="1" spc="-5" dirty="0" smtClean="0">
                <a:solidFill>
                  <a:schemeClr val="tx2"/>
                </a:solidFill>
                <a:latin typeface="Arial"/>
                <a:cs typeface="Arial"/>
              </a:rPr>
              <a:t>de</a:t>
            </a:r>
            <a:r>
              <a:rPr lang="it-IT" b="1" spc="0" dirty="0" smtClean="0">
                <a:solidFill>
                  <a:schemeClr val="tx2"/>
                </a:solidFill>
                <a:latin typeface="Arial"/>
                <a:cs typeface="Arial"/>
              </a:rPr>
              <a:t>lle   </a:t>
            </a:r>
            <a:r>
              <a:rPr lang="it-IT" b="1" spc="-110" dirty="0" smtClean="0">
                <a:solidFill>
                  <a:schemeClr val="tx2"/>
                </a:solidFill>
                <a:latin typeface="Arial"/>
                <a:cs typeface="Arial"/>
              </a:rPr>
              <a:t> </a:t>
            </a:r>
            <a:r>
              <a:rPr lang="it-IT" b="1" spc="0" dirty="0" smtClean="0">
                <a:solidFill>
                  <a:schemeClr val="tx2"/>
                </a:solidFill>
                <a:latin typeface="Arial"/>
                <a:cs typeface="Arial"/>
              </a:rPr>
              <a:t>m</a:t>
            </a:r>
            <a:r>
              <a:rPr lang="it-IT" b="1" spc="-5" dirty="0" smtClean="0">
                <a:solidFill>
                  <a:schemeClr val="tx2"/>
                </a:solidFill>
                <a:latin typeface="Arial"/>
                <a:cs typeface="Arial"/>
              </a:rPr>
              <a:t>e</a:t>
            </a:r>
            <a:r>
              <a:rPr lang="it-IT" b="1" spc="0" dirty="0" smtClean="0">
                <a:solidFill>
                  <a:schemeClr val="tx2"/>
                </a:solidFill>
                <a:latin typeface="Arial"/>
                <a:cs typeface="Arial"/>
              </a:rPr>
              <a:t>t</a:t>
            </a:r>
            <a:r>
              <a:rPr lang="it-IT" b="1" spc="-5" dirty="0" smtClean="0">
                <a:solidFill>
                  <a:schemeClr val="tx2"/>
                </a:solidFill>
                <a:latin typeface="Arial"/>
                <a:cs typeface="Arial"/>
              </a:rPr>
              <a:t>odo</a:t>
            </a:r>
            <a:r>
              <a:rPr lang="it-IT" b="1" spc="0" dirty="0" smtClean="0">
                <a:solidFill>
                  <a:schemeClr val="tx2"/>
                </a:solidFill>
                <a:latin typeface="Arial"/>
                <a:cs typeface="Arial"/>
              </a:rPr>
              <a:t>l</a:t>
            </a:r>
            <a:r>
              <a:rPr lang="it-IT" b="1" spc="-5" dirty="0" smtClean="0">
                <a:solidFill>
                  <a:schemeClr val="tx2"/>
                </a:solidFill>
                <a:latin typeface="Arial"/>
                <a:cs typeface="Arial"/>
              </a:rPr>
              <a:t>og</a:t>
            </a:r>
            <a:r>
              <a:rPr lang="it-IT" b="1" spc="0" dirty="0" smtClean="0">
                <a:solidFill>
                  <a:schemeClr val="tx2"/>
                </a:solidFill>
                <a:latin typeface="Arial"/>
                <a:cs typeface="Arial"/>
              </a:rPr>
              <a:t>i</a:t>
            </a:r>
            <a:r>
              <a:rPr lang="it-IT" b="1" spc="-5" dirty="0" smtClean="0">
                <a:solidFill>
                  <a:schemeClr val="tx2"/>
                </a:solidFill>
                <a:latin typeface="Arial"/>
                <a:cs typeface="Arial"/>
              </a:rPr>
              <a:t>e</a:t>
            </a:r>
            <a:r>
              <a:rPr lang="it-IT" b="1" spc="0" dirty="0" smtClean="0">
                <a:solidFill>
                  <a:schemeClr val="tx2"/>
                </a:solidFill>
                <a:latin typeface="Arial"/>
                <a:cs typeface="Arial"/>
              </a:rPr>
              <a:t>, </a:t>
            </a:r>
            <a:r>
              <a:rPr lang="it-IT" b="1" spc="-55" dirty="0" smtClean="0">
                <a:solidFill>
                  <a:schemeClr val="tx2"/>
                </a:solidFill>
                <a:latin typeface="Arial"/>
                <a:cs typeface="Arial"/>
              </a:rPr>
              <a:t> </a:t>
            </a:r>
            <a:r>
              <a:rPr lang="it-IT" b="1" spc="-5" dirty="0" smtClean="0">
                <a:solidFill>
                  <a:schemeClr val="tx2"/>
                </a:solidFill>
                <a:latin typeface="Arial"/>
                <a:cs typeface="Arial"/>
              </a:rPr>
              <a:t>de</a:t>
            </a:r>
            <a:r>
              <a:rPr lang="it-IT" b="1" spc="0" dirty="0" smtClean="0">
                <a:solidFill>
                  <a:schemeClr val="tx2"/>
                </a:solidFill>
                <a:latin typeface="Arial"/>
                <a:cs typeface="Arial"/>
              </a:rPr>
              <a:t>i </a:t>
            </a:r>
            <a:r>
              <a:rPr lang="it-IT" b="1" spc="-55" dirty="0" smtClean="0">
                <a:solidFill>
                  <a:schemeClr val="tx2"/>
                </a:solidFill>
                <a:latin typeface="Arial"/>
                <a:cs typeface="Arial"/>
              </a:rPr>
              <a:t> </a:t>
            </a:r>
            <a:r>
              <a:rPr lang="it-IT" b="1" spc="0" dirty="0" smtClean="0">
                <a:solidFill>
                  <a:schemeClr val="tx2"/>
                </a:solidFill>
                <a:latin typeface="Arial"/>
                <a:cs typeface="Arial"/>
              </a:rPr>
              <a:t>t</a:t>
            </a:r>
            <a:r>
              <a:rPr lang="it-IT" b="1" spc="-5" dirty="0" smtClean="0">
                <a:solidFill>
                  <a:schemeClr val="tx2"/>
                </a:solidFill>
                <a:latin typeface="Arial"/>
                <a:cs typeface="Arial"/>
              </a:rPr>
              <a:t>e</a:t>
            </a:r>
            <a:r>
              <a:rPr lang="it-IT" b="1" spc="0" dirty="0" smtClean="0">
                <a:solidFill>
                  <a:schemeClr val="tx2"/>
                </a:solidFill>
                <a:latin typeface="Arial"/>
                <a:cs typeface="Arial"/>
              </a:rPr>
              <a:t>m</a:t>
            </a:r>
            <a:r>
              <a:rPr lang="it-IT" b="1" spc="-5" dirty="0" smtClean="0">
                <a:solidFill>
                  <a:schemeClr val="tx2"/>
                </a:solidFill>
                <a:latin typeface="Arial"/>
                <a:cs typeface="Arial"/>
              </a:rPr>
              <a:t>p</a:t>
            </a:r>
            <a:r>
              <a:rPr lang="it-IT" b="1" spc="0" dirty="0" smtClean="0">
                <a:solidFill>
                  <a:schemeClr val="tx2"/>
                </a:solidFill>
                <a:latin typeface="Arial"/>
                <a:cs typeface="Arial"/>
              </a:rPr>
              <a:t>i, </a:t>
            </a:r>
            <a:r>
              <a:rPr lang="it-IT" b="1" spc="-55" dirty="0" smtClean="0">
                <a:solidFill>
                  <a:schemeClr val="tx2"/>
                </a:solidFill>
                <a:latin typeface="Arial"/>
                <a:cs typeface="Arial"/>
              </a:rPr>
              <a:t> </a:t>
            </a:r>
            <a:r>
              <a:rPr lang="it-IT" b="1" spc="-5" dirty="0" smtClean="0">
                <a:solidFill>
                  <a:schemeClr val="tx2"/>
                </a:solidFill>
                <a:latin typeface="Arial"/>
                <a:cs typeface="Arial"/>
              </a:rPr>
              <a:t>degl</a:t>
            </a:r>
            <a:r>
              <a:rPr lang="it-IT" b="1" spc="0" dirty="0" smtClean="0">
                <a:solidFill>
                  <a:schemeClr val="tx2"/>
                </a:solidFill>
                <a:latin typeface="Arial"/>
                <a:cs typeface="Arial"/>
              </a:rPr>
              <a:t>i </a:t>
            </a:r>
            <a:r>
              <a:rPr lang="it-IT" b="1" spc="-5" dirty="0" smtClean="0">
                <a:solidFill>
                  <a:schemeClr val="tx2"/>
                </a:solidFill>
                <a:latin typeface="Arial"/>
                <a:cs typeface="Arial"/>
              </a:rPr>
              <a:t>s</a:t>
            </a:r>
            <a:r>
              <a:rPr lang="it-IT" b="1" spc="0" dirty="0" smtClean="0">
                <a:solidFill>
                  <a:schemeClr val="tx2"/>
                </a:solidFill>
                <a:latin typeface="Arial"/>
                <a:cs typeface="Arial"/>
              </a:rPr>
              <a:t>tr</a:t>
            </a:r>
            <a:r>
              <a:rPr lang="it-IT" b="1" spc="-5" dirty="0" smtClean="0">
                <a:solidFill>
                  <a:schemeClr val="tx2"/>
                </a:solidFill>
                <a:latin typeface="Arial"/>
                <a:cs typeface="Arial"/>
              </a:rPr>
              <a:t>u</a:t>
            </a:r>
            <a:r>
              <a:rPr lang="it-IT" b="1" spc="0" dirty="0" smtClean="0">
                <a:solidFill>
                  <a:schemeClr val="tx2"/>
                </a:solidFill>
                <a:latin typeface="Arial"/>
                <a:cs typeface="Arial"/>
              </a:rPr>
              <a:t>m</a:t>
            </a:r>
            <a:r>
              <a:rPr lang="it-IT" b="1" spc="-5" dirty="0" smtClean="0">
                <a:solidFill>
                  <a:schemeClr val="tx2"/>
                </a:solidFill>
                <a:latin typeface="Arial"/>
                <a:cs typeface="Arial"/>
              </a:rPr>
              <a:t>en</a:t>
            </a:r>
            <a:r>
              <a:rPr lang="it-IT" b="1" spc="0" dirty="0" smtClean="0">
                <a:solidFill>
                  <a:schemeClr val="tx2"/>
                </a:solidFill>
                <a:latin typeface="Arial"/>
                <a:cs typeface="Arial"/>
              </a:rPr>
              <a:t>ti </a:t>
            </a:r>
            <a:r>
              <a:rPr lang="it-IT" b="1" spc="-25" dirty="0" smtClean="0">
                <a:solidFill>
                  <a:schemeClr val="tx2"/>
                </a:solidFill>
                <a:latin typeface="Arial"/>
                <a:cs typeface="Arial"/>
              </a:rPr>
              <a:t> </a:t>
            </a:r>
            <a:r>
              <a:rPr lang="it-IT" spc="-5" dirty="0" smtClean="0">
                <a:solidFill>
                  <a:schemeClr val="tx2"/>
                </a:solidFill>
                <a:latin typeface="Arial"/>
                <a:cs typeface="Arial"/>
              </a:rPr>
              <a:t>nel</a:t>
            </a:r>
            <a:r>
              <a:rPr lang="it-IT" spc="0" dirty="0" smtClean="0">
                <a:solidFill>
                  <a:schemeClr val="tx2"/>
                </a:solidFill>
                <a:latin typeface="Arial"/>
                <a:cs typeface="Arial"/>
              </a:rPr>
              <a:t>la </a:t>
            </a:r>
            <a:r>
              <a:rPr lang="it-IT" spc="-25" dirty="0" smtClean="0">
                <a:solidFill>
                  <a:schemeClr val="tx2"/>
                </a:solidFill>
                <a:latin typeface="Arial"/>
                <a:cs typeface="Arial"/>
              </a:rPr>
              <a:t> </a:t>
            </a:r>
            <a:r>
              <a:rPr lang="it-IT" spc="-5" dirty="0" smtClean="0">
                <a:solidFill>
                  <a:schemeClr val="tx2"/>
                </a:solidFill>
                <a:latin typeface="Arial"/>
                <a:cs typeface="Arial"/>
              </a:rPr>
              <a:t>p</a:t>
            </a:r>
            <a:r>
              <a:rPr lang="it-IT" spc="0" dirty="0" smtClean="0">
                <a:solidFill>
                  <a:schemeClr val="tx2"/>
                </a:solidFill>
                <a:latin typeface="Arial"/>
                <a:cs typeface="Arial"/>
              </a:rPr>
              <a:t>r</a:t>
            </a:r>
            <a:r>
              <a:rPr lang="it-IT" spc="-5" dirty="0" smtClean="0">
                <a:solidFill>
                  <a:schemeClr val="tx2"/>
                </a:solidFill>
                <a:latin typeface="Arial"/>
                <a:cs typeface="Arial"/>
              </a:rPr>
              <a:t>o</a:t>
            </a:r>
            <a:r>
              <a:rPr lang="it-IT" spc="0" dirty="0" smtClean="0">
                <a:solidFill>
                  <a:schemeClr val="tx2"/>
                </a:solidFill>
                <a:latin typeface="Arial"/>
                <a:cs typeface="Arial"/>
              </a:rPr>
              <a:t>g</a:t>
            </a:r>
            <a:r>
              <a:rPr lang="it-IT" spc="-5" dirty="0" smtClean="0">
                <a:solidFill>
                  <a:schemeClr val="tx2"/>
                </a:solidFill>
                <a:latin typeface="Arial"/>
                <a:cs typeface="Arial"/>
              </a:rPr>
              <a:t>e</a:t>
            </a:r>
            <a:r>
              <a:rPr lang="it-IT" spc="0" dirty="0" smtClean="0">
                <a:solidFill>
                  <a:schemeClr val="tx2"/>
                </a:solidFill>
                <a:latin typeface="Arial"/>
                <a:cs typeface="Arial"/>
              </a:rPr>
              <a:t>tt</a:t>
            </a:r>
            <a:r>
              <a:rPr lang="it-IT" spc="-5" dirty="0" smtClean="0">
                <a:solidFill>
                  <a:schemeClr val="tx2"/>
                </a:solidFill>
                <a:latin typeface="Arial"/>
                <a:cs typeface="Arial"/>
              </a:rPr>
              <a:t>azion</a:t>
            </a:r>
            <a:r>
              <a:rPr lang="it-IT" spc="0" dirty="0" smtClean="0">
                <a:solidFill>
                  <a:schemeClr val="tx2"/>
                </a:solidFill>
                <a:latin typeface="Arial"/>
                <a:cs typeface="Arial"/>
              </a:rPr>
              <a:t>e </a:t>
            </a:r>
            <a:r>
              <a:rPr lang="it-IT" spc="-15" dirty="0" smtClean="0">
                <a:solidFill>
                  <a:schemeClr val="tx2"/>
                </a:solidFill>
                <a:latin typeface="Arial"/>
                <a:cs typeface="Arial"/>
              </a:rPr>
              <a:t> </a:t>
            </a:r>
            <a:r>
              <a:rPr lang="it-IT" spc="-5" dirty="0" smtClean="0">
                <a:solidFill>
                  <a:schemeClr val="tx2"/>
                </a:solidFill>
                <a:latin typeface="Arial"/>
                <a:cs typeface="Arial"/>
              </a:rPr>
              <a:t>de</a:t>
            </a:r>
            <a:r>
              <a:rPr lang="it-IT" spc="0" dirty="0" smtClean="0">
                <a:solidFill>
                  <a:schemeClr val="tx2"/>
                </a:solidFill>
                <a:latin typeface="Arial"/>
                <a:cs typeface="Arial"/>
              </a:rPr>
              <a:t>l </a:t>
            </a:r>
            <a:r>
              <a:rPr lang="it-IT" spc="-20" dirty="0" smtClean="0">
                <a:solidFill>
                  <a:schemeClr val="tx2"/>
                </a:solidFill>
                <a:latin typeface="Arial"/>
                <a:cs typeface="Arial"/>
              </a:rPr>
              <a:t> </a:t>
            </a:r>
            <a:r>
              <a:rPr lang="it-IT" spc="-5" dirty="0" smtClean="0">
                <a:solidFill>
                  <a:schemeClr val="tx2"/>
                </a:solidFill>
                <a:latin typeface="Arial"/>
                <a:cs typeface="Arial"/>
              </a:rPr>
              <a:t>lav</a:t>
            </a:r>
            <a:r>
              <a:rPr lang="it-IT" spc="0" dirty="0" smtClean="0">
                <a:solidFill>
                  <a:schemeClr val="tx2"/>
                </a:solidFill>
                <a:latin typeface="Arial"/>
                <a:cs typeface="Arial"/>
              </a:rPr>
              <a:t>oro </a:t>
            </a:r>
            <a:r>
              <a:rPr lang="it-IT" spc="-15" dirty="0" smtClean="0">
                <a:solidFill>
                  <a:schemeClr val="tx2"/>
                </a:solidFill>
                <a:latin typeface="Arial"/>
                <a:cs typeface="Arial"/>
              </a:rPr>
              <a:t> </a:t>
            </a:r>
            <a:r>
              <a:rPr lang="it-IT" spc="-5" dirty="0" smtClean="0">
                <a:solidFill>
                  <a:schemeClr val="tx2"/>
                </a:solidFill>
                <a:latin typeface="Arial"/>
                <a:cs typeface="Arial"/>
              </a:rPr>
              <a:t>de</a:t>
            </a:r>
            <a:r>
              <a:rPr lang="it-IT" spc="0" dirty="0" smtClean="0">
                <a:solidFill>
                  <a:schemeClr val="tx2"/>
                </a:solidFill>
                <a:latin typeface="Arial"/>
                <a:cs typeface="Arial"/>
              </a:rPr>
              <a:t>l</a:t>
            </a:r>
            <a:r>
              <a:rPr lang="it-IT" spc="-5" dirty="0" smtClean="0">
                <a:solidFill>
                  <a:schemeClr val="tx2"/>
                </a:solidFill>
                <a:latin typeface="Arial"/>
                <a:cs typeface="Arial"/>
              </a:rPr>
              <a:t>l</a:t>
            </a:r>
            <a:r>
              <a:rPr lang="it-IT" spc="0" dirty="0" smtClean="0">
                <a:solidFill>
                  <a:schemeClr val="tx2"/>
                </a:solidFill>
                <a:latin typeface="Arial"/>
                <a:cs typeface="Arial"/>
              </a:rPr>
              <a:t>a </a:t>
            </a:r>
            <a:r>
              <a:rPr lang="it-IT" spc="-25" dirty="0" smtClean="0">
                <a:solidFill>
                  <a:schemeClr val="tx2"/>
                </a:solidFill>
                <a:latin typeface="Arial"/>
                <a:cs typeface="Arial"/>
              </a:rPr>
              <a:t> </a:t>
            </a:r>
            <a:r>
              <a:rPr lang="it-IT" spc="5" dirty="0" smtClean="0">
                <a:solidFill>
                  <a:schemeClr val="tx2"/>
                </a:solidFill>
                <a:latin typeface="Arial"/>
                <a:cs typeface="Arial"/>
              </a:rPr>
              <a:t>c</a:t>
            </a:r>
            <a:r>
              <a:rPr lang="it-IT" spc="-5" dirty="0" smtClean="0">
                <a:solidFill>
                  <a:schemeClr val="tx2"/>
                </a:solidFill>
                <a:latin typeface="Arial"/>
                <a:cs typeface="Arial"/>
              </a:rPr>
              <a:t>la</a:t>
            </a:r>
            <a:r>
              <a:rPr lang="it-IT" spc="5" dirty="0" smtClean="0">
                <a:solidFill>
                  <a:schemeClr val="tx2"/>
                </a:solidFill>
                <a:latin typeface="Arial"/>
                <a:cs typeface="Arial"/>
              </a:rPr>
              <a:t>s</a:t>
            </a:r>
            <a:r>
              <a:rPr lang="it-IT" spc="-5" dirty="0" smtClean="0">
                <a:solidFill>
                  <a:schemeClr val="tx2"/>
                </a:solidFill>
                <a:latin typeface="Arial"/>
                <a:cs typeface="Arial"/>
              </a:rPr>
              <a:t>s</a:t>
            </a:r>
            <a:r>
              <a:rPr lang="it-IT" spc="0" dirty="0" smtClean="0">
                <a:solidFill>
                  <a:schemeClr val="tx2"/>
                </a:solidFill>
                <a:latin typeface="Arial"/>
                <a:cs typeface="Arial"/>
              </a:rPr>
              <a:t>e </a:t>
            </a:r>
            <a:r>
              <a:rPr lang="it-IT" spc="-20" dirty="0" smtClean="0">
                <a:solidFill>
                  <a:schemeClr val="tx2"/>
                </a:solidFill>
                <a:latin typeface="Arial"/>
                <a:cs typeface="Arial"/>
              </a:rPr>
              <a:t> </a:t>
            </a:r>
            <a:r>
              <a:rPr lang="it-IT" spc="0" dirty="0" smtClean="0">
                <a:solidFill>
                  <a:schemeClr val="tx2"/>
                </a:solidFill>
                <a:latin typeface="Arial"/>
                <a:cs typeface="Arial"/>
              </a:rPr>
              <a:t>(</a:t>
            </a:r>
            <a:r>
              <a:rPr lang="it-IT" u="sng" spc="0" dirty="0" smtClean="0">
                <a:solidFill>
                  <a:schemeClr val="tx2"/>
                </a:solidFill>
                <a:latin typeface="Arial"/>
                <a:cs typeface="Arial"/>
              </a:rPr>
              <a:t> </a:t>
            </a:r>
            <a:r>
              <a:rPr lang="it-IT" u="sng" spc="-20" dirty="0" smtClean="0">
                <a:solidFill>
                  <a:schemeClr val="tx2"/>
                </a:solidFill>
                <a:latin typeface="Arial"/>
                <a:cs typeface="Arial"/>
              </a:rPr>
              <a:t> </a:t>
            </a:r>
            <a:r>
              <a:rPr lang="it-IT" u="sng" spc="-5" dirty="0" smtClean="0">
                <a:solidFill>
                  <a:schemeClr val="tx2"/>
                </a:solidFill>
                <a:latin typeface="Arial"/>
                <a:cs typeface="Arial"/>
              </a:rPr>
              <a:t>C</a:t>
            </a:r>
            <a:r>
              <a:rPr lang="it-IT" u="sng" spc="0" dirty="0" smtClean="0">
                <a:solidFill>
                  <a:schemeClr val="tx2"/>
                </a:solidFill>
                <a:latin typeface="Arial"/>
                <a:cs typeface="Arial"/>
              </a:rPr>
              <a:t>.M. </a:t>
            </a:r>
            <a:r>
              <a:rPr lang="it-IT" u="sng" spc="-20" dirty="0" smtClean="0">
                <a:solidFill>
                  <a:schemeClr val="tx2"/>
                </a:solidFill>
                <a:latin typeface="Arial"/>
                <a:cs typeface="Arial"/>
              </a:rPr>
              <a:t> </a:t>
            </a:r>
            <a:r>
              <a:rPr lang="it-IT" u="sng" spc="0" dirty="0" smtClean="0">
                <a:solidFill>
                  <a:schemeClr val="tx2"/>
                </a:solidFill>
                <a:latin typeface="Arial"/>
                <a:cs typeface="Arial"/>
              </a:rPr>
              <a:t>n </a:t>
            </a:r>
            <a:r>
              <a:rPr lang="it-IT" u="sng" spc="-25" dirty="0" smtClean="0">
                <a:solidFill>
                  <a:schemeClr val="tx2"/>
                </a:solidFill>
                <a:latin typeface="Arial"/>
                <a:cs typeface="Arial"/>
              </a:rPr>
              <a:t> </a:t>
            </a:r>
            <a:r>
              <a:rPr lang="it-IT" u="sng" spc="-5" dirty="0" smtClean="0">
                <a:solidFill>
                  <a:schemeClr val="tx2"/>
                </a:solidFill>
                <a:latin typeface="Arial"/>
                <a:cs typeface="Arial"/>
              </a:rPr>
              <a:t>40</a:t>
            </a:r>
            <a:r>
              <a:rPr lang="it-IT" u="sng" spc="0" dirty="0" smtClean="0">
                <a:solidFill>
                  <a:schemeClr val="tx2"/>
                </a:solidFill>
                <a:latin typeface="Arial"/>
                <a:cs typeface="Arial"/>
              </a:rPr>
              <a:t>99 </a:t>
            </a:r>
            <a:r>
              <a:rPr lang="it-IT" u="sng" spc="-25" dirty="0" smtClean="0">
                <a:solidFill>
                  <a:schemeClr val="tx2"/>
                </a:solidFill>
                <a:latin typeface="Arial"/>
                <a:cs typeface="Arial"/>
              </a:rPr>
              <a:t> </a:t>
            </a:r>
            <a:r>
              <a:rPr lang="it-IT" u="sng" spc="0" dirty="0" smtClean="0">
                <a:solidFill>
                  <a:schemeClr val="tx2"/>
                </a:solidFill>
                <a:latin typeface="Arial"/>
                <a:cs typeface="Arial"/>
              </a:rPr>
              <a:t>d</a:t>
            </a:r>
            <a:r>
              <a:rPr lang="it-IT" u="sng" spc="-5" dirty="0" smtClean="0">
                <a:solidFill>
                  <a:schemeClr val="tx2"/>
                </a:solidFill>
                <a:latin typeface="Arial"/>
                <a:cs typeface="Arial"/>
              </a:rPr>
              <a:t>el</a:t>
            </a:r>
            <a:r>
              <a:rPr lang="it-IT" spc="-5" dirty="0" smtClean="0">
                <a:solidFill>
                  <a:schemeClr val="tx2"/>
                </a:solidFill>
                <a:latin typeface="Arial"/>
                <a:cs typeface="Arial"/>
              </a:rPr>
              <a:t> </a:t>
            </a:r>
            <a:r>
              <a:rPr lang="it-IT" u="sng" spc="-5" dirty="0" smtClean="0">
                <a:solidFill>
                  <a:schemeClr val="tx2"/>
                </a:solidFill>
                <a:latin typeface="Arial"/>
                <a:cs typeface="Arial"/>
              </a:rPr>
              <a:t>05</a:t>
            </a:r>
            <a:r>
              <a:rPr lang="it-IT" u="sng" spc="0" dirty="0" smtClean="0">
                <a:solidFill>
                  <a:schemeClr val="tx2"/>
                </a:solidFill>
                <a:latin typeface="Arial"/>
                <a:cs typeface="Arial"/>
              </a:rPr>
              <a:t>/</a:t>
            </a:r>
            <a:r>
              <a:rPr lang="it-IT" u="sng" spc="-5" dirty="0" smtClean="0">
                <a:solidFill>
                  <a:schemeClr val="tx2"/>
                </a:solidFill>
                <a:latin typeface="Arial"/>
                <a:cs typeface="Arial"/>
              </a:rPr>
              <a:t>10</a:t>
            </a:r>
            <a:r>
              <a:rPr lang="it-IT" u="sng" spc="0" dirty="0" smtClean="0">
                <a:solidFill>
                  <a:schemeClr val="tx2"/>
                </a:solidFill>
                <a:latin typeface="Arial"/>
                <a:cs typeface="Arial"/>
              </a:rPr>
              <a:t>/</a:t>
            </a:r>
            <a:r>
              <a:rPr lang="it-IT" u="sng" spc="-5" dirty="0" smtClean="0">
                <a:solidFill>
                  <a:schemeClr val="tx2"/>
                </a:solidFill>
                <a:latin typeface="Arial"/>
                <a:cs typeface="Arial"/>
              </a:rPr>
              <a:t>2004</a:t>
            </a:r>
            <a:r>
              <a:rPr lang="it-IT" u="sng" spc="0" dirty="0" smtClean="0">
                <a:solidFill>
                  <a:schemeClr val="tx2"/>
                </a:solidFill>
                <a:latin typeface="Arial"/>
                <a:cs typeface="Arial"/>
              </a:rPr>
              <a:t> 	e   </a:t>
            </a:r>
            <a:r>
              <a:rPr lang="it-IT" u="sng" spc="-5" dirty="0" smtClean="0">
                <a:solidFill>
                  <a:schemeClr val="tx2"/>
                </a:solidFill>
                <a:latin typeface="Arial"/>
                <a:cs typeface="Arial"/>
              </a:rPr>
              <a:t> n.</a:t>
            </a:r>
            <a:r>
              <a:rPr lang="it-IT" u="sng" spc="0" dirty="0" smtClean="0">
                <a:solidFill>
                  <a:schemeClr val="tx2"/>
                </a:solidFill>
                <a:latin typeface="Arial"/>
                <a:cs typeface="Arial"/>
              </a:rPr>
              <a:t> 	</a:t>
            </a:r>
            <a:r>
              <a:rPr lang="it-IT" u="sng" spc="-5" dirty="0" smtClean="0">
                <a:solidFill>
                  <a:schemeClr val="tx2"/>
                </a:solidFill>
                <a:latin typeface="Arial"/>
                <a:cs typeface="Arial"/>
              </a:rPr>
              <a:t>4674</a:t>
            </a:r>
            <a:r>
              <a:rPr lang="it-IT" u="sng" spc="0" dirty="0" smtClean="0">
                <a:solidFill>
                  <a:schemeClr val="tx2"/>
                </a:solidFill>
                <a:latin typeface="Arial"/>
                <a:cs typeface="Arial"/>
              </a:rPr>
              <a:t> 	</a:t>
            </a:r>
            <a:r>
              <a:rPr lang="it-IT" u="sng" spc="-5" dirty="0" smtClean="0">
                <a:solidFill>
                  <a:schemeClr val="tx2"/>
                </a:solidFill>
                <a:latin typeface="Arial"/>
                <a:cs typeface="Arial"/>
              </a:rPr>
              <a:t>del</a:t>
            </a:r>
            <a:r>
              <a:rPr lang="it-IT" u="sng" spc="0" dirty="0" smtClean="0">
                <a:solidFill>
                  <a:schemeClr val="tx2"/>
                </a:solidFill>
                <a:latin typeface="Arial"/>
                <a:cs typeface="Arial"/>
              </a:rPr>
              <a:t> 	</a:t>
            </a:r>
            <a:r>
              <a:rPr lang="it-IT" u="sng" spc="-5" dirty="0" smtClean="0">
                <a:solidFill>
                  <a:schemeClr val="tx2"/>
                </a:solidFill>
                <a:latin typeface="Arial"/>
                <a:cs typeface="Arial"/>
              </a:rPr>
              <a:t>10</a:t>
            </a:r>
            <a:r>
              <a:rPr lang="it-IT" u="sng" spc="0" dirty="0" smtClean="0">
                <a:solidFill>
                  <a:schemeClr val="tx2"/>
                </a:solidFill>
                <a:latin typeface="Arial"/>
                <a:cs typeface="Arial"/>
              </a:rPr>
              <a:t>/</a:t>
            </a:r>
            <a:r>
              <a:rPr lang="it-IT" u="sng" spc="-5" dirty="0" smtClean="0">
                <a:solidFill>
                  <a:schemeClr val="tx2"/>
                </a:solidFill>
                <a:latin typeface="Arial"/>
                <a:cs typeface="Arial"/>
              </a:rPr>
              <a:t>05</a:t>
            </a:r>
            <a:r>
              <a:rPr lang="it-IT" u="sng" spc="0" dirty="0" smtClean="0">
                <a:solidFill>
                  <a:schemeClr val="tx2"/>
                </a:solidFill>
                <a:latin typeface="Arial"/>
                <a:cs typeface="Arial"/>
              </a:rPr>
              <a:t>/</a:t>
            </a:r>
            <a:r>
              <a:rPr lang="it-IT" u="sng" spc="-5" dirty="0" smtClean="0">
                <a:solidFill>
                  <a:schemeClr val="tx2"/>
                </a:solidFill>
                <a:latin typeface="Arial"/>
                <a:cs typeface="Arial"/>
              </a:rPr>
              <a:t>2</a:t>
            </a:r>
            <a:r>
              <a:rPr lang="it-IT" u="sng" spc="0" dirty="0" smtClean="0">
                <a:solidFill>
                  <a:schemeClr val="tx2"/>
                </a:solidFill>
                <a:latin typeface="Arial"/>
                <a:cs typeface="Arial"/>
              </a:rPr>
              <a:t>0</a:t>
            </a:r>
            <a:r>
              <a:rPr lang="it-IT" u="sng" spc="-5" dirty="0" smtClean="0">
                <a:solidFill>
                  <a:schemeClr val="tx2"/>
                </a:solidFill>
                <a:latin typeface="Arial"/>
                <a:cs typeface="Arial"/>
              </a:rPr>
              <a:t>07</a:t>
            </a:r>
            <a:r>
              <a:rPr lang="it-IT" u="sng" spc="0" dirty="0" smtClean="0">
                <a:solidFill>
                  <a:schemeClr val="tx2"/>
                </a:solidFill>
                <a:latin typeface="Arial"/>
                <a:cs typeface="Arial"/>
              </a:rPr>
              <a:t>   </a:t>
            </a:r>
            <a:r>
              <a:rPr lang="it-IT" u="sng" spc="-5" dirty="0" smtClean="0">
                <a:solidFill>
                  <a:schemeClr val="tx2"/>
                </a:solidFill>
                <a:latin typeface="Arial"/>
                <a:cs typeface="Arial"/>
              </a:rPr>
              <a:t> per</a:t>
            </a:r>
            <a:r>
              <a:rPr lang="it-IT" u="sng" spc="0" dirty="0" smtClean="0">
                <a:solidFill>
                  <a:schemeClr val="tx2"/>
                </a:solidFill>
                <a:latin typeface="Arial"/>
                <a:cs typeface="Arial"/>
              </a:rPr>
              <a:t> 	</a:t>
            </a:r>
            <a:r>
              <a:rPr lang="it-IT" u="sng" spc="-5" dirty="0" smtClean="0">
                <a:solidFill>
                  <a:schemeClr val="tx2"/>
                </a:solidFill>
                <a:latin typeface="Arial"/>
                <a:cs typeface="Arial"/>
              </a:rPr>
              <a:t>s</a:t>
            </a:r>
            <a:r>
              <a:rPr lang="it-IT" u="sng" spc="0" dirty="0" smtClean="0">
                <a:solidFill>
                  <a:schemeClr val="tx2"/>
                </a:solidFill>
                <a:latin typeface="Arial"/>
                <a:cs typeface="Arial"/>
              </a:rPr>
              <a:t>t</a:t>
            </a:r>
            <a:r>
              <a:rPr lang="it-IT" u="sng" spc="-5" dirty="0" smtClean="0">
                <a:solidFill>
                  <a:schemeClr val="tx2"/>
                </a:solidFill>
                <a:latin typeface="Arial"/>
                <a:cs typeface="Arial"/>
              </a:rPr>
              <a:t>uden</a:t>
            </a:r>
            <a:r>
              <a:rPr lang="it-IT" u="sng" spc="0" dirty="0" smtClean="0">
                <a:solidFill>
                  <a:schemeClr val="tx2"/>
                </a:solidFill>
                <a:latin typeface="Arial"/>
                <a:cs typeface="Arial"/>
              </a:rPr>
              <a:t>ti 	</a:t>
            </a:r>
            <a:r>
              <a:rPr lang="it-IT" u="sng" spc="-5" dirty="0" smtClean="0">
                <a:solidFill>
                  <a:schemeClr val="tx2"/>
                </a:solidFill>
                <a:latin typeface="Arial"/>
                <a:cs typeface="Arial"/>
              </a:rPr>
              <a:t>disles</a:t>
            </a:r>
            <a:r>
              <a:rPr lang="it-IT" u="sng" spc="5" dirty="0" smtClean="0">
                <a:solidFill>
                  <a:schemeClr val="tx2"/>
                </a:solidFill>
                <a:latin typeface="Arial"/>
                <a:cs typeface="Arial"/>
              </a:rPr>
              <a:t>s</a:t>
            </a:r>
            <a:r>
              <a:rPr lang="it-IT" u="sng" spc="-5" dirty="0" smtClean="0">
                <a:solidFill>
                  <a:schemeClr val="tx2"/>
                </a:solidFill>
                <a:latin typeface="Arial"/>
                <a:cs typeface="Arial"/>
              </a:rPr>
              <a:t>ici</a:t>
            </a:r>
            <a:r>
              <a:rPr lang="it-IT" u="sng" spc="0" dirty="0" smtClean="0">
                <a:solidFill>
                  <a:schemeClr val="tx2"/>
                </a:solidFill>
                <a:latin typeface="Arial"/>
                <a:cs typeface="Arial"/>
              </a:rPr>
              <a:t> 	-</a:t>
            </a:r>
            <a:r>
              <a:rPr lang="it-IT" spc="0" dirty="0" smtClean="0">
                <a:solidFill>
                  <a:schemeClr val="tx2"/>
                </a:solidFill>
                <a:latin typeface="Arial"/>
                <a:cs typeface="Arial"/>
              </a:rPr>
              <a:t> </a:t>
            </a:r>
            <a:r>
              <a:rPr lang="it-IT" u="sng" spc="-5" dirty="0" smtClean="0">
                <a:solidFill>
                  <a:schemeClr val="tx2"/>
                </a:solidFill>
                <a:latin typeface="Arial"/>
                <a:cs typeface="Arial"/>
              </a:rPr>
              <a:t>a</a:t>
            </a:r>
            <a:r>
              <a:rPr lang="it-IT" u="sng" spc="0" dirty="0" smtClean="0">
                <a:solidFill>
                  <a:schemeClr val="tx2"/>
                </a:solidFill>
                <a:latin typeface="Arial"/>
                <a:cs typeface="Arial"/>
              </a:rPr>
              <a:t>rt</a:t>
            </a:r>
            <a:r>
              <a:rPr lang="it-IT" u="sng" spc="-5" dirty="0" smtClean="0">
                <a:solidFill>
                  <a:schemeClr val="tx2"/>
                </a:solidFill>
                <a:latin typeface="Arial"/>
                <a:cs typeface="Arial"/>
              </a:rPr>
              <a:t>_10_D</a:t>
            </a:r>
            <a:r>
              <a:rPr lang="it-IT" u="sng" spc="0" dirty="0" smtClean="0">
                <a:solidFill>
                  <a:schemeClr val="tx2"/>
                </a:solidFill>
                <a:latin typeface="Arial"/>
                <a:cs typeface="Arial"/>
              </a:rPr>
              <a:t>P</a:t>
            </a:r>
            <a:r>
              <a:rPr lang="it-IT" u="sng" spc="-5" dirty="0" smtClean="0">
                <a:solidFill>
                  <a:schemeClr val="tx2"/>
                </a:solidFill>
                <a:latin typeface="Arial"/>
                <a:cs typeface="Arial"/>
              </a:rPr>
              <a:t>R_12</a:t>
            </a:r>
            <a:r>
              <a:rPr lang="it-IT" u="sng" spc="0" dirty="0" smtClean="0">
                <a:solidFill>
                  <a:schemeClr val="tx2"/>
                </a:solidFill>
                <a:latin typeface="Arial"/>
                <a:cs typeface="Arial"/>
              </a:rPr>
              <a:t>2</a:t>
            </a:r>
            <a:r>
              <a:rPr lang="it-IT" u="sng" spc="-5" dirty="0" smtClean="0">
                <a:solidFill>
                  <a:schemeClr val="tx2"/>
                </a:solidFill>
                <a:latin typeface="Arial"/>
                <a:cs typeface="Arial"/>
              </a:rPr>
              <a:t>_gi</a:t>
            </a:r>
            <a:r>
              <a:rPr lang="it-IT" u="sng" spc="0" dirty="0" smtClean="0">
                <a:solidFill>
                  <a:schemeClr val="tx2"/>
                </a:solidFill>
                <a:latin typeface="Arial"/>
                <a:cs typeface="Arial"/>
              </a:rPr>
              <a:t>u</a:t>
            </a:r>
            <a:r>
              <a:rPr lang="it-IT" u="sng" spc="-5" dirty="0" smtClean="0">
                <a:solidFill>
                  <a:schemeClr val="tx2"/>
                </a:solidFill>
                <a:latin typeface="Arial"/>
                <a:cs typeface="Arial"/>
              </a:rPr>
              <a:t>gno</a:t>
            </a:r>
            <a:r>
              <a:rPr lang="it-IT" u="sng" spc="0" dirty="0" smtClean="0">
                <a:solidFill>
                  <a:schemeClr val="tx2"/>
                </a:solidFill>
                <a:latin typeface="Arial"/>
                <a:cs typeface="Arial"/>
              </a:rPr>
              <a:t> </a:t>
            </a:r>
            <a:r>
              <a:rPr lang="it-IT" u="sng" spc="-5" dirty="0" smtClean="0">
                <a:solidFill>
                  <a:schemeClr val="tx2"/>
                </a:solidFill>
                <a:latin typeface="Arial"/>
                <a:cs typeface="Arial"/>
              </a:rPr>
              <a:t>2009.</a:t>
            </a:r>
            <a:r>
              <a:rPr lang="it-IT" u="sng" spc="5" dirty="0" smtClean="0">
                <a:solidFill>
                  <a:schemeClr val="tx2"/>
                </a:solidFill>
                <a:latin typeface="Arial"/>
                <a:cs typeface="Arial"/>
              </a:rPr>
              <a:t> </a:t>
            </a:r>
            <a:r>
              <a:rPr lang="it-IT" u="sng" spc="0" dirty="0" smtClean="0">
                <a:solidFill>
                  <a:schemeClr val="tx2"/>
                </a:solidFill>
                <a:latin typeface="Arial"/>
                <a:cs typeface="Arial"/>
              </a:rPr>
              <a:t>– </a:t>
            </a:r>
            <a:r>
              <a:rPr lang="it-IT" u="sng" spc="-5" dirty="0" smtClean="0">
                <a:solidFill>
                  <a:schemeClr val="tx2"/>
                </a:solidFill>
                <a:latin typeface="Arial"/>
                <a:cs typeface="Arial"/>
              </a:rPr>
              <a:t>Ci</a:t>
            </a:r>
            <a:r>
              <a:rPr lang="it-IT" u="sng" spc="0" dirty="0" smtClean="0">
                <a:solidFill>
                  <a:schemeClr val="tx2"/>
                </a:solidFill>
                <a:latin typeface="Arial"/>
                <a:cs typeface="Arial"/>
              </a:rPr>
              <a:t>r</a:t>
            </a:r>
            <a:r>
              <a:rPr lang="it-IT" u="sng" spc="-5" dirty="0" smtClean="0">
                <a:solidFill>
                  <a:schemeClr val="tx2"/>
                </a:solidFill>
                <a:latin typeface="Arial"/>
                <a:cs typeface="Arial"/>
              </a:rPr>
              <a:t>c.</a:t>
            </a:r>
            <a:r>
              <a:rPr lang="it-IT" u="sng" spc="5" dirty="0" smtClean="0">
                <a:solidFill>
                  <a:schemeClr val="tx2"/>
                </a:solidFill>
                <a:latin typeface="Arial"/>
                <a:cs typeface="Arial"/>
              </a:rPr>
              <a:t> </a:t>
            </a:r>
            <a:r>
              <a:rPr lang="it-IT" u="sng" spc="0" dirty="0" smtClean="0">
                <a:solidFill>
                  <a:schemeClr val="tx2"/>
                </a:solidFill>
                <a:latin typeface="Arial"/>
                <a:cs typeface="Arial"/>
              </a:rPr>
              <a:t>MI</a:t>
            </a:r>
            <a:r>
              <a:rPr lang="it-IT" u="sng" spc="-10" dirty="0" smtClean="0">
                <a:solidFill>
                  <a:schemeClr val="tx2"/>
                </a:solidFill>
                <a:latin typeface="Arial"/>
                <a:cs typeface="Arial"/>
              </a:rPr>
              <a:t>U</a:t>
            </a:r>
            <a:r>
              <a:rPr lang="it-IT" u="sng" spc="0" dirty="0" smtClean="0">
                <a:solidFill>
                  <a:schemeClr val="tx2"/>
                </a:solidFill>
                <a:latin typeface="Arial"/>
                <a:cs typeface="Arial"/>
              </a:rPr>
              <a:t>R </a:t>
            </a:r>
            <a:r>
              <a:rPr lang="it-IT" u="sng" spc="-5" dirty="0" smtClean="0">
                <a:solidFill>
                  <a:schemeClr val="tx2"/>
                </a:solidFill>
                <a:latin typeface="Arial"/>
                <a:cs typeface="Arial"/>
              </a:rPr>
              <a:t>28</a:t>
            </a:r>
            <a:r>
              <a:rPr lang="it-IT" u="sng" spc="0" dirty="0" smtClean="0">
                <a:solidFill>
                  <a:schemeClr val="tx2"/>
                </a:solidFill>
                <a:latin typeface="Arial"/>
                <a:cs typeface="Arial"/>
              </a:rPr>
              <a:t>.</a:t>
            </a:r>
            <a:r>
              <a:rPr lang="it-IT" u="sng" spc="-5" dirty="0" smtClean="0">
                <a:solidFill>
                  <a:schemeClr val="tx2"/>
                </a:solidFill>
                <a:latin typeface="Arial"/>
                <a:cs typeface="Arial"/>
              </a:rPr>
              <a:t>5</a:t>
            </a:r>
            <a:r>
              <a:rPr lang="it-IT" u="sng" spc="0" dirty="0" smtClean="0">
                <a:solidFill>
                  <a:schemeClr val="tx2"/>
                </a:solidFill>
                <a:latin typeface="Arial"/>
                <a:cs typeface="Arial"/>
              </a:rPr>
              <a:t>.</a:t>
            </a:r>
            <a:r>
              <a:rPr lang="it-IT" u="sng" spc="-5" dirty="0" smtClean="0">
                <a:solidFill>
                  <a:schemeClr val="tx2"/>
                </a:solidFill>
                <a:latin typeface="Arial"/>
                <a:cs typeface="Arial"/>
              </a:rPr>
              <a:t>2009)</a:t>
            </a:r>
            <a:endParaRPr lang="it-IT" dirty="0" smtClean="0">
              <a:solidFill>
                <a:schemeClr val="tx2"/>
              </a:solidFill>
              <a:latin typeface="Arial"/>
              <a:cs typeface="Arial"/>
            </a:endParaRPr>
          </a:p>
          <a:p>
            <a:pPr marL="1003300" indent="-90170">
              <a:spcBef>
                <a:spcPts val="20"/>
              </a:spcBef>
              <a:buFont typeface="Arial"/>
              <a:buChar char="•"/>
              <a:tabLst>
                <a:tab pos="1003300" algn="l"/>
              </a:tabLst>
            </a:pPr>
            <a:endParaRPr lang="it-IT"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Guida al PDP</a:t>
            </a:r>
            <a:endParaRPr lang="it-IT" dirty="0"/>
          </a:p>
        </p:txBody>
      </p:sp>
      <p:sp>
        <p:nvSpPr>
          <p:cNvPr id="3" name="Segnaposto contenuto 2"/>
          <p:cNvSpPr>
            <a:spLocks noGrp="1"/>
          </p:cNvSpPr>
          <p:nvPr>
            <p:ph idx="1"/>
          </p:nvPr>
        </p:nvSpPr>
        <p:spPr>
          <a:solidFill>
            <a:srgbClr val="FFFF00"/>
          </a:solidFill>
        </p:spPr>
        <p:txBody>
          <a:bodyPr>
            <a:normAutofit fontScale="92500"/>
          </a:bodyPr>
          <a:lstStyle/>
          <a:p>
            <a:r>
              <a:rPr lang="it-IT" i="1" spc="0" dirty="0" smtClean="0">
                <a:latin typeface="Arial"/>
                <a:cs typeface="Arial"/>
              </a:rPr>
              <a:t>Q</a:t>
            </a:r>
            <a:r>
              <a:rPr lang="it-IT" i="1" spc="-5" dirty="0" smtClean="0">
                <a:latin typeface="Arial"/>
                <a:cs typeface="Arial"/>
              </a:rPr>
              <a:t>ues</a:t>
            </a:r>
            <a:r>
              <a:rPr lang="it-IT" i="1" spc="0" dirty="0" smtClean="0">
                <a:latin typeface="Arial"/>
                <a:cs typeface="Arial"/>
              </a:rPr>
              <a:t>ta </a:t>
            </a:r>
            <a:r>
              <a:rPr lang="it-IT" i="1" spc="-130" dirty="0" smtClean="0">
                <a:latin typeface="Arial"/>
                <a:cs typeface="Arial"/>
              </a:rPr>
              <a:t> </a:t>
            </a:r>
            <a:r>
              <a:rPr lang="it-IT" i="1" spc="-5" dirty="0" smtClean="0">
                <a:latin typeface="Arial"/>
                <a:cs typeface="Arial"/>
              </a:rPr>
              <a:t>s</a:t>
            </a:r>
            <a:r>
              <a:rPr lang="it-IT" i="1" spc="0" dirty="0" smtClean="0">
                <a:latin typeface="Arial"/>
                <a:cs typeface="Arial"/>
              </a:rPr>
              <a:t>tr</a:t>
            </a:r>
            <a:r>
              <a:rPr lang="it-IT" i="1" spc="-5" dirty="0" smtClean="0">
                <a:latin typeface="Arial"/>
                <a:cs typeface="Arial"/>
              </a:rPr>
              <a:t>a</a:t>
            </a:r>
            <a:r>
              <a:rPr lang="it-IT" i="1" spc="0" dirty="0" smtClean="0">
                <a:latin typeface="Arial"/>
                <a:cs typeface="Arial"/>
              </a:rPr>
              <a:t>t</a:t>
            </a:r>
            <a:r>
              <a:rPr lang="it-IT" i="1" spc="-5" dirty="0" smtClean="0">
                <a:latin typeface="Arial"/>
                <a:cs typeface="Arial"/>
              </a:rPr>
              <a:t>egi</a:t>
            </a:r>
            <a:r>
              <a:rPr lang="it-IT" i="1" spc="0" dirty="0" smtClean="0">
                <a:latin typeface="Arial"/>
                <a:cs typeface="Arial"/>
              </a:rPr>
              <a:t>a </a:t>
            </a:r>
            <a:r>
              <a:rPr lang="it-IT" i="1" spc="-130" dirty="0" smtClean="0">
                <a:latin typeface="Arial"/>
                <a:cs typeface="Arial"/>
              </a:rPr>
              <a:t> </a:t>
            </a:r>
            <a:r>
              <a:rPr lang="it-IT" i="1" spc="0" dirty="0" smtClean="0">
                <a:latin typeface="Arial"/>
                <a:cs typeface="Arial"/>
              </a:rPr>
              <a:t>i</a:t>
            </a:r>
            <a:r>
              <a:rPr lang="it-IT" i="1" spc="-5" dirty="0" smtClean="0">
                <a:latin typeface="Arial"/>
                <a:cs typeface="Arial"/>
              </a:rPr>
              <a:t>mp</a:t>
            </a:r>
            <a:r>
              <a:rPr lang="it-IT" i="1" spc="0" dirty="0" smtClean="0">
                <a:latin typeface="Arial"/>
                <a:cs typeface="Arial"/>
              </a:rPr>
              <a:t>l</a:t>
            </a:r>
            <a:r>
              <a:rPr lang="it-IT" i="1" spc="-5" dirty="0" smtClean="0">
                <a:latin typeface="Arial"/>
                <a:cs typeface="Arial"/>
              </a:rPr>
              <a:t>ic</a:t>
            </a:r>
            <a:r>
              <a:rPr lang="it-IT" i="1" spc="0" dirty="0" smtClean="0">
                <a:latin typeface="Arial"/>
                <a:cs typeface="Arial"/>
              </a:rPr>
              <a:t>a </a:t>
            </a:r>
            <a:r>
              <a:rPr lang="it-IT" i="1" spc="-125" dirty="0" smtClean="0">
                <a:latin typeface="Arial"/>
                <a:cs typeface="Arial"/>
              </a:rPr>
              <a:t> </a:t>
            </a:r>
            <a:r>
              <a:rPr lang="it-IT" i="1" spc="-5" dirty="0" smtClean="0">
                <a:latin typeface="Arial"/>
                <a:cs typeface="Arial"/>
              </a:rPr>
              <a:t>l</a:t>
            </a:r>
            <a:r>
              <a:rPr lang="it-IT" i="1" spc="0" dirty="0" smtClean="0">
                <a:latin typeface="Arial"/>
                <a:cs typeface="Arial"/>
              </a:rPr>
              <a:t>a </a:t>
            </a:r>
            <a:r>
              <a:rPr lang="it-IT" i="1" spc="-125" dirty="0" smtClean="0">
                <a:latin typeface="Arial"/>
                <a:cs typeface="Arial"/>
              </a:rPr>
              <a:t> </a:t>
            </a:r>
            <a:r>
              <a:rPr lang="it-IT" i="1" spc="-5" dirty="0" smtClean="0">
                <a:latin typeface="Arial"/>
                <a:cs typeface="Arial"/>
              </a:rPr>
              <a:t>mess</a:t>
            </a:r>
            <a:r>
              <a:rPr lang="it-IT" i="1" spc="0" dirty="0" smtClean="0">
                <a:latin typeface="Arial"/>
                <a:cs typeface="Arial"/>
              </a:rPr>
              <a:t>a </a:t>
            </a:r>
            <a:r>
              <a:rPr lang="it-IT" i="1" spc="-120" dirty="0" smtClean="0">
                <a:latin typeface="Arial"/>
                <a:cs typeface="Arial"/>
              </a:rPr>
              <a:t> </a:t>
            </a:r>
            <a:r>
              <a:rPr lang="it-IT" i="1" spc="0" dirty="0" smtClean="0">
                <a:latin typeface="Arial"/>
                <a:cs typeface="Arial"/>
              </a:rPr>
              <a:t>a </a:t>
            </a:r>
            <a:r>
              <a:rPr lang="it-IT" i="1" spc="-130" dirty="0" smtClean="0">
                <a:latin typeface="Arial"/>
                <a:cs typeface="Arial"/>
              </a:rPr>
              <a:t> </a:t>
            </a:r>
            <a:r>
              <a:rPr lang="it-IT" i="1" spc="0" dirty="0" smtClean="0">
                <a:latin typeface="Arial"/>
                <a:cs typeface="Arial"/>
              </a:rPr>
              <a:t>p</a:t>
            </a:r>
            <a:r>
              <a:rPr lang="it-IT" i="1" spc="-5" dirty="0" smtClean="0">
                <a:latin typeface="Arial"/>
                <a:cs typeface="Arial"/>
              </a:rPr>
              <a:t>un</a:t>
            </a:r>
            <a:r>
              <a:rPr lang="it-IT" i="1" spc="0" dirty="0" smtClean="0">
                <a:latin typeface="Arial"/>
                <a:cs typeface="Arial"/>
              </a:rPr>
              <a:t>to </a:t>
            </a:r>
            <a:r>
              <a:rPr lang="it-IT" i="1" spc="-130" dirty="0" smtClean="0">
                <a:latin typeface="Arial"/>
                <a:cs typeface="Arial"/>
              </a:rPr>
              <a:t> </a:t>
            </a:r>
            <a:r>
              <a:rPr lang="it-IT" i="1" spc="-5" dirty="0" smtClean="0">
                <a:latin typeface="Arial"/>
                <a:cs typeface="Arial"/>
              </a:rPr>
              <a:t>d</a:t>
            </a:r>
            <a:r>
              <a:rPr lang="it-IT" i="1" spc="0" dirty="0" smtClean="0">
                <a:latin typeface="Arial"/>
                <a:cs typeface="Arial"/>
              </a:rPr>
              <a:t>i </a:t>
            </a:r>
            <a:r>
              <a:rPr lang="it-IT" i="1" spc="-125" dirty="0" smtClean="0">
                <a:latin typeface="Arial"/>
                <a:cs typeface="Arial"/>
              </a:rPr>
              <a:t> </a:t>
            </a:r>
            <a:r>
              <a:rPr lang="it-IT" i="1" spc="-5" dirty="0" smtClean="0">
                <a:latin typeface="Arial"/>
                <a:cs typeface="Arial"/>
              </a:rPr>
              <a:t>n</a:t>
            </a:r>
            <a:r>
              <a:rPr lang="it-IT" i="1" spc="0" dirty="0" smtClean="0">
                <a:latin typeface="Arial"/>
                <a:cs typeface="Arial"/>
              </a:rPr>
              <a:t>u</a:t>
            </a:r>
            <a:r>
              <a:rPr lang="it-IT" i="1" spc="-5" dirty="0" smtClean="0">
                <a:latin typeface="Arial"/>
                <a:cs typeface="Arial"/>
              </a:rPr>
              <a:t>ove </a:t>
            </a:r>
            <a:r>
              <a:rPr lang="it-IT" b="1" i="1" spc="0" dirty="0" smtClean="0">
                <a:latin typeface="Arial"/>
                <a:cs typeface="Arial"/>
              </a:rPr>
              <a:t>f</a:t>
            </a:r>
            <a:r>
              <a:rPr lang="it-IT" b="1" i="1" spc="-5" dirty="0" smtClean="0">
                <a:latin typeface="Arial"/>
                <a:cs typeface="Arial"/>
              </a:rPr>
              <a:t>o</a:t>
            </a:r>
            <a:r>
              <a:rPr lang="it-IT" b="1" i="1" spc="0" dirty="0" smtClean="0">
                <a:latin typeface="Arial"/>
                <a:cs typeface="Arial"/>
              </a:rPr>
              <a:t>rme </a:t>
            </a:r>
            <a:r>
              <a:rPr lang="it-IT" b="1" i="1" spc="-45" dirty="0" smtClean="0">
                <a:latin typeface="Arial"/>
                <a:cs typeface="Arial"/>
              </a:rPr>
              <a:t> </a:t>
            </a:r>
            <a:r>
              <a:rPr lang="it-IT" b="1" i="1" spc="-5" dirty="0" smtClean="0">
                <a:latin typeface="Arial"/>
                <a:cs typeface="Arial"/>
              </a:rPr>
              <a:t>d</a:t>
            </a:r>
            <a:r>
              <a:rPr lang="it-IT" b="1" i="1" spc="0" dirty="0" smtClean="0">
                <a:latin typeface="Arial"/>
                <a:cs typeface="Arial"/>
              </a:rPr>
              <a:t>i </a:t>
            </a:r>
            <a:r>
              <a:rPr lang="it-IT" b="1" i="1" spc="-45" dirty="0" smtClean="0">
                <a:latin typeface="Arial"/>
                <a:cs typeface="Arial"/>
              </a:rPr>
              <a:t> </a:t>
            </a:r>
            <a:r>
              <a:rPr lang="it-IT" b="1" i="1" spc="-5" dirty="0" smtClean="0">
                <a:latin typeface="Arial"/>
                <a:cs typeface="Arial"/>
              </a:rPr>
              <a:t>o</a:t>
            </a:r>
            <a:r>
              <a:rPr lang="it-IT" b="1" i="1" spc="0" dirty="0" smtClean="0">
                <a:latin typeface="Arial"/>
                <a:cs typeface="Arial"/>
              </a:rPr>
              <a:t>r</a:t>
            </a:r>
            <a:r>
              <a:rPr lang="it-IT" b="1" i="1" spc="-5" dirty="0" smtClean="0">
                <a:latin typeface="Arial"/>
                <a:cs typeface="Arial"/>
              </a:rPr>
              <a:t>gan</a:t>
            </a:r>
            <a:r>
              <a:rPr lang="it-IT" b="1" i="1" spc="0" dirty="0" smtClean="0">
                <a:latin typeface="Arial"/>
                <a:cs typeface="Arial"/>
              </a:rPr>
              <a:t>i</a:t>
            </a:r>
            <a:r>
              <a:rPr lang="it-IT" b="1" i="1" spc="-5" dirty="0" smtClean="0">
                <a:latin typeface="Arial"/>
                <a:cs typeface="Arial"/>
              </a:rPr>
              <a:t>zz</a:t>
            </a:r>
            <a:r>
              <a:rPr lang="it-IT" b="1" i="1" spc="0" dirty="0" smtClean="0">
                <a:latin typeface="Arial"/>
                <a:cs typeface="Arial"/>
              </a:rPr>
              <a:t>a</a:t>
            </a:r>
            <a:r>
              <a:rPr lang="it-IT" b="1" i="1" spc="-5" dirty="0" smtClean="0">
                <a:latin typeface="Arial"/>
                <a:cs typeface="Arial"/>
              </a:rPr>
              <a:t>z</a:t>
            </a:r>
            <a:r>
              <a:rPr lang="it-IT" b="1" i="1" spc="0" dirty="0" smtClean="0">
                <a:latin typeface="Arial"/>
                <a:cs typeface="Arial"/>
              </a:rPr>
              <a:t>i</a:t>
            </a:r>
            <a:r>
              <a:rPr lang="it-IT" b="1" i="1" spc="-5" dirty="0" smtClean="0">
                <a:latin typeface="Arial"/>
                <a:cs typeface="Arial"/>
              </a:rPr>
              <a:t>on</a:t>
            </a:r>
            <a:r>
              <a:rPr lang="it-IT" b="1" i="1" spc="0" dirty="0" smtClean="0">
                <a:latin typeface="Arial"/>
                <a:cs typeface="Arial"/>
              </a:rPr>
              <a:t>e </a:t>
            </a:r>
            <a:r>
              <a:rPr lang="it-IT" b="1" i="1" spc="-45" dirty="0" smtClean="0">
                <a:latin typeface="Arial"/>
                <a:cs typeface="Arial"/>
              </a:rPr>
              <a:t> </a:t>
            </a:r>
            <a:r>
              <a:rPr lang="it-IT" b="1" i="1" spc="-5" dirty="0" smtClean="0">
                <a:latin typeface="Arial"/>
                <a:cs typeface="Arial"/>
              </a:rPr>
              <a:t>d</a:t>
            </a:r>
            <a:r>
              <a:rPr lang="it-IT" b="1" i="1" spc="0" dirty="0" smtClean="0">
                <a:latin typeface="Arial"/>
                <a:cs typeface="Arial"/>
              </a:rPr>
              <a:t>i</a:t>
            </a:r>
            <a:r>
              <a:rPr lang="it-IT" b="1" i="1" spc="-5" dirty="0" smtClean="0">
                <a:latin typeface="Arial"/>
                <a:cs typeface="Arial"/>
              </a:rPr>
              <a:t>da</a:t>
            </a:r>
            <a:r>
              <a:rPr lang="it-IT" b="1" i="1" spc="0" dirty="0" smtClean="0">
                <a:latin typeface="Arial"/>
                <a:cs typeface="Arial"/>
              </a:rPr>
              <a:t>tti</a:t>
            </a:r>
            <a:r>
              <a:rPr lang="it-IT" b="1" i="1" spc="-5" dirty="0" smtClean="0">
                <a:latin typeface="Arial"/>
                <a:cs typeface="Arial"/>
              </a:rPr>
              <a:t>c</a:t>
            </a:r>
            <a:r>
              <a:rPr lang="it-IT" b="1" i="1" spc="0" dirty="0" smtClean="0">
                <a:latin typeface="Arial"/>
                <a:cs typeface="Arial"/>
              </a:rPr>
              <a:t>a </a:t>
            </a:r>
            <a:r>
              <a:rPr lang="it-IT" b="1" i="1" spc="-45" dirty="0" smtClean="0">
                <a:latin typeface="Arial"/>
                <a:cs typeface="Arial"/>
              </a:rPr>
              <a:t> </a:t>
            </a:r>
            <a:r>
              <a:rPr lang="it-IT" i="1" spc="0" dirty="0" smtClean="0">
                <a:latin typeface="Arial"/>
                <a:cs typeface="Arial"/>
              </a:rPr>
              <a:t>e </a:t>
            </a:r>
            <a:r>
              <a:rPr lang="it-IT" i="1" spc="-45" dirty="0" smtClean="0">
                <a:latin typeface="Arial"/>
                <a:cs typeface="Arial"/>
              </a:rPr>
              <a:t> </a:t>
            </a:r>
            <a:r>
              <a:rPr lang="it-IT" i="1" spc="-5" dirty="0" smtClean="0">
                <a:latin typeface="Arial"/>
                <a:cs typeface="Arial"/>
              </a:rPr>
              <a:t>d</a:t>
            </a:r>
            <a:r>
              <a:rPr lang="it-IT" i="1" spc="0" dirty="0" smtClean="0">
                <a:latin typeface="Arial"/>
                <a:cs typeface="Arial"/>
              </a:rPr>
              <a:t>i </a:t>
            </a:r>
            <a:r>
              <a:rPr lang="it-IT" i="1" spc="-50" dirty="0" smtClean="0">
                <a:latin typeface="Arial"/>
                <a:cs typeface="Arial"/>
              </a:rPr>
              <a:t> </a:t>
            </a:r>
            <a:r>
              <a:rPr lang="it-IT" i="1" spc="5" dirty="0" smtClean="0">
                <a:latin typeface="Arial"/>
                <a:cs typeface="Arial"/>
              </a:rPr>
              <a:t>t</a:t>
            </a:r>
            <a:r>
              <a:rPr lang="it-IT" i="1" spc="0" dirty="0" smtClean="0">
                <a:latin typeface="Arial"/>
                <a:cs typeface="Arial"/>
              </a:rPr>
              <a:t>r</a:t>
            </a:r>
            <a:r>
              <a:rPr lang="it-IT" i="1" spc="-5" dirty="0" smtClean="0">
                <a:latin typeface="Arial"/>
                <a:cs typeface="Arial"/>
              </a:rPr>
              <a:t>asmiss</a:t>
            </a:r>
            <a:r>
              <a:rPr lang="it-IT" i="1" spc="0" dirty="0" smtClean="0">
                <a:latin typeface="Arial"/>
                <a:cs typeface="Arial"/>
              </a:rPr>
              <a:t>ione </a:t>
            </a:r>
            <a:r>
              <a:rPr lang="it-IT" i="1" spc="-45" dirty="0" smtClean="0">
                <a:latin typeface="Arial"/>
                <a:cs typeface="Arial"/>
              </a:rPr>
              <a:t> </a:t>
            </a:r>
            <a:r>
              <a:rPr lang="it-IT" i="1" spc="-5" dirty="0" smtClean="0">
                <a:latin typeface="Arial"/>
                <a:cs typeface="Arial"/>
              </a:rPr>
              <a:t>de</a:t>
            </a:r>
            <a:r>
              <a:rPr lang="it-IT" i="1" spc="0" dirty="0" smtClean="0">
                <a:latin typeface="Arial"/>
                <a:cs typeface="Arial"/>
              </a:rPr>
              <a:t>i </a:t>
            </a:r>
            <a:r>
              <a:rPr lang="it-IT" i="1" spc="-40" dirty="0" smtClean="0">
                <a:latin typeface="Arial"/>
                <a:cs typeface="Arial"/>
              </a:rPr>
              <a:t> </a:t>
            </a:r>
            <a:r>
              <a:rPr lang="it-IT" i="1" spc="-5" dirty="0" smtClean="0">
                <a:latin typeface="Arial"/>
                <a:cs typeface="Arial"/>
              </a:rPr>
              <a:t>p</a:t>
            </a:r>
            <a:r>
              <a:rPr lang="it-IT" i="1" spc="0" dirty="0" smtClean="0">
                <a:latin typeface="Arial"/>
                <a:cs typeface="Arial"/>
              </a:rPr>
              <a:t>r</a:t>
            </a:r>
            <a:r>
              <a:rPr lang="it-IT" i="1" spc="-5" dirty="0" smtClean="0">
                <a:latin typeface="Arial"/>
                <a:cs typeface="Arial"/>
              </a:rPr>
              <a:t>o</a:t>
            </a:r>
            <a:r>
              <a:rPr lang="it-IT" i="1" spc="5" dirty="0" smtClean="0">
                <a:latin typeface="Arial"/>
                <a:cs typeface="Arial"/>
              </a:rPr>
              <a:t>c</a:t>
            </a:r>
            <a:r>
              <a:rPr lang="it-IT" i="1" spc="-5" dirty="0" smtClean="0">
                <a:latin typeface="Arial"/>
                <a:cs typeface="Arial"/>
              </a:rPr>
              <a:t>ess</a:t>
            </a:r>
            <a:r>
              <a:rPr lang="it-IT" i="1" spc="0" dirty="0" smtClean="0">
                <a:latin typeface="Arial"/>
                <a:cs typeface="Arial"/>
              </a:rPr>
              <a:t>i </a:t>
            </a:r>
            <a:r>
              <a:rPr lang="it-IT" i="1" spc="-45" dirty="0" smtClean="0">
                <a:latin typeface="Arial"/>
                <a:cs typeface="Arial"/>
              </a:rPr>
              <a:t> </a:t>
            </a:r>
            <a:r>
              <a:rPr lang="it-IT" i="1" spc="-5" dirty="0" smtClean="0">
                <a:latin typeface="Arial"/>
                <a:cs typeface="Arial"/>
              </a:rPr>
              <a:t>d</a:t>
            </a:r>
            <a:r>
              <a:rPr lang="it-IT" i="1" spc="0" dirty="0" smtClean="0">
                <a:latin typeface="Arial"/>
                <a:cs typeface="Arial"/>
              </a:rPr>
              <a:t>el </a:t>
            </a:r>
            <a:r>
              <a:rPr lang="it-IT" i="1" spc="-50" dirty="0" smtClean="0">
                <a:latin typeface="Arial"/>
                <a:cs typeface="Arial"/>
              </a:rPr>
              <a:t> </a:t>
            </a:r>
            <a:r>
              <a:rPr lang="it-IT" i="1" spc="0" dirty="0" smtClean="0">
                <a:latin typeface="Arial"/>
                <a:cs typeface="Arial"/>
              </a:rPr>
              <a:t>“</a:t>
            </a:r>
            <a:r>
              <a:rPr lang="it-IT" i="1" spc="5" dirty="0" smtClean="0">
                <a:latin typeface="Arial"/>
                <a:cs typeface="Arial"/>
              </a:rPr>
              <a:t>s</a:t>
            </a:r>
            <a:r>
              <a:rPr lang="it-IT" i="1" spc="-5" dirty="0" smtClean="0">
                <a:latin typeface="Arial"/>
                <a:cs typeface="Arial"/>
              </a:rPr>
              <a:t>ape</a:t>
            </a:r>
            <a:r>
              <a:rPr lang="it-IT" i="1" spc="0" dirty="0" smtClean="0">
                <a:latin typeface="Arial"/>
                <a:cs typeface="Arial"/>
              </a:rPr>
              <a:t>r</a:t>
            </a:r>
            <a:r>
              <a:rPr lang="it-IT" i="1" spc="-5" dirty="0" smtClean="0">
                <a:latin typeface="Arial"/>
                <a:cs typeface="Arial"/>
              </a:rPr>
              <a:t>e</a:t>
            </a:r>
            <a:r>
              <a:rPr lang="it-IT" i="1" spc="0" dirty="0" smtClean="0">
                <a:latin typeface="Arial"/>
                <a:cs typeface="Arial"/>
              </a:rPr>
              <a:t>” </a:t>
            </a:r>
            <a:r>
              <a:rPr lang="it-IT" i="1" spc="-45" dirty="0" smtClean="0">
                <a:latin typeface="Arial"/>
                <a:cs typeface="Arial"/>
              </a:rPr>
              <a:t> </a:t>
            </a:r>
            <a:r>
              <a:rPr lang="it-IT" i="1" spc="0" dirty="0" smtClean="0">
                <a:latin typeface="Arial"/>
                <a:cs typeface="Arial"/>
              </a:rPr>
              <a:t>e </a:t>
            </a:r>
            <a:r>
              <a:rPr lang="it-IT" i="1" spc="-45" dirty="0" smtClean="0">
                <a:latin typeface="Arial"/>
                <a:cs typeface="Arial"/>
              </a:rPr>
              <a:t> </a:t>
            </a:r>
            <a:r>
              <a:rPr lang="it-IT" i="1" spc="0" dirty="0" smtClean="0">
                <a:latin typeface="Arial"/>
                <a:cs typeface="Arial"/>
              </a:rPr>
              <a:t>d</a:t>
            </a:r>
            <a:r>
              <a:rPr lang="it-IT" i="1" spc="-5" dirty="0" smtClean="0">
                <a:latin typeface="Arial"/>
                <a:cs typeface="Arial"/>
              </a:rPr>
              <a:t>el </a:t>
            </a:r>
            <a:r>
              <a:rPr lang="it-IT" i="1" spc="0" dirty="0" smtClean="0">
                <a:latin typeface="Arial"/>
                <a:cs typeface="Arial"/>
              </a:rPr>
              <a:t>“</a:t>
            </a:r>
            <a:r>
              <a:rPr lang="it-IT" i="1" spc="-5" dirty="0" smtClean="0">
                <a:latin typeface="Arial"/>
                <a:cs typeface="Arial"/>
              </a:rPr>
              <a:t>s</a:t>
            </a:r>
            <a:r>
              <a:rPr lang="it-IT" i="1" spc="0" dirty="0" smtClean="0">
                <a:latin typeface="Arial"/>
                <a:cs typeface="Arial"/>
              </a:rPr>
              <a:t>a</a:t>
            </a:r>
            <a:r>
              <a:rPr lang="it-IT" i="1" spc="-5" dirty="0" smtClean="0">
                <a:latin typeface="Arial"/>
                <a:cs typeface="Arial"/>
              </a:rPr>
              <a:t>pe</a:t>
            </a:r>
            <a:r>
              <a:rPr lang="it-IT" i="1" spc="0" dirty="0" smtClean="0">
                <a:latin typeface="Arial"/>
                <a:cs typeface="Arial"/>
              </a:rPr>
              <a:t>r</a:t>
            </a:r>
            <a:r>
              <a:rPr lang="it-IT" i="1" spc="25" dirty="0" smtClean="0">
                <a:latin typeface="Arial"/>
                <a:cs typeface="Arial"/>
              </a:rPr>
              <a:t> </a:t>
            </a:r>
            <a:r>
              <a:rPr lang="it-IT" i="1" spc="0" dirty="0" smtClean="0">
                <a:latin typeface="Arial"/>
                <a:cs typeface="Arial"/>
              </a:rPr>
              <a:t>f</a:t>
            </a:r>
            <a:r>
              <a:rPr lang="it-IT" i="1" spc="-5" dirty="0" smtClean="0">
                <a:latin typeface="Arial"/>
                <a:cs typeface="Arial"/>
              </a:rPr>
              <a:t>a</a:t>
            </a:r>
            <a:r>
              <a:rPr lang="it-IT" i="1" spc="0" dirty="0" smtClean="0">
                <a:latin typeface="Arial"/>
                <a:cs typeface="Arial"/>
              </a:rPr>
              <a:t>r</a:t>
            </a:r>
            <a:r>
              <a:rPr lang="it-IT" i="1" spc="-10" dirty="0" smtClean="0">
                <a:latin typeface="Arial"/>
                <a:cs typeface="Arial"/>
              </a:rPr>
              <a:t>e</a:t>
            </a:r>
            <a:r>
              <a:rPr lang="it-IT" i="1" spc="0" dirty="0" smtClean="0">
                <a:latin typeface="Arial"/>
                <a:cs typeface="Arial"/>
              </a:rPr>
              <a:t>”</a:t>
            </a:r>
            <a:r>
              <a:rPr lang="it-IT" i="1" spc="25" dirty="0" smtClean="0">
                <a:latin typeface="Arial"/>
                <a:cs typeface="Arial"/>
              </a:rPr>
              <a:t> </a:t>
            </a:r>
            <a:r>
              <a:rPr lang="it-IT" i="1" spc="-5" dirty="0" smtClean="0">
                <a:latin typeface="Arial"/>
                <a:cs typeface="Arial"/>
              </a:rPr>
              <a:t>i</a:t>
            </a:r>
            <a:r>
              <a:rPr lang="it-IT" i="1" spc="0" dirty="0" smtClean="0">
                <a:latin typeface="Arial"/>
                <a:cs typeface="Arial"/>
              </a:rPr>
              <a:t>n</a:t>
            </a:r>
            <a:r>
              <a:rPr lang="it-IT" i="1" spc="30" dirty="0" smtClean="0">
                <a:latin typeface="Arial"/>
                <a:cs typeface="Arial"/>
              </a:rPr>
              <a:t> </a:t>
            </a:r>
            <a:r>
              <a:rPr lang="it-IT" i="1" spc="-10" dirty="0" smtClean="0">
                <a:latin typeface="Arial"/>
                <a:cs typeface="Arial"/>
              </a:rPr>
              <a:t>m</a:t>
            </a:r>
            <a:r>
              <a:rPr lang="it-IT" i="1" spc="-5" dirty="0" smtClean="0">
                <a:latin typeface="Arial"/>
                <a:cs typeface="Arial"/>
              </a:rPr>
              <a:t>od</a:t>
            </a:r>
            <a:r>
              <a:rPr lang="it-IT" i="1" spc="0" dirty="0" smtClean="0">
                <a:latin typeface="Arial"/>
                <a:cs typeface="Arial"/>
              </a:rPr>
              <a:t>o</a:t>
            </a:r>
            <a:r>
              <a:rPr lang="it-IT" i="1" spc="25" dirty="0" smtClean="0">
                <a:latin typeface="Arial"/>
                <a:cs typeface="Arial"/>
              </a:rPr>
              <a:t> </a:t>
            </a:r>
            <a:r>
              <a:rPr lang="it-IT" i="1" spc="0" dirty="0" smtClean="0">
                <a:latin typeface="Arial"/>
                <a:cs typeface="Arial"/>
              </a:rPr>
              <a:t>da</a:t>
            </a:r>
            <a:r>
              <a:rPr lang="it-IT" i="1" spc="25" dirty="0" smtClean="0">
                <a:latin typeface="Arial"/>
                <a:cs typeface="Arial"/>
              </a:rPr>
              <a:t> </a:t>
            </a:r>
            <a:r>
              <a:rPr lang="it-IT" i="1" spc="-5" dirty="0" smtClean="0">
                <a:latin typeface="Arial"/>
                <a:cs typeface="Arial"/>
              </a:rPr>
              <a:t>p</a:t>
            </a:r>
            <a:r>
              <a:rPr lang="it-IT" i="1" spc="0" dirty="0" smtClean="0">
                <a:latin typeface="Arial"/>
                <a:cs typeface="Arial"/>
              </a:rPr>
              <a:t>r</a:t>
            </a:r>
            <a:r>
              <a:rPr lang="it-IT" i="1" spc="-5" dirty="0" smtClean="0">
                <a:latin typeface="Arial"/>
                <a:cs typeface="Arial"/>
              </a:rPr>
              <a:t>edis</a:t>
            </a:r>
            <a:r>
              <a:rPr lang="it-IT" i="1" spc="0" dirty="0" smtClean="0">
                <a:latin typeface="Arial"/>
                <a:cs typeface="Arial"/>
              </a:rPr>
              <a:t>p</a:t>
            </a:r>
            <a:r>
              <a:rPr lang="it-IT" i="1" spc="-5" dirty="0" smtClean="0">
                <a:latin typeface="Arial"/>
                <a:cs typeface="Arial"/>
              </a:rPr>
              <a:t>o</a:t>
            </a:r>
            <a:r>
              <a:rPr lang="it-IT" i="1" spc="5" dirty="0" smtClean="0">
                <a:latin typeface="Arial"/>
                <a:cs typeface="Arial"/>
              </a:rPr>
              <a:t>r</a:t>
            </a:r>
            <a:r>
              <a:rPr lang="it-IT" i="1" spc="0" dirty="0" smtClean="0">
                <a:latin typeface="Arial"/>
                <a:cs typeface="Arial"/>
              </a:rPr>
              <a:t>re</a:t>
            </a:r>
            <a:r>
              <a:rPr lang="it-IT" i="1" spc="25" dirty="0" smtClean="0">
                <a:latin typeface="Arial"/>
                <a:cs typeface="Arial"/>
              </a:rPr>
              <a:t> </a:t>
            </a:r>
            <a:r>
              <a:rPr lang="it-IT" i="1" spc="-5" dirty="0" smtClean="0">
                <a:latin typeface="Arial"/>
                <a:cs typeface="Arial"/>
              </a:rPr>
              <a:t>pian</a:t>
            </a:r>
            <a:r>
              <a:rPr lang="it-IT" i="1" spc="0" dirty="0" smtClean="0">
                <a:latin typeface="Arial"/>
                <a:cs typeface="Arial"/>
              </a:rPr>
              <a:t>i</a:t>
            </a:r>
            <a:r>
              <a:rPr lang="it-IT" i="1" spc="20" dirty="0" smtClean="0">
                <a:latin typeface="Arial"/>
                <a:cs typeface="Arial"/>
              </a:rPr>
              <a:t> </a:t>
            </a:r>
            <a:r>
              <a:rPr lang="it-IT" i="1" spc="0" dirty="0" smtClean="0">
                <a:latin typeface="Arial"/>
                <a:cs typeface="Arial"/>
              </a:rPr>
              <a:t>di</a:t>
            </a:r>
            <a:r>
              <a:rPr lang="it-IT" i="1" spc="30" dirty="0" smtClean="0">
                <a:latin typeface="Arial"/>
                <a:cs typeface="Arial"/>
              </a:rPr>
              <a:t> </a:t>
            </a:r>
            <a:r>
              <a:rPr lang="it-IT" i="1" spc="-5" dirty="0" smtClean="0">
                <a:latin typeface="Arial"/>
                <a:cs typeface="Arial"/>
              </a:rPr>
              <a:t>app</a:t>
            </a:r>
            <a:r>
              <a:rPr lang="it-IT" i="1" spc="0" dirty="0" smtClean="0">
                <a:latin typeface="Arial"/>
                <a:cs typeface="Arial"/>
              </a:rPr>
              <a:t>r</a:t>
            </a:r>
            <a:r>
              <a:rPr lang="it-IT" i="1" spc="-5" dirty="0" smtClean="0">
                <a:latin typeface="Arial"/>
                <a:cs typeface="Arial"/>
              </a:rPr>
              <a:t>end</a:t>
            </a:r>
            <a:r>
              <a:rPr lang="it-IT" i="1" spc="0" dirty="0" smtClean="0">
                <a:latin typeface="Arial"/>
                <a:cs typeface="Arial"/>
              </a:rPr>
              <a:t>im</a:t>
            </a:r>
            <a:r>
              <a:rPr lang="it-IT" i="1" spc="-5" dirty="0" smtClean="0">
                <a:latin typeface="Arial"/>
                <a:cs typeface="Arial"/>
              </a:rPr>
              <a:t>en</a:t>
            </a:r>
            <a:r>
              <a:rPr lang="it-IT" i="1" spc="0" dirty="0" smtClean="0">
                <a:latin typeface="Arial"/>
                <a:cs typeface="Arial"/>
              </a:rPr>
              <a:t>to</a:t>
            </a:r>
            <a:r>
              <a:rPr lang="it-IT" i="1" spc="25" dirty="0" smtClean="0">
                <a:latin typeface="Arial"/>
                <a:cs typeface="Arial"/>
              </a:rPr>
              <a:t> </a:t>
            </a:r>
            <a:r>
              <a:rPr lang="it-IT" i="1" spc="-5" dirty="0" smtClean="0">
                <a:latin typeface="Arial"/>
                <a:cs typeface="Arial"/>
              </a:rPr>
              <a:t>c</a:t>
            </a:r>
            <a:r>
              <a:rPr lang="it-IT" i="1" spc="0" dirty="0" smtClean="0">
                <a:latin typeface="Arial"/>
                <a:cs typeface="Arial"/>
              </a:rPr>
              <a:t>o</a:t>
            </a:r>
            <a:r>
              <a:rPr lang="it-IT" i="1" spc="-5" dirty="0" smtClean="0">
                <a:latin typeface="Arial"/>
                <a:cs typeface="Arial"/>
              </a:rPr>
              <a:t>e</a:t>
            </a:r>
            <a:r>
              <a:rPr lang="it-IT" i="1" spc="0" dirty="0" smtClean="0">
                <a:latin typeface="Arial"/>
                <a:cs typeface="Arial"/>
              </a:rPr>
              <a:t>r</a:t>
            </a:r>
            <a:r>
              <a:rPr lang="it-IT" i="1" spc="-5" dirty="0" smtClean="0">
                <a:latin typeface="Arial"/>
                <a:cs typeface="Arial"/>
              </a:rPr>
              <a:t>en</a:t>
            </a:r>
            <a:r>
              <a:rPr lang="it-IT" i="1" spc="0" dirty="0" smtClean="0">
                <a:latin typeface="Arial"/>
                <a:cs typeface="Arial"/>
              </a:rPr>
              <a:t>ti</a:t>
            </a:r>
            <a:r>
              <a:rPr lang="it-IT" i="1" spc="20" dirty="0" smtClean="0">
                <a:latin typeface="Arial"/>
                <a:cs typeface="Arial"/>
              </a:rPr>
              <a:t> </a:t>
            </a:r>
            <a:r>
              <a:rPr lang="it-IT" i="1" spc="-5" dirty="0" smtClean="0">
                <a:latin typeface="Arial"/>
                <a:cs typeface="Arial"/>
              </a:rPr>
              <a:t>c</a:t>
            </a:r>
            <a:r>
              <a:rPr lang="it-IT" i="1" spc="0" dirty="0" smtClean="0">
                <a:latin typeface="Arial"/>
                <a:cs typeface="Arial"/>
              </a:rPr>
              <a:t>on</a:t>
            </a:r>
            <a:r>
              <a:rPr lang="it-IT" i="1" spc="25" dirty="0" smtClean="0">
                <a:latin typeface="Arial"/>
                <a:cs typeface="Arial"/>
              </a:rPr>
              <a:t> </a:t>
            </a:r>
            <a:r>
              <a:rPr lang="it-IT" i="1" spc="-5" dirty="0" smtClean="0">
                <a:latin typeface="Arial"/>
                <a:cs typeface="Arial"/>
              </a:rPr>
              <a:t>l</a:t>
            </a:r>
            <a:r>
              <a:rPr lang="it-IT" i="1" spc="0" dirty="0" smtClean="0">
                <a:latin typeface="Arial"/>
                <a:cs typeface="Arial"/>
              </a:rPr>
              <a:t>e</a:t>
            </a:r>
            <a:r>
              <a:rPr lang="it-IT" i="1" spc="25" dirty="0" smtClean="0">
                <a:latin typeface="Arial"/>
                <a:cs typeface="Arial"/>
              </a:rPr>
              <a:t> </a:t>
            </a:r>
            <a:r>
              <a:rPr lang="it-IT" i="1" spc="5" dirty="0" smtClean="0">
                <a:latin typeface="Arial"/>
                <a:cs typeface="Arial"/>
              </a:rPr>
              <a:t>c</a:t>
            </a:r>
            <a:r>
              <a:rPr lang="it-IT" i="1" spc="-5" dirty="0" smtClean="0">
                <a:latin typeface="Arial"/>
                <a:cs typeface="Arial"/>
              </a:rPr>
              <a:t>apaci</a:t>
            </a:r>
            <a:r>
              <a:rPr lang="it-IT" i="1" spc="0" dirty="0" smtClean="0">
                <a:latin typeface="Arial"/>
                <a:cs typeface="Arial"/>
              </a:rPr>
              <a:t>t</a:t>
            </a:r>
            <a:r>
              <a:rPr lang="it-IT" i="1" spc="-5" dirty="0" smtClean="0">
                <a:latin typeface="Arial"/>
                <a:cs typeface="Arial"/>
              </a:rPr>
              <a:t>à</a:t>
            </a:r>
            <a:r>
              <a:rPr lang="it-IT" i="1" spc="0" dirty="0" smtClean="0">
                <a:latin typeface="Arial"/>
                <a:cs typeface="Arial"/>
              </a:rPr>
              <a:t>,</a:t>
            </a:r>
            <a:r>
              <a:rPr lang="it-IT" i="1" spc="25" dirty="0" smtClean="0">
                <a:latin typeface="Arial"/>
                <a:cs typeface="Arial"/>
              </a:rPr>
              <a:t> </a:t>
            </a:r>
            <a:r>
              <a:rPr lang="it-IT" i="1" spc="0" dirty="0" smtClean="0">
                <a:latin typeface="Arial"/>
                <a:cs typeface="Arial"/>
              </a:rPr>
              <a:t>i</a:t>
            </a:r>
            <a:r>
              <a:rPr lang="it-IT" i="1" spc="20" dirty="0" smtClean="0">
                <a:latin typeface="Arial"/>
                <a:cs typeface="Arial"/>
              </a:rPr>
              <a:t> </a:t>
            </a:r>
            <a:r>
              <a:rPr lang="it-IT" i="1" spc="0" dirty="0" smtClean="0">
                <a:latin typeface="Arial"/>
                <a:cs typeface="Arial"/>
              </a:rPr>
              <a:t>ritmi e i t</a:t>
            </a:r>
            <a:r>
              <a:rPr lang="it-IT" i="1" spc="-5" dirty="0" smtClean="0">
                <a:latin typeface="Arial"/>
                <a:cs typeface="Arial"/>
              </a:rPr>
              <a:t>e</a:t>
            </a:r>
            <a:r>
              <a:rPr lang="it-IT" i="1" spc="-10" dirty="0" smtClean="0">
                <a:latin typeface="Arial"/>
                <a:cs typeface="Arial"/>
              </a:rPr>
              <a:t>m</a:t>
            </a:r>
            <a:r>
              <a:rPr lang="it-IT" i="1" spc="0" dirty="0" smtClean="0">
                <a:latin typeface="Arial"/>
                <a:cs typeface="Arial"/>
              </a:rPr>
              <a:t>pi </a:t>
            </a:r>
            <a:r>
              <a:rPr lang="it-IT" i="1" spc="-5" dirty="0" smtClean="0">
                <a:latin typeface="Arial"/>
                <a:cs typeface="Arial"/>
              </a:rPr>
              <a:t>d</a:t>
            </a:r>
            <a:r>
              <a:rPr lang="it-IT" i="1" spc="0" dirty="0" smtClean="0">
                <a:latin typeface="Arial"/>
                <a:cs typeface="Arial"/>
              </a:rPr>
              <a:t>i</a:t>
            </a:r>
            <a:r>
              <a:rPr lang="it-IT" i="1" spc="5" dirty="0" smtClean="0">
                <a:latin typeface="Arial"/>
                <a:cs typeface="Arial"/>
              </a:rPr>
              <a:t> </a:t>
            </a:r>
            <a:r>
              <a:rPr lang="it-IT" i="1" spc="-5" dirty="0" smtClean="0">
                <a:latin typeface="Arial"/>
                <a:cs typeface="Arial"/>
              </a:rPr>
              <a:t>sv</a:t>
            </a:r>
            <a:r>
              <a:rPr lang="it-IT" i="1" spc="0" dirty="0" smtClean="0">
                <a:latin typeface="Arial"/>
                <a:cs typeface="Arial"/>
              </a:rPr>
              <a:t>i</a:t>
            </a:r>
            <a:r>
              <a:rPr lang="it-IT" i="1" spc="-5" dirty="0" smtClean="0">
                <a:latin typeface="Arial"/>
                <a:cs typeface="Arial"/>
              </a:rPr>
              <a:t>lu</a:t>
            </a:r>
            <a:r>
              <a:rPr lang="it-IT" i="1" spc="0" dirty="0" smtClean="0">
                <a:latin typeface="Arial"/>
                <a:cs typeface="Arial"/>
              </a:rPr>
              <a:t>p</a:t>
            </a:r>
            <a:r>
              <a:rPr lang="it-IT" i="1" spc="-5" dirty="0" smtClean="0">
                <a:latin typeface="Arial"/>
                <a:cs typeface="Arial"/>
              </a:rPr>
              <a:t>p</a:t>
            </a:r>
            <a:r>
              <a:rPr lang="it-IT" i="1" spc="0" dirty="0" smtClean="0">
                <a:latin typeface="Arial"/>
                <a:cs typeface="Arial"/>
              </a:rPr>
              <a:t>o </a:t>
            </a:r>
            <a:r>
              <a:rPr lang="it-IT" i="1" spc="-5" dirty="0" smtClean="0">
                <a:latin typeface="Arial"/>
                <a:cs typeface="Arial"/>
              </a:rPr>
              <a:t>d</a:t>
            </a:r>
            <a:r>
              <a:rPr lang="it-IT" i="1" spc="0" dirty="0" smtClean="0">
                <a:latin typeface="Arial"/>
                <a:cs typeface="Arial"/>
              </a:rPr>
              <a:t>e</a:t>
            </a:r>
            <a:r>
              <a:rPr lang="it-IT" i="1" spc="-5" dirty="0" smtClean="0">
                <a:latin typeface="Arial"/>
                <a:cs typeface="Arial"/>
              </a:rPr>
              <a:t>gl</a:t>
            </a:r>
            <a:r>
              <a:rPr lang="it-IT" i="1" spc="0" dirty="0" smtClean="0">
                <a:latin typeface="Arial"/>
                <a:cs typeface="Arial"/>
              </a:rPr>
              <a:t>i </a:t>
            </a:r>
            <a:r>
              <a:rPr lang="it-IT" i="1" spc="-5" dirty="0" smtClean="0">
                <a:latin typeface="Arial"/>
                <a:cs typeface="Arial"/>
              </a:rPr>
              <a:t>a</a:t>
            </a:r>
            <a:r>
              <a:rPr lang="it-IT" i="1" spc="0" dirty="0" smtClean="0">
                <a:latin typeface="Arial"/>
                <a:cs typeface="Arial"/>
              </a:rPr>
              <a:t>l</a:t>
            </a:r>
            <a:r>
              <a:rPr lang="it-IT" i="1" spc="-5" dirty="0" smtClean="0">
                <a:latin typeface="Arial"/>
                <a:cs typeface="Arial"/>
              </a:rPr>
              <a:t>unni</a:t>
            </a:r>
            <a:r>
              <a:rPr lang="it-IT" i="1" spc="0" dirty="0" smtClean="0">
                <a:latin typeface="Arial"/>
                <a:cs typeface="Arial"/>
              </a:rPr>
              <a:t>”. </a:t>
            </a:r>
          </a:p>
          <a:p>
            <a:pPr>
              <a:buNone/>
            </a:pPr>
            <a:r>
              <a:rPr lang="it-IT" spc="0" dirty="0" smtClean="0">
                <a:latin typeface="Arial"/>
                <a:cs typeface="Arial"/>
              </a:rPr>
              <a:t>(G.</a:t>
            </a:r>
            <a:r>
              <a:rPr lang="it-IT" spc="-5" dirty="0" smtClean="0">
                <a:latin typeface="Arial"/>
                <a:cs typeface="Arial"/>
              </a:rPr>
              <a:t> </a:t>
            </a:r>
            <a:r>
              <a:rPr lang="it-IT" spc="-5" dirty="0" err="1" smtClean="0">
                <a:latin typeface="Arial"/>
                <a:cs typeface="Arial"/>
              </a:rPr>
              <a:t>Chios</a:t>
            </a:r>
            <a:r>
              <a:rPr lang="it-IT" spc="5" dirty="0" err="1" smtClean="0">
                <a:latin typeface="Arial"/>
                <a:cs typeface="Arial"/>
              </a:rPr>
              <a:t>s</a:t>
            </a:r>
            <a:r>
              <a:rPr lang="it-IT" spc="-5" dirty="0" err="1" smtClean="0">
                <a:latin typeface="Arial"/>
                <a:cs typeface="Arial"/>
              </a:rPr>
              <a:t>o</a:t>
            </a:r>
            <a:r>
              <a:rPr lang="it-IT" spc="0" dirty="0" smtClean="0">
                <a:latin typeface="Arial"/>
                <a:cs typeface="Arial"/>
              </a:rPr>
              <a:t>, </a:t>
            </a:r>
            <a:r>
              <a:rPr lang="it-IT" i="1" spc="-5" dirty="0" smtClean="0">
                <a:latin typeface="Arial"/>
                <a:cs typeface="Arial"/>
              </a:rPr>
              <a:t>L</a:t>
            </a:r>
            <a:r>
              <a:rPr lang="it-IT" i="1" spc="0" dirty="0" smtClean="0">
                <a:latin typeface="Arial"/>
                <a:cs typeface="Arial"/>
              </a:rPr>
              <a:t>a </a:t>
            </a:r>
            <a:r>
              <a:rPr lang="it-IT" i="1" spc="-5" dirty="0" smtClean="0">
                <a:latin typeface="Arial"/>
                <a:cs typeface="Arial"/>
              </a:rPr>
              <a:t>pe</a:t>
            </a:r>
            <a:r>
              <a:rPr lang="it-IT" i="1" spc="0" dirty="0" smtClean="0">
                <a:latin typeface="Arial"/>
                <a:cs typeface="Arial"/>
              </a:rPr>
              <a:t>r</a:t>
            </a:r>
            <a:r>
              <a:rPr lang="it-IT" i="1" spc="-5" dirty="0" smtClean="0">
                <a:latin typeface="Arial"/>
                <a:cs typeface="Arial"/>
              </a:rPr>
              <a:t>s</a:t>
            </a:r>
            <a:r>
              <a:rPr lang="it-IT" i="1" spc="0" dirty="0" smtClean="0">
                <a:latin typeface="Arial"/>
                <a:cs typeface="Arial"/>
              </a:rPr>
              <a:t>o</a:t>
            </a:r>
            <a:r>
              <a:rPr lang="it-IT" i="1" spc="-5" dirty="0" smtClean="0">
                <a:latin typeface="Arial"/>
                <a:cs typeface="Arial"/>
              </a:rPr>
              <a:t>naliz</a:t>
            </a:r>
            <a:r>
              <a:rPr lang="it-IT" i="1" spc="5" dirty="0" smtClean="0">
                <a:latin typeface="Arial"/>
                <a:cs typeface="Arial"/>
              </a:rPr>
              <a:t>z</a:t>
            </a:r>
            <a:r>
              <a:rPr lang="it-IT" i="1" spc="-5" dirty="0" smtClean="0">
                <a:latin typeface="Arial"/>
                <a:cs typeface="Arial"/>
              </a:rPr>
              <a:t>azio</a:t>
            </a:r>
            <a:r>
              <a:rPr lang="it-IT" i="1" spc="0" dirty="0" smtClean="0">
                <a:latin typeface="Arial"/>
                <a:cs typeface="Arial"/>
              </a:rPr>
              <a:t>ne </a:t>
            </a:r>
            <a:r>
              <a:rPr lang="it-IT" i="1" spc="-5" dirty="0" smtClean="0">
                <a:latin typeface="Arial"/>
                <a:cs typeface="Arial"/>
              </a:rPr>
              <a:t>del</a:t>
            </a:r>
            <a:r>
              <a:rPr lang="it-IT" i="1" spc="0" dirty="0" smtClean="0">
                <a:latin typeface="Arial"/>
                <a:cs typeface="Arial"/>
              </a:rPr>
              <a:t>l</a:t>
            </a:r>
            <a:r>
              <a:rPr lang="it-IT" i="1" spc="-5" dirty="0" smtClean="0">
                <a:latin typeface="Arial"/>
                <a:cs typeface="Arial"/>
              </a:rPr>
              <a:t>’app</a:t>
            </a:r>
            <a:r>
              <a:rPr lang="it-IT" i="1" spc="5" dirty="0" smtClean="0">
                <a:latin typeface="Arial"/>
                <a:cs typeface="Arial"/>
              </a:rPr>
              <a:t>r</a:t>
            </a:r>
            <a:r>
              <a:rPr lang="it-IT" i="1" spc="-5" dirty="0" smtClean="0">
                <a:latin typeface="Arial"/>
                <a:cs typeface="Arial"/>
              </a:rPr>
              <a:t>end</a:t>
            </a:r>
            <a:r>
              <a:rPr lang="it-IT" i="1" spc="0" dirty="0" smtClean="0">
                <a:latin typeface="Arial"/>
                <a:cs typeface="Arial"/>
              </a:rPr>
              <a:t>i</a:t>
            </a:r>
            <a:r>
              <a:rPr lang="it-IT" i="1" spc="-5" dirty="0" smtClean="0">
                <a:latin typeface="Arial"/>
                <a:cs typeface="Arial"/>
              </a:rPr>
              <a:t>men</a:t>
            </a:r>
            <a:r>
              <a:rPr lang="it-IT" i="1" spc="0" dirty="0" smtClean="0">
                <a:latin typeface="Arial"/>
                <a:cs typeface="Arial"/>
              </a:rPr>
              <a:t>t</a:t>
            </a:r>
            <a:r>
              <a:rPr lang="it-IT" i="1" spc="-5" dirty="0" smtClean="0">
                <a:latin typeface="Arial"/>
                <a:cs typeface="Arial"/>
              </a:rPr>
              <a:t>o</a:t>
            </a:r>
            <a:r>
              <a:rPr lang="it-IT" spc="0" dirty="0" smtClean="0">
                <a:latin typeface="Arial"/>
                <a:cs typeface="Arial"/>
              </a:rPr>
              <a:t>)</a:t>
            </a:r>
            <a:endParaRPr lang="it-IT" dirty="0" smtClean="0">
              <a:latin typeface="Arial"/>
              <a:cs typeface="Arial"/>
            </a:endParaRPr>
          </a:p>
          <a:p>
            <a:endParaRPr lang="it-IT"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55576" y="1"/>
            <a:ext cx="7772400" cy="836712"/>
          </a:xfrm>
        </p:spPr>
        <p:txBody>
          <a:bodyPr>
            <a:noAutofit/>
          </a:bodyPr>
          <a:lstStyle/>
          <a:p>
            <a:r>
              <a:rPr lang="it-IT" sz="2000" b="1" dirty="0" smtClean="0"/>
              <a:t>COSTRUZIONE </a:t>
            </a:r>
            <a:r>
              <a:rPr lang="it-IT" sz="2000" b="1" dirty="0" err="1" smtClean="0"/>
              <a:t>DI</a:t>
            </a:r>
            <a:r>
              <a:rPr lang="it-IT" sz="2000" b="1" dirty="0" smtClean="0"/>
              <a:t> UN PDP INTESO COME SISTEMA </a:t>
            </a:r>
            <a:r>
              <a:rPr lang="it-IT" sz="2000" b="1" dirty="0" err="1" smtClean="0"/>
              <a:t>DI</a:t>
            </a:r>
            <a:r>
              <a:rPr lang="it-IT" sz="2000" b="1" dirty="0" smtClean="0"/>
              <a:t> COERENZE INTERNE TRA OSSERVAZIONE – PROGETTAZIONE - VALUTAZIONE</a:t>
            </a:r>
            <a:r>
              <a:rPr lang="it-IT" sz="2000" dirty="0" smtClean="0"/>
              <a:t/>
            </a:r>
            <a:br>
              <a:rPr lang="it-IT" sz="2000" dirty="0" smtClean="0"/>
            </a:br>
            <a:endParaRPr lang="it-IT" sz="2000" dirty="0"/>
          </a:p>
        </p:txBody>
      </p:sp>
      <p:sp>
        <p:nvSpPr>
          <p:cNvPr id="3" name="Sottotitolo 2"/>
          <p:cNvSpPr>
            <a:spLocks noGrp="1"/>
          </p:cNvSpPr>
          <p:nvPr>
            <p:ph type="subTitle" idx="1"/>
          </p:nvPr>
        </p:nvSpPr>
        <p:spPr>
          <a:xfrm>
            <a:off x="0" y="476672"/>
            <a:ext cx="9144000" cy="6381328"/>
          </a:xfrm>
        </p:spPr>
        <p:txBody>
          <a:bodyPr>
            <a:noAutofit/>
          </a:bodyPr>
          <a:lstStyle/>
          <a:p>
            <a:r>
              <a:rPr lang="it-IT" sz="2400" b="1" dirty="0" smtClean="0">
                <a:solidFill>
                  <a:srgbClr val="0070C0"/>
                </a:solidFill>
              </a:rPr>
              <a:t>Osservazione</a:t>
            </a:r>
          </a:p>
          <a:p>
            <a:pPr algn="l">
              <a:buFont typeface="Arial" pitchFamily="34" charset="0"/>
              <a:buChar char="•"/>
            </a:pPr>
            <a:r>
              <a:rPr lang="it-IT" sz="2400" b="1" dirty="0" smtClean="0">
                <a:solidFill>
                  <a:srgbClr val="FF0000"/>
                </a:solidFill>
              </a:rPr>
              <a:t>Rilevazione bisogni</a:t>
            </a:r>
          </a:p>
          <a:p>
            <a:pPr algn="l">
              <a:buFont typeface="Arial" pitchFamily="34" charset="0"/>
              <a:buChar char="•"/>
            </a:pPr>
            <a:r>
              <a:rPr lang="it-IT" sz="2400" b="1" dirty="0" smtClean="0">
                <a:solidFill>
                  <a:srgbClr val="FF0000"/>
                </a:solidFill>
              </a:rPr>
              <a:t>Rilevazione intelligenze/stili cognitivi/</a:t>
            </a:r>
            <a:r>
              <a:rPr lang="it-IT" sz="2400" b="1" dirty="0" smtClean="0">
                <a:solidFill>
                  <a:srgbClr val="0070C0"/>
                </a:solidFill>
              </a:rPr>
              <a:t>stili d’apprendimento</a:t>
            </a:r>
          </a:p>
          <a:p>
            <a:pPr algn="l">
              <a:buFont typeface="Arial" pitchFamily="34" charset="0"/>
              <a:buChar char="•"/>
            </a:pPr>
            <a:r>
              <a:rPr lang="it-IT" sz="2400" b="1" dirty="0" smtClean="0">
                <a:solidFill>
                  <a:srgbClr val="FF0000"/>
                </a:solidFill>
              </a:rPr>
              <a:t>Confrontare le proprie osservazioni/rilevazioni con le relazioni degli esperti</a:t>
            </a:r>
          </a:p>
          <a:p>
            <a:pPr algn="l"/>
            <a:r>
              <a:rPr lang="it-IT" sz="2400" b="1" dirty="0" smtClean="0">
                <a:solidFill>
                  <a:srgbClr val="0070C0"/>
                </a:solidFill>
              </a:rPr>
              <a:t>Selezionare macro aree  d’intervento:</a:t>
            </a:r>
          </a:p>
          <a:p>
            <a:pPr lvl="0" algn="l">
              <a:buFont typeface="Arial" pitchFamily="34" charset="0"/>
              <a:buChar char="•"/>
            </a:pPr>
            <a:r>
              <a:rPr lang="it-IT" sz="2400" b="1" dirty="0" smtClean="0">
                <a:solidFill>
                  <a:srgbClr val="FF0000"/>
                </a:solidFill>
              </a:rPr>
              <a:t> </a:t>
            </a:r>
            <a:r>
              <a:rPr lang="it-IT" sz="2400" b="1" i="1" u="sng" dirty="0" smtClean="0">
                <a:solidFill>
                  <a:srgbClr val="0070C0"/>
                </a:solidFill>
              </a:rPr>
              <a:t>abilità trasversali (lettura, scrittura, calcolo, comprensione-produzione di testi, </a:t>
            </a:r>
            <a:r>
              <a:rPr lang="it-IT" sz="2400" b="1" i="1" u="sng" dirty="0" err="1" smtClean="0">
                <a:solidFill>
                  <a:srgbClr val="0070C0"/>
                </a:solidFill>
              </a:rPr>
              <a:t>problem</a:t>
            </a:r>
            <a:r>
              <a:rPr lang="it-IT" sz="2400" b="1" i="1" u="sng" dirty="0" smtClean="0">
                <a:solidFill>
                  <a:srgbClr val="0070C0"/>
                </a:solidFill>
              </a:rPr>
              <a:t> </a:t>
            </a:r>
            <a:r>
              <a:rPr lang="it-IT" sz="2400" b="1" i="1" u="sng" dirty="0" err="1" smtClean="0">
                <a:solidFill>
                  <a:srgbClr val="0070C0"/>
                </a:solidFill>
              </a:rPr>
              <a:t>posing</a:t>
            </a:r>
            <a:r>
              <a:rPr lang="it-IT" sz="2400" b="1" i="1" u="sng" dirty="0" smtClean="0">
                <a:solidFill>
                  <a:srgbClr val="0070C0"/>
                </a:solidFill>
              </a:rPr>
              <a:t>/</a:t>
            </a:r>
            <a:r>
              <a:rPr lang="it-IT" sz="2400" b="1" i="1" u="sng" dirty="0" err="1" smtClean="0">
                <a:solidFill>
                  <a:srgbClr val="0070C0"/>
                </a:solidFill>
              </a:rPr>
              <a:t>setting</a:t>
            </a:r>
            <a:r>
              <a:rPr lang="it-IT" sz="2400" b="1" i="1" u="sng" dirty="0" smtClean="0">
                <a:solidFill>
                  <a:srgbClr val="0070C0"/>
                </a:solidFill>
              </a:rPr>
              <a:t>/</a:t>
            </a:r>
            <a:r>
              <a:rPr lang="it-IT" sz="2400" b="1" i="1" u="sng" dirty="0" err="1" smtClean="0">
                <a:solidFill>
                  <a:srgbClr val="0070C0"/>
                </a:solidFill>
              </a:rPr>
              <a:t>solving</a:t>
            </a:r>
            <a:r>
              <a:rPr lang="it-IT" sz="2400" b="1" i="1" u="sng" dirty="0" smtClean="0">
                <a:solidFill>
                  <a:srgbClr val="0070C0"/>
                </a:solidFill>
              </a:rPr>
              <a:t>;</a:t>
            </a:r>
          </a:p>
          <a:p>
            <a:pPr lvl="0" algn="l">
              <a:buFont typeface="Arial" pitchFamily="34" charset="0"/>
              <a:buChar char="•"/>
            </a:pPr>
            <a:r>
              <a:rPr lang="it-IT" sz="2400" b="1" i="1" u="sng" dirty="0" smtClean="0">
                <a:solidFill>
                  <a:srgbClr val="0070C0"/>
                </a:solidFill>
              </a:rPr>
              <a:t>processi cognitivi (memoria, motivazione, </a:t>
            </a:r>
            <a:r>
              <a:rPr lang="it-IT" sz="2400" b="1" i="1" u="sng" dirty="0" err="1" smtClean="0">
                <a:solidFill>
                  <a:srgbClr val="0070C0"/>
                </a:solidFill>
              </a:rPr>
              <a:t>metacognizione</a:t>
            </a:r>
            <a:r>
              <a:rPr lang="it-IT" sz="2400" b="1" dirty="0" smtClean="0">
                <a:solidFill>
                  <a:srgbClr val="FF0000"/>
                </a:solidFill>
              </a:rPr>
              <a:t>).</a:t>
            </a:r>
          </a:p>
          <a:p>
            <a:pPr algn="l"/>
            <a:r>
              <a:rPr lang="it-IT" sz="2400" b="1" dirty="0" smtClean="0">
                <a:solidFill>
                  <a:schemeClr val="accent6">
                    <a:lumMod val="50000"/>
                  </a:schemeClr>
                </a:solidFill>
              </a:rPr>
              <a:t>Individuare gli aspetti salienti delle abilità di base evidenziandone i punti di forza e di debolezza</a:t>
            </a:r>
          </a:p>
          <a:p>
            <a:pPr algn="l"/>
            <a:endParaRPr lang="it-IT" sz="2400" dirty="0" smtClean="0"/>
          </a:p>
          <a:p>
            <a:r>
              <a:rPr lang="it-IT" sz="2400" b="1" dirty="0" smtClean="0">
                <a:solidFill>
                  <a:srgbClr val="002060"/>
                </a:solidFill>
              </a:rPr>
              <a:t>Sulla base delle rilevazioni sopraindicate:</a:t>
            </a:r>
            <a:endParaRPr lang="it-IT" sz="2400" dirty="0" smtClean="0">
              <a:solidFill>
                <a:srgbClr val="002060"/>
              </a:solidFill>
            </a:endParaRPr>
          </a:p>
          <a:p>
            <a:pPr algn="l"/>
            <a:r>
              <a:rPr lang="it-IT" sz="2400" b="1" dirty="0" smtClean="0"/>
              <a:t>Suddividere la classe in gruppi per stili cognitivi e d’apprendimento (tanti alunni  </a:t>
            </a:r>
            <a:r>
              <a:rPr lang="it-IT" sz="2400" b="1" dirty="0" err="1" smtClean="0"/>
              <a:t>stile…</a:t>
            </a:r>
            <a:r>
              <a:rPr lang="it-IT" sz="2400" b="1" dirty="0" smtClean="0"/>
              <a:t>, tanti alunni stile</a:t>
            </a:r>
            <a:r>
              <a:rPr lang="it-IT" sz="2400" dirty="0" smtClean="0"/>
              <a:t>..)</a:t>
            </a:r>
          </a:p>
          <a:p>
            <a:endParaRPr lang="it-IT" sz="24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2700" b="1" dirty="0" smtClean="0"/>
              <a:t/>
            </a:r>
            <a:br>
              <a:rPr lang="it-IT" sz="2700" b="1" dirty="0" smtClean="0"/>
            </a:br>
            <a:r>
              <a:rPr lang="it-IT" sz="2700" b="1" dirty="0" smtClean="0"/>
              <a:t>COSTRUZIONE </a:t>
            </a:r>
            <a:r>
              <a:rPr lang="it-IT" sz="2700" b="1" dirty="0" err="1" smtClean="0"/>
              <a:t>DI</a:t>
            </a:r>
            <a:r>
              <a:rPr lang="it-IT" sz="2700" b="1" dirty="0" smtClean="0"/>
              <a:t> UN PDP INTESO COME SISTEMA </a:t>
            </a:r>
            <a:r>
              <a:rPr lang="it-IT" sz="2700" b="1" dirty="0" err="1" smtClean="0"/>
              <a:t>DI</a:t>
            </a:r>
            <a:r>
              <a:rPr lang="it-IT" sz="2700" b="1" dirty="0" smtClean="0"/>
              <a:t> COERENZE INTERNE TRA OSSERVAZIONE – PROGETTAZIONE - VALUTAZIONE</a:t>
            </a:r>
            <a:r>
              <a:rPr lang="it-IT" dirty="0" smtClean="0"/>
              <a:t/>
            </a:r>
            <a:br>
              <a:rPr lang="it-IT" dirty="0" smtClean="0"/>
            </a:br>
            <a:endParaRPr lang="it-IT" dirty="0"/>
          </a:p>
        </p:txBody>
      </p:sp>
      <p:sp>
        <p:nvSpPr>
          <p:cNvPr id="3" name="Segnaposto contenuto 2"/>
          <p:cNvSpPr>
            <a:spLocks noGrp="1"/>
          </p:cNvSpPr>
          <p:nvPr>
            <p:ph idx="1"/>
          </p:nvPr>
        </p:nvSpPr>
        <p:spPr>
          <a:xfrm>
            <a:off x="457200" y="1357298"/>
            <a:ext cx="8229600" cy="5312062"/>
          </a:xfrm>
        </p:spPr>
        <p:txBody>
          <a:bodyPr>
            <a:normAutofit fontScale="85000" lnSpcReduction="20000"/>
          </a:bodyPr>
          <a:lstStyle/>
          <a:p>
            <a:r>
              <a:rPr lang="it-IT" sz="3600" b="1" dirty="0" smtClean="0">
                <a:solidFill>
                  <a:srgbClr val="0070C0"/>
                </a:solidFill>
              </a:rPr>
              <a:t>Progettazione</a:t>
            </a:r>
          </a:p>
          <a:p>
            <a:r>
              <a:rPr lang="it-IT" b="1" dirty="0" smtClean="0">
                <a:solidFill>
                  <a:srgbClr val="FF0000"/>
                </a:solidFill>
              </a:rPr>
              <a:t>Selezionare all’interno delle Indicazioni nazionali </a:t>
            </a:r>
            <a:r>
              <a:rPr lang="it-IT" b="1" dirty="0" smtClean="0">
                <a:solidFill>
                  <a:schemeClr val="accent6">
                    <a:lumMod val="50000"/>
                  </a:schemeClr>
                </a:solidFill>
              </a:rPr>
              <a:t>due o tre Competenze di cittadinanza ritenute più significative per una determinata macro area</a:t>
            </a:r>
          </a:p>
          <a:p>
            <a:endParaRPr lang="it-IT" b="1" dirty="0" smtClean="0">
              <a:solidFill>
                <a:srgbClr val="FF0000"/>
              </a:solidFill>
            </a:endParaRPr>
          </a:p>
          <a:p>
            <a:r>
              <a:rPr lang="it-IT" b="1" dirty="0" smtClean="0">
                <a:solidFill>
                  <a:srgbClr val="FF0000"/>
                </a:solidFill>
              </a:rPr>
              <a:t>Coerentemente con tali competenze individuare i </a:t>
            </a:r>
            <a:r>
              <a:rPr lang="it-IT" b="1" dirty="0" smtClean="0">
                <a:solidFill>
                  <a:schemeClr val="accent6">
                    <a:lumMod val="50000"/>
                  </a:schemeClr>
                </a:solidFill>
              </a:rPr>
              <a:t>traguardi per lo sviluppo delle competenze (non più di due o tre)</a:t>
            </a:r>
            <a:r>
              <a:rPr lang="it-IT" b="1" dirty="0" smtClean="0">
                <a:solidFill>
                  <a:srgbClr val="FF0000"/>
                </a:solidFill>
              </a:rPr>
              <a:t> più consoni con le Competenze di cittadinanza;</a:t>
            </a:r>
          </a:p>
          <a:p>
            <a:endParaRPr lang="it-IT" b="1" dirty="0" smtClean="0">
              <a:solidFill>
                <a:srgbClr val="FF0000"/>
              </a:solidFill>
            </a:endParaRPr>
          </a:p>
          <a:p>
            <a:r>
              <a:rPr lang="it-IT" b="1" dirty="0" smtClean="0">
                <a:solidFill>
                  <a:srgbClr val="FF0000"/>
                </a:solidFill>
              </a:rPr>
              <a:t>Coerentemente con tali traguardi per lo sviluppo delle competenze individuare gli </a:t>
            </a:r>
            <a:r>
              <a:rPr lang="it-IT" b="1" dirty="0" smtClean="0">
                <a:solidFill>
                  <a:schemeClr val="accent6">
                    <a:lumMod val="50000"/>
                  </a:schemeClr>
                </a:solidFill>
              </a:rPr>
              <a:t>obiettivi d’apprendimento più consoni </a:t>
            </a:r>
          </a:p>
          <a:p>
            <a:endParaRPr lang="it-IT"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868346"/>
          </a:xfrm>
        </p:spPr>
        <p:txBody>
          <a:bodyPr>
            <a:normAutofit/>
          </a:bodyPr>
          <a:lstStyle/>
          <a:p>
            <a:r>
              <a:rPr lang="it-IT" sz="2000" b="1" dirty="0" smtClean="0"/>
              <a:t>COSTRUZIONE </a:t>
            </a:r>
            <a:r>
              <a:rPr lang="it-IT" sz="2000" b="1" dirty="0" err="1" smtClean="0"/>
              <a:t>DI</a:t>
            </a:r>
            <a:r>
              <a:rPr lang="it-IT" sz="2000" b="1" dirty="0" smtClean="0"/>
              <a:t> UN PDP INTESO COME SISTEMA </a:t>
            </a:r>
            <a:r>
              <a:rPr lang="it-IT" sz="2000" b="1" dirty="0" err="1" smtClean="0"/>
              <a:t>DI</a:t>
            </a:r>
            <a:r>
              <a:rPr lang="it-IT" sz="2000" b="1" dirty="0" smtClean="0"/>
              <a:t> COERENZE INTERNE TRA OSSERVAZIONE – PROGETTAZIONE - VALUTAZIONE</a:t>
            </a:r>
            <a:endParaRPr lang="it-IT" sz="2000" dirty="0"/>
          </a:p>
        </p:txBody>
      </p:sp>
      <p:sp>
        <p:nvSpPr>
          <p:cNvPr id="3" name="Segnaposto contenuto 2"/>
          <p:cNvSpPr>
            <a:spLocks noGrp="1"/>
          </p:cNvSpPr>
          <p:nvPr>
            <p:ph idx="1"/>
          </p:nvPr>
        </p:nvSpPr>
        <p:spPr>
          <a:xfrm>
            <a:off x="214282" y="1142984"/>
            <a:ext cx="8643998" cy="5357850"/>
          </a:xfrm>
        </p:spPr>
        <p:txBody>
          <a:bodyPr>
            <a:normAutofit fontScale="70000" lnSpcReduction="20000"/>
          </a:bodyPr>
          <a:lstStyle/>
          <a:p>
            <a:r>
              <a:rPr lang="it-IT" b="1" dirty="0" smtClean="0">
                <a:solidFill>
                  <a:srgbClr val="FF0000"/>
                </a:solidFill>
              </a:rPr>
              <a:t>Tenuto conto della programmazione per l’intera classe e dei DSA e BES presenti nella classe </a:t>
            </a:r>
            <a:r>
              <a:rPr lang="it-IT" b="1" dirty="0" smtClean="0">
                <a:solidFill>
                  <a:schemeClr val="accent6">
                    <a:lumMod val="50000"/>
                  </a:schemeClr>
                </a:solidFill>
              </a:rPr>
              <a:t>identificare gli obiettivi d’apprendimento suscettibili di modificazione.</a:t>
            </a:r>
          </a:p>
          <a:p>
            <a:endParaRPr lang="it-IT" b="1" dirty="0" smtClean="0">
              <a:solidFill>
                <a:srgbClr val="FF0000"/>
              </a:solidFill>
            </a:endParaRPr>
          </a:p>
          <a:p>
            <a:r>
              <a:rPr lang="it-IT" b="1" dirty="0" smtClean="0">
                <a:solidFill>
                  <a:schemeClr val="accent6">
                    <a:lumMod val="50000"/>
                  </a:schemeClr>
                </a:solidFill>
              </a:rPr>
              <a:t>Semplificare gli obiettivi</a:t>
            </a:r>
          </a:p>
          <a:p>
            <a:endParaRPr lang="it-IT" b="1" dirty="0" smtClean="0">
              <a:solidFill>
                <a:srgbClr val="FF0000"/>
              </a:solidFill>
            </a:endParaRPr>
          </a:p>
          <a:p>
            <a:r>
              <a:rPr lang="it-IT" b="1" dirty="0" smtClean="0">
                <a:solidFill>
                  <a:schemeClr val="accent6">
                    <a:lumMod val="50000"/>
                  </a:schemeClr>
                </a:solidFill>
              </a:rPr>
              <a:t>Individuare le strategie didattiche coerenti con gli stili d’apprendimento </a:t>
            </a:r>
            <a:r>
              <a:rPr lang="it-IT" b="1" dirty="0" smtClean="0">
                <a:solidFill>
                  <a:srgbClr val="FF0000"/>
                </a:solidFill>
              </a:rPr>
              <a:t>per il conseguimento degli obiettivi prefissati.</a:t>
            </a:r>
          </a:p>
          <a:p>
            <a:endParaRPr lang="it-IT" b="1" dirty="0" smtClean="0">
              <a:solidFill>
                <a:srgbClr val="FF0000"/>
              </a:solidFill>
            </a:endParaRPr>
          </a:p>
          <a:p>
            <a:r>
              <a:rPr lang="it-IT" b="1" dirty="0" smtClean="0">
                <a:solidFill>
                  <a:srgbClr val="FF0000"/>
                </a:solidFill>
              </a:rPr>
              <a:t>Individuare le attività didattiche coerenti con le strategie sopraindicate</a:t>
            </a:r>
          </a:p>
          <a:p>
            <a:endParaRPr lang="it-IT" b="1" dirty="0" smtClean="0">
              <a:solidFill>
                <a:srgbClr val="FF0000"/>
              </a:solidFill>
            </a:endParaRPr>
          </a:p>
          <a:p>
            <a:r>
              <a:rPr lang="it-IT" b="1" dirty="0" smtClean="0">
                <a:solidFill>
                  <a:srgbClr val="FF0000"/>
                </a:solidFill>
              </a:rPr>
              <a:t>Identificare </a:t>
            </a:r>
            <a:r>
              <a:rPr lang="it-IT" b="1" dirty="0" smtClean="0">
                <a:solidFill>
                  <a:schemeClr val="accent6">
                    <a:lumMod val="50000"/>
                  </a:schemeClr>
                </a:solidFill>
              </a:rPr>
              <a:t>strumenti compensativi</a:t>
            </a:r>
          </a:p>
          <a:p>
            <a:endParaRPr lang="it-IT" b="1" dirty="0" smtClean="0">
              <a:solidFill>
                <a:srgbClr val="FF0000"/>
              </a:solidFill>
            </a:endParaRPr>
          </a:p>
          <a:p>
            <a:r>
              <a:rPr lang="it-IT" b="1" dirty="0" smtClean="0">
                <a:solidFill>
                  <a:srgbClr val="FF0000"/>
                </a:solidFill>
              </a:rPr>
              <a:t>Individuare </a:t>
            </a:r>
            <a:r>
              <a:rPr lang="it-IT" b="1" dirty="0" smtClean="0">
                <a:solidFill>
                  <a:schemeClr val="accent6">
                    <a:lumMod val="50000"/>
                  </a:schemeClr>
                </a:solidFill>
              </a:rPr>
              <a:t>misure </a:t>
            </a:r>
            <a:r>
              <a:rPr lang="it-IT" b="1" dirty="0" err="1" smtClean="0">
                <a:solidFill>
                  <a:schemeClr val="accent6">
                    <a:lumMod val="50000"/>
                  </a:schemeClr>
                </a:solidFill>
              </a:rPr>
              <a:t>dispensative</a:t>
            </a:r>
            <a:r>
              <a:rPr lang="it-IT" b="1" dirty="0" smtClean="0">
                <a:solidFill>
                  <a:schemeClr val="accent6">
                    <a:lumMod val="50000"/>
                  </a:schemeClr>
                </a:solidFill>
              </a:rPr>
              <a:t> </a:t>
            </a:r>
          </a:p>
          <a:p>
            <a:endParaRPr lang="it-IT"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r>
              <a:rPr lang="it-IT" sz="3600" b="1" dirty="0" smtClean="0">
                <a:solidFill>
                  <a:srgbClr val="0070C0"/>
                </a:solidFill>
              </a:rPr>
              <a:t>Valutazione</a:t>
            </a:r>
          </a:p>
          <a:p>
            <a:endParaRPr lang="it-IT" dirty="0" smtClean="0"/>
          </a:p>
          <a:p>
            <a:r>
              <a:rPr lang="it-IT" b="1" dirty="0" smtClean="0">
                <a:solidFill>
                  <a:srgbClr val="FF0000"/>
                </a:solidFill>
              </a:rPr>
              <a:t>Costruire indicatori di processo di apprendimento attivo</a:t>
            </a:r>
          </a:p>
          <a:p>
            <a:r>
              <a:rPr lang="it-IT" b="1" dirty="0" smtClean="0">
                <a:solidFill>
                  <a:srgbClr val="FF0000"/>
                </a:solidFill>
              </a:rPr>
              <a:t>Costruire indicatori di prodotto dell’apprendimento</a:t>
            </a:r>
          </a:p>
          <a:p>
            <a:endParaRPr lang="it-IT"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827584" y="1"/>
            <a:ext cx="7772400" cy="620688"/>
          </a:xfrm>
        </p:spPr>
        <p:txBody>
          <a:bodyPr>
            <a:normAutofit fontScale="90000"/>
          </a:bodyPr>
          <a:lstStyle/>
          <a:p>
            <a:endParaRPr lang="it-IT" dirty="0"/>
          </a:p>
        </p:txBody>
      </p:sp>
      <p:sp>
        <p:nvSpPr>
          <p:cNvPr id="3" name="Sottotitolo 2"/>
          <p:cNvSpPr>
            <a:spLocks noGrp="1"/>
          </p:cNvSpPr>
          <p:nvPr>
            <p:ph type="subTitle" idx="1"/>
          </p:nvPr>
        </p:nvSpPr>
        <p:spPr>
          <a:xfrm>
            <a:off x="323528" y="692696"/>
            <a:ext cx="8496944" cy="3960440"/>
          </a:xfrm>
        </p:spPr>
        <p:txBody>
          <a:bodyPr/>
          <a:lstStyle/>
          <a:p>
            <a:endParaRPr lang="it-IT" b="1" dirty="0" smtClean="0"/>
          </a:p>
          <a:p>
            <a:endParaRPr lang="it-IT" b="1" dirty="0" smtClean="0"/>
          </a:p>
          <a:p>
            <a:endParaRPr lang="it-IT" b="1" dirty="0" smtClean="0"/>
          </a:p>
          <a:p>
            <a:r>
              <a:rPr lang="it-IT" sz="5400" b="1" dirty="0" smtClean="0"/>
              <a:t>Stili d’apprendimento</a:t>
            </a:r>
            <a:endParaRPr lang="it-IT" sz="5400" b="1"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60649"/>
            <a:ext cx="7772400" cy="792088"/>
          </a:xfrm>
        </p:spPr>
        <p:txBody>
          <a:bodyPr>
            <a:normAutofit fontScale="90000"/>
          </a:bodyPr>
          <a:lstStyle/>
          <a:p>
            <a:r>
              <a:rPr lang="it-IT" dirty="0" smtClean="0"/>
              <a:t>Stili cognitivi e stili d’apprendimento</a:t>
            </a:r>
            <a:endParaRPr lang="it-IT" dirty="0"/>
          </a:p>
        </p:txBody>
      </p:sp>
      <p:sp>
        <p:nvSpPr>
          <p:cNvPr id="3" name="Sottotitolo 2"/>
          <p:cNvSpPr>
            <a:spLocks noGrp="1"/>
          </p:cNvSpPr>
          <p:nvPr>
            <p:ph type="subTitle" idx="1"/>
          </p:nvPr>
        </p:nvSpPr>
        <p:spPr>
          <a:xfrm>
            <a:off x="395536" y="1196752"/>
            <a:ext cx="8424936" cy="5256584"/>
          </a:xfrm>
        </p:spPr>
        <p:txBody>
          <a:bodyPr>
            <a:normAutofit lnSpcReduction="10000"/>
          </a:bodyPr>
          <a:lstStyle/>
          <a:p>
            <a:pPr algn="l"/>
            <a:r>
              <a:rPr lang="it-IT" b="1" dirty="0" err="1"/>
              <a:t>Boscolo</a:t>
            </a:r>
            <a:r>
              <a:rPr lang="it-IT" dirty="0"/>
              <a:t> (</a:t>
            </a:r>
            <a:r>
              <a:rPr lang="it-IT" dirty="0" smtClean="0"/>
              <a:t>1986) </a:t>
            </a:r>
            <a:r>
              <a:rPr lang="it-IT" dirty="0"/>
              <a:t>indica come </a:t>
            </a:r>
            <a:r>
              <a:rPr lang="it-IT" b="1" dirty="0"/>
              <a:t>stile cognitivo </a:t>
            </a:r>
            <a:r>
              <a:rPr lang="it-IT" dirty="0"/>
              <a:t>una modalità di </a:t>
            </a:r>
            <a:r>
              <a:rPr lang="it-IT" dirty="0" smtClean="0"/>
              <a:t>elaborazione dell'informazione </a:t>
            </a:r>
            <a:r>
              <a:rPr lang="it-IT" dirty="0"/>
              <a:t>che si manifesta in compiti diversi e addirittura </a:t>
            </a:r>
            <a:r>
              <a:rPr lang="it-IT" dirty="0" smtClean="0"/>
              <a:t>in settori </a:t>
            </a:r>
            <a:r>
              <a:rPr lang="it-IT" dirty="0"/>
              <a:t>diversi </a:t>
            </a:r>
            <a:r>
              <a:rPr lang="it-IT" dirty="0" smtClean="0"/>
              <a:t>di comportamento.</a:t>
            </a:r>
          </a:p>
          <a:p>
            <a:pPr algn="l"/>
            <a:endParaRPr lang="it-IT" dirty="0" smtClean="0"/>
          </a:p>
          <a:p>
            <a:pPr algn="l"/>
            <a:r>
              <a:rPr lang="it-IT" dirty="0" smtClean="0"/>
              <a:t> </a:t>
            </a:r>
            <a:r>
              <a:rPr lang="it-IT" dirty="0"/>
              <a:t>Il concetto di "stile" suggerirebbe caratteristiche cognitive globali </a:t>
            </a:r>
            <a:r>
              <a:rPr lang="it-IT" dirty="0" smtClean="0"/>
              <a:t>o diffuse </a:t>
            </a:r>
            <a:r>
              <a:rPr lang="it-IT" dirty="0"/>
              <a:t>che si manifestano </a:t>
            </a:r>
            <a:r>
              <a:rPr lang="it-IT" dirty="0">
                <a:solidFill>
                  <a:srgbClr val="FF0000"/>
                </a:solidFill>
              </a:rPr>
              <a:t>non solo nel funzionamento cognitivo ma anche negli</a:t>
            </a:r>
          </a:p>
          <a:p>
            <a:pPr algn="l"/>
            <a:r>
              <a:rPr lang="it-IT" dirty="0">
                <a:solidFill>
                  <a:srgbClr val="FF0000"/>
                </a:solidFill>
              </a:rPr>
              <a:t>atteggiamenti, nei modi di rapportarsi agli altri o di reagire a situazioni inconsuete</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S</a:t>
            </a:r>
            <a:r>
              <a:rPr lang="it-IT" dirty="0" smtClean="0"/>
              <a:t>tile cognitivo</a:t>
            </a:r>
            <a:endParaRPr lang="it-IT" dirty="0"/>
          </a:p>
        </p:txBody>
      </p:sp>
      <p:sp>
        <p:nvSpPr>
          <p:cNvPr id="3" name="Segnaposto contenuto 2"/>
          <p:cNvSpPr>
            <a:spLocks noGrp="1"/>
          </p:cNvSpPr>
          <p:nvPr>
            <p:ph idx="1"/>
          </p:nvPr>
        </p:nvSpPr>
        <p:spPr/>
        <p:txBody>
          <a:bodyPr>
            <a:normAutofit fontScale="85000" lnSpcReduction="20000"/>
          </a:bodyPr>
          <a:lstStyle/>
          <a:p>
            <a:r>
              <a:rPr lang="it-IT" b="1" dirty="0" err="1"/>
              <a:t>Sternberg</a:t>
            </a:r>
            <a:r>
              <a:rPr lang="it-IT" dirty="0"/>
              <a:t> (</a:t>
            </a:r>
            <a:r>
              <a:rPr lang="it-IT" dirty="0" smtClean="0"/>
              <a:t>1988): teoria dell'</a:t>
            </a:r>
            <a:r>
              <a:rPr lang="it-IT" i="1" dirty="0" smtClean="0">
                <a:solidFill>
                  <a:srgbClr val="FF0000"/>
                </a:solidFill>
              </a:rPr>
              <a:t>autogoverno </a:t>
            </a:r>
            <a:r>
              <a:rPr lang="it-IT" i="1" dirty="0">
                <a:solidFill>
                  <a:srgbClr val="FF0000"/>
                </a:solidFill>
              </a:rPr>
              <a:t>della </a:t>
            </a:r>
            <a:r>
              <a:rPr lang="it-IT" i="1" dirty="0" smtClean="0">
                <a:solidFill>
                  <a:srgbClr val="FF0000"/>
                </a:solidFill>
              </a:rPr>
              <a:t>mente:</a:t>
            </a:r>
            <a:r>
              <a:rPr lang="it-IT" dirty="0" smtClean="0"/>
              <a:t> gli individui</a:t>
            </a:r>
            <a:r>
              <a:rPr lang="it-IT" dirty="0"/>
              <a:t>, in situazioni problematiche, sia nello studio che nella vita pratica e </a:t>
            </a:r>
            <a:r>
              <a:rPr lang="it-IT" dirty="0" smtClean="0"/>
              <a:t>nel lavoro</a:t>
            </a:r>
            <a:r>
              <a:rPr lang="it-IT" dirty="0"/>
              <a:t>, si pongono secondo particolari modalità che sono strettamente legate </a:t>
            </a:r>
            <a:r>
              <a:rPr lang="it-IT" dirty="0" smtClean="0"/>
              <a:t>a strategie </a:t>
            </a:r>
            <a:r>
              <a:rPr lang="it-IT" dirty="0"/>
              <a:t>operative</a:t>
            </a:r>
            <a:r>
              <a:rPr lang="it-IT" dirty="0" smtClean="0"/>
              <a:t>.</a:t>
            </a:r>
          </a:p>
          <a:p>
            <a:endParaRPr lang="it-IT" dirty="0"/>
          </a:p>
          <a:p>
            <a:r>
              <a:rPr lang="it-IT" dirty="0"/>
              <a:t>Nello specifico, si ha uno stile cognitivo tutte le volte in cui si evidenzia una "</a:t>
            </a:r>
            <a:r>
              <a:rPr lang="it-IT" b="1" i="1" dirty="0" smtClean="0">
                <a:solidFill>
                  <a:srgbClr val="FF0000"/>
                </a:solidFill>
              </a:rPr>
              <a:t>tendenza costante </a:t>
            </a:r>
            <a:r>
              <a:rPr lang="it-IT" b="1" i="1" dirty="0">
                <a:solidFill>
                  <a:srgbClr val="FF0000"/>
                </a:solidFill>
              </a:rPr>
              <a:t>e stabile nel tempo a usare una determinata classe di </a:t>
            </a:r>
            <a:r>
              <a:rPr lang="it-IT" b="1" i="1" dirty="0" smtClean="0">
                <a:solidFill>
                  <a:srgbClr val="FF0000"/>
                </a:solidFill>
              </a:rPr>
              <a:t>strategie</a:t>
            </a:r>
            <a:r>
              <a:rPr lang="it-IT" dirty="0" smtClean="0"/>
              <a:t>"mentre la  strategia </a:t>
            </a:r>
            <a:r>
              <a:rPr lang="it-IT" dirty="0"/>
              <a:t>sarebbe una modalità finalizzata e controllata che mettiamo in atto </a:t>
            </a:r>
            <a:r>
              <a:rPr lang="it-IT" dirty="0" smtClean="0"/>
              <a:t>per arrivare </a:t>
            </a:r>
            <a:r>
              <a:rPr lang="it-IT" dirty="0"/>
              <a:t>ad una determinata decisione.</a:t>
            </a:r>
          </a:p>
          <a:p>
            <a:endParaRPr lang="it-IT"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Stile cognitivo</a:t>
            </a:r>
            <a:endParaRPr lang="it-IT" dirty="0"/>
          </a:p>
        </p:txBody>
      </p:sp>
      <p:sp>
        <p:nvSpPr>
          <p:cNvPr id="3" name="Segnaposto contenuto 2"/>
          <p:cNvSpPr>
            <a:spLocks noGrp="1"/>
          </p:cNvSpPr>
          <p:nvPr>
            <p:ph idx="1"/>
          </p:nvPr>
        </p:nvSpPr>
        <p:spPr/>
        <p:txBody>
          <a:bodyPr>
            <a:normAutofit fontScale="92500" lnSpcReduction="10000"/>
          </a:bodyPr>
          <a:lstStyle/>
          <a:p>
            <a:r>
              <a:rPr lang="it-IT" dirty="0"/>
              <a:t>Per parlare di stili dunque, dovrebbero occorrere le due condizioni:</a:t>
            </a:r>
          </a:p>
          <a:p>
            <a:r>
              <a:rPr lang="it-IT" dirty="0"/>
              <a:t>a) che il medesimo </a:t>
            </a:r>
            <a:r>
              <a:rPr lang="it-IT" dirty="0">
                <a:solidFill>
                  <a:srgbClr val="FF0000"/>
                </a:solidFill>
              </a:rPr>
              <a:t>tipo di strategia </a:t>
            </a:r>
            <a:r>
              <a:rPr lang="it-IT" dirty="0"/>
              <a:t>venga adottata non solo per compiti strettamente</a:t>
            </a:r>
          </a:p>
          <a:p>
            <a:pPr>
              <a:buNone/>
            </a:pPr>
            <a:r>
              <a:rPr lang="it-IT" dirty="0" smtClean="0"/>
              <a:t>   cognitivi </a:t>
            </a:r>
            <a:r>
              <a:rPr lang="it-IT" dirty="0"/>
              <a:t>e/o scolatici </a:t>
            </a:r>
            <a:r>
              <a:rPr lang="it-IT" dirty="0">
                <a:solidFill>
                  <a:srgbClr val="FF0000"/>
                </a:solidFill>
              </a:rPr>
              <a:t>ma anche per problemi di vita comune,</a:t>
            </a:r>
            <a:r>
              <a:rPr lang="it-IT" dirty="0"/>
              <a:t> cioè che la </a:t>
            </a:r>
            <a:r>
              <a:rPr lang="it-IT" dirty="0" smtClean="0"/>
              <a:t>strategia delinei </a:t>
            </a:r>
            <a:r>
              <a:rPr lang="it-IT" dirty="0"/>
              <a:t>l'intera struttura della personalità</a:t>
            </a:r>
            <a:r>
              <a:rPr lang="it-IT" dirty="0" smtClean="0"/>
              <a:t>;</a:t>
            </a:r>
          </a:p>
          <a:p>
            <a:pPr>
              <a:buNone/>
            </a:pPr>
            <a:endParaRPr lang="it-IT" dirty="0"/>
          </a:p>
          <a:p>
            <a:r>
              <a:rPr lang="it-IT" dirty="0"/>
              <a:t>b) che detta preferenza si riveli stabile nel tempo.</a:t>
            </a:r>
          </a:p>
          <a:p>
            <a:endParaRPr lang="it-IT"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dirty="0"/>
          </a:p>
        </p:txBody>
      </p:sp>
      <p:sp>
        <p:nvSpPr>
          <p:cNvPr id="3" name="Segnaposto contenuto 2"/>
          <p:cNvSpPr>
            <a:spLocks noGrp="1"/>
          </p:cNvSpPr>
          <p:nvPr>
            <p:ph idx="4294967295"/>
          </p:nvPr>
        </p:nvSpPr>
        <p:spPr>
          <a:xfrm>
            <a:off x="457200" y="1600200"/>
            <a:ext cx="8229600" cy="4525963"/>
          </a:xfrm>
          <a:prstGeom prst="rect">
            <a:avLst/>
          </a:prstGeom>
        </p:spPr>
        <p:txBody>
          <a:bodyPr/>
          <a:lstStyle/>
          <a:p>
            <a:r>
              <a:rPr lang="it-IT" dirty="0" smtClean="0"/>
              <a:t>Mettere schema di </a:t>
            </a:r>
            <a:r>
              <a:rPr lang="it-IT" dirty="0" err="1" smtClean="0"/>
              <a:t>evelina</a:t>
            </a:r>
            <a:r>
              <a:rPr lang="it-IT" dirty="0" smtClean="0"/>
              <a:t> </a:t>
            </a:r>
            <a:r>
              <a:rPr lang="it-IT" dirty="0" err="1" smtClean="0"/>
              <a:t>scann</a:t>
            </a:r>
            <a:r>
              <a:rPr lang="it-IT" dirty="0" smtClean="0"/>
              <a:t>.</a:t>
            </a:r>
            <a:endParaRPr lang="it-IT" dirty="0"/>
          </a:p>
        </p:txBody>
      </p:sp>
      <p:sp>
        <p:nvSpPr>
          <p:cNvPr id="5" name="Segnaposto numero diapositiva 4"/>
          <p:cNvSpPr>
            <a:spLocks noGrp="1"/>
          </p:cNvSpPr>
          <p:nvPr>
            <p:ph type="sldNum" sz="quarter" idx="4294967295"/>
          </p:nvPr>
        </p:nvSpPr>
        <p:spPr>
          <a:xfrm>
            <a:off x="3124200" y="6356350"/>
            <a:ext cx="2895600" cy="365125"/>
          </a:xfrm>
          <a:prstGeom prst="rect">
            <a:avLst/>
          </a:prstGeom>
        </p:spPr>
        <p:txBody>
          <a:bodyPr/>
          <a:lstStyle/>
          <a:p>
            <a:pPr>
              <a:defRPr/>
            </a:pPr>
            <a:fld id="{2D0A8EF6-A387-426E-AB01-866C3B34D616}" type="slidenum">
              <a:rPr lang="it-IT" smtClean="0"/>
              <a:pPr>
                <a:defRPr/>
              </a:pPr>
              <a:t>4</a:t>
            </a:fld>
            <a:endParaRPr lang="it-IT"/>
          </a:p>
        </p:txBody>
      </p:sp>
      <p:pic>
        <p:nvPicPr>
          <p:cNvPr id="6" name="Immagine 5" descr="schemaBES.jpg"/>
          <p:cNvPicPr>
            <a:picLocks noChangeAspect="1"/>
          </p:cNvPicPr>
          <p:nvPr/>
        </p:nvPicPr>
        <p:blipFill>
          <a:blip r:embed="rId2" cstate="print"/>
          <a:stretch>
            <a:fillRect/>
          </a:stretch>
        </p:blipFill>
        <p:spPr>
          <a:xfrm>
            <a:off x="-900608" y="122416"/>
            <a:ext cx="9429784" cy="6735584"/>
          </a:xfrm>
          <a:prstGeom prst="rect">
            <a:avLst/>
          </a:prstGeom>
          <a:solidFill>
            <a:srgbClr val="FFFF00"/>
          </a:solidFill>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634082"/>
          </a:xfrm>
        </p:spPr>
        <p:txBody>
          <a:bodyPr>
            <a:normAutofit fontScale="90000"/>
          </a:bodyPr>
          <a:lstStyle/>
          <a:p>
            <a:r>
              <a:rPr lang="it-IT" dirty="0" smtClean="0"/>
              <a:t>Stili cognitivi</a:t>
            </a:r>
            <a:endParaRPr lang="it-IT" dirty="0"/>
          </a:p>
        </p:txBody>
      </p:sp>
      <p:sp>
        <p:nvSpPr>
          <p:cNvPr id="3" name="Segnaposto contenuto 2"/>
          <p:cNvSpPr>
            <a:spLocks noGrp="1"/>
          </p:cNvSpPr>
          <p:nvPr>
            <p:ph idx="1"/>
          </p:nvPr>
        </p:nvSpPr>
        <p:spPr>
          <a:xfrm>
            <a:off x="457200" y="908720"/>
            <a:ext cx="8229600" cy="5616624"/>
          </a:xfrm>
        </p:spPr>
        <p:txBody>
          <a:bodyPr>
            <a:normAutofit fontScale="70000" lnSpcReduction="20000"/>
          </a:bodyPr>
          <a:lstStyle/>
          <a:p>
            <a:r>
              <a:rPr lang="it-IT" dirty="0"/>
              <a:t>Secondo quanto riportato dalla </a:t>
            </a:r>
            <a:r>
              <a:rPr lang="it-IT" sz="3400" b="1" dirty="0"/>
              <a:t>Gay (1993</a:t>
            </a:r>
            <a:r>
              <a:rPr lang="it-IT" sz="3400" b="1" dirty="0" smtClean="0"/>
              <a:t>)</a:t>
            </a:r>
          </a:p>
          <a:p>
            <a:r>
              <a:rPr lang="it-IT" sz="3400" b="1" dirty="0" smtClean="0"/>
              <a:t> </a:t>
            </a:r>
            <a:r>
              <a:rPr lang="it-IT" dirty="0"/>
              <a:t>«gli individui caratterizzati da </a:t>
            </a:r>
            <a:r>
              <a:rPr lang="it-IT" dirty="0" smtClean="0"/>
              <a:t>una prevalenza </a:t>
            </a:r>
            <a:r>
              <a:rPr lang="it-IT" dirty="0"/>
              <a:t>dello </a:t>
            </a:r>
            <a:r>
              <a:rPr lang="it-IT" b="1" i="1" dirty="0"/>
              <a:t>stile globale</a:t>
            </a:r>
            <a:r>
              <a:rPr lang="it-IT" b="1" dirty="0"/>
              <a:t>, </a:t>
            </a:r>
            <a:r>
              <a:rPr lang="it-IT" dirty="0"/>
              <a:t>cioè "orientato alla struttura", tendono ad </a:t>
            </a:r>
            <a:r>
              <a:rPr lang="it-IT" dirty="0" smtClean="0"/>
              <a:t>elaborare informazioni </a:t>
            </a:r>
            <a:r>
              <a:rPr lang="it-IT" dirty="0"/>
              <a:t>e a risolvere problemi mettendo in atto strategie che utilizzano </a:t>
            </a:r>
            <a:r>
              <a:rPr lang="it-IT" dirty="0" smtClean="0"/>
              <a:t>immagini </a:t>
            </a:r>
            <a:r>
              <a:rPr lang="it-IT" dirty="0" err="1" smtClean="0"/>
              <a:t>visivo-spaziali</a:t>
            </a:r>
            <a:r>
              <a:rPr lang="it-IT" dirty="0" smtClean="0"/>
              <a:t> </a:t>
            </a:r>
            <a:r>
              <a:rPr lang="it-IT" dirty="0"/>
              <a:t>unitarie, olistiche, </a:t>
            </a:r>
            <a:endParaRPr lang="it-IT" dirty="0" smtClean="0"/>
          </a:p>
          <a:p>
            <a:endParaRPr lang="it-IT" dirty="0"/>
          </a:p>
          <a:p>
            <a:r>
              <a:rPr lang="it-IT" dirty="0" smtClean="0"/>
              <a:t>mentre </a:t>
            </a:r>
            <a:r>
              <a:rPr lang="it-IT" dirty="0"/>
              <a:t>quelli a prevalente </a:t>
            </a:r>
            <a:r>
              <a:rPr lang="it-IT" b="1" i="1" dirty="0"/>
              <a:t>stile analitico</a:t>
            </a:r>
            <a:r>
              <a:rPr lang="it-IT" i="1" dirty="0"/>
              <a:t>, </a:t>
            </a:r>
            <a:r>
              <a:rPr lang="it-IT" dirty="0" smtClean="0"/>
              <a:t>cioè "orientati </a:t>
            </a:r>
            <a:r>
              <a:rPr lang="it-IT" dirty="0"/>
              <a:t>ai dettagli", ricorrono a strategie fondate su operazioni concettuali di </a:t>
            </a:r>
            <a:r>
              <a:rPr lang="it-IT" dirty="0" smtClean="0"/>
              <a:t>tipo verbale</a:t>
            </a:r>
            <a:r>
              <a:rPr lang="it-IT" dirty="0"/>
              <a:t>, razionale più che intuitivo. </a:t>
            </a:r>
            <a:endParaRPr lang="it-IT" dirty="0" smtClean="0"/>
          </a:p>
          <a:p>
            <a:endParaRPr lang="it-IT" dirty="0"/>
          </a:p>
          <a:p>
            <a:r>
              <a:rPr lang="it-IT" dirty="0" smtClean="0"/>
              <a:t>E </a:t>
            </a:r>
            <a:r>
              <a:rPr lang="it-IT" dirty="0"/>
              <a:t>ancora: il globale sarebbe, sul piano psicologico</a:t>
            </a:r>
          </a:p>
          <a:p>
            <a:r>
              <a:rPr lang="it-IT" dirty="0"/>
              <a:t>un </a:t>
            </a:r>
            <a:r>
              <a:rPr lang="it-IT" b="1" i="1" dirty="0"/>
              <a:t>impulsivo</a:t>
            </a:r>
            <a:r>
              <a:rPr lang="it-IT" i="1" dirty="0"/>
              <a:t>, </a:t>
            </a:r>
            <a:r>
              <a:rPr lang="it-IT" dirty="0"/>
              <a:t>portato all'azione immediata e con un'emotività intensa; </a:t>
            </a:r>
            <a:endParaRPr lang="it-IT" dirty="0" smtClean="0"/>
          </a:p>
          <a:p>
            <a:endParaRPr lang="it-IT" dirty="0"/>
          </a:p>
          <a:p>
            <a:r>
              <a:rPr lang="it-IT" dirty="0" smtClean="0"/>
              <a:t>l'analitico sarebbe </a:t>
            </a:r>
            <a:r>
              <a:rPr lang="it-IT" dirty="0"/>
              <a:t>invece un </a:t>
            </a:r>
            <a:r>
              <a:rPr lang="it-IT" b="1" i="1" dirty="0"/>
              <a:t>riflessivo</a:t>
            </a:r>
            <a:r>
              <a:rPr lang="it-IT" i="1" dirty="0"/>
              <a:t>, </a:t>
            </a:r>
            <a:r>
              <a:rPr lang="it-IT" dirty="0"/>
              <a:t>un </a:t>
            </a:r>
            <a:r>
              <a:rPr lang="it-IT" dirty="0" err="1"/>
              <a:t>progettatore</a:t>
            </a:r>
            <a:r>
              <a:rPr lang="it-IT" dirty="0"/>
              <a:t>, capace di una maggior </a:t>
            </a:r>
            <a:r>
              <a:rPr lang="it-IT" dirty="0" smtClean="0"/>
              <a:t>padronanza della </a:t>
            </a:r>
            <a:r>
              <a:rPr lang="it-IT" dirty="0"/>
              <a:t>propria emotività.»</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dirty="0" smtClean="0"/>
              <a:t>Stile di apprendimento</a:t>
            </a:r>
            <a:r>
              <a:rPr lang="it-IT" dirty="0" smtClean="0"/>
              <a:t/>
            </a:r>
            <a:br>
              <a:rPr lang="it-IT" dirty="0" smtClean="0"/>
            </a:br>
            <a:endParaRPr lang="it-IT" dirty="0"/>
          </a:p>
        </p:txBody>
      </p:sp>
      <p:sp>
        <p:nvSpPr>
          <p:cNvPr id="3" name="Segnaposto contenuto 2"/>
          <p:cNvSpPr>
            <a:spLocks noGrp="1"/>
          </p:cNvSpPr>
          <p:nvPr>
            <p:ph idx="1"/>
          </p:nvPr>
        </p:nvSpPr>
        <p:spPr>
          <a:xfrm>
            <a:off x="457200" y="980728"/>
            <a:ext cx="8229600" cy="5544616"/>
          </a:xfrm>
        </p:spPr>
        <p:txBody>
          <a:bodyPr>
            <a:normAutofit/>
          </a:bodyPr>
          <a:lstStyle/>
          <a:p>
            <a:pPr>
              <a:buNone/>
            </a:pPr>
            <a:endParaRPr lang="it-IT" dirty="0"/>
          </a:p>
          <a:p>
            <a:r>
              <a:rPr lang="it-IT" dirty="0"/>
              <a:t>Secondo </a:t>
            </a:r>
            <a:r>
              <a:rPr lang="it-IT" b="1" dirty="0" err="1"/>
              <a:t>Kigney</a:t>
            </a:r>
            <a:r>
              <a:rPr lang="it-IT" dirty="0"/>
              <a:t> lo stile di apprendimento </a:t>
            </a:r>
            <a:r>
              <a:rPr lang="it-IT" dirty="0" smtClean="0"/>
              <a:t>sarebbe:</a:t>
            </a:r>
          </a:p>
          <a:p>
            <a:r>
              <a:rPr lang="it-IT" dirty="0" smtClean="0"/>
              <a:t> </a:t>
            </a:r>
            <a:r>
              <a:rPr lang="it-IT" dirty="0"/>
              <a:t>un "</a:t>
            </a:r>
            <a:r>
              <a:rPr lang="it-IT" dirty="0">
                <a:solidFill>
                  <a:srgbClr val="FF0000"/>
                </a:solidFill>
              </a:rPr>
              <a:t>insieme di </a:t>
            </a:r>
            <a:r>
              <a:rPr lang="it-IT" u="sng" dirty="0">
                <a:solidFill>
                  <a:srgbClr val="FF0000"/>
                </a:solidFill>
              </a:rPr>
              <a:t>operazioni e </a:t>
            </a:r>
            <a:r>
              <a:rPr lang="it-IT" u="sng" dirty="0" smtClean="0">
                <a:solidFill>
                  <a:srgbClr val="FF0000"/>
                </a:solidFill>
              </a:rPr>
              <a:t>di procedure </a:t>
            </a:r>
            <a:r>
              <a:rPr lang="it-IT" dirty="0">
                <a:solidFill>
                  <a:srgbClr val="FF0000"/>
                </a:solidFill>
              </a:rPr>
              <a:t>che lo studente può usare per</a:t>
            </a:r>
            <a:r>
              <a:rPr lang="it-IT" dirty="0"/>
              <a:t> </a:t>
            </a:r>
            <a:r>
              <a:rPr lang="it-IT" b="1" i="1" u="sng" dirty="0">
                <a:solidFill>
                  <a:srgbClr val="FF0000"/>
                </a:solidFill>
              </a:rPr>
              <a:t>acquisire</a:t>
            </a:r>
            <a:r>
              <a:rPr lang="it-IT" b="1" i="1" dirty="0">
                <a:solidFill>
                  <a:srgbClr val="FF0000"/>
                </a:solidFill>
              </a:rPr>
              <a:t>, </a:t>
            </a:r>
            <a:r>
              <a:rPr lang="it-IT" b="1" i="1" u="sng" dirty="0">
                <a:solidFill>
                  <a:srgbClr val="FF0000"/>
                </a:solidFill>
              </a:rPr>
              <a:t>ritenere</a:t>
            </a:r>
            <a:r>
              <a:rPr lang="it-IT" b="1" i="1" dirty="0">
                <a:solidFill>
                  <a:srgbClr val="FF0000"/>
                </a:solidFill>
              </a:rPr>
              <a:t> e </a:t>
            </a:r>
            <a:r>
              <a:rPr lang="it-IT" b="1" i="1" u="sng" dirty="0">
                <a:solidFill>
                  <a:srgbClr val="FF0000"/>
                </a:solidFill>
              </a:rPr>
              <a:t>recuperare</a:t>
            </a:r>
            <a:r>
              <a:rPr lang="it-IT" dirty="0"/>
              <a:t> differenti </a:t>
            </a:r>
            <a:r>
              <a:rPr lang="it-IT" dirty="0" smtClean="0"/>
              <a:t>tipi di </a:t>
            </a:r>
            <a:r>
              <a:rPr lang="it-IT" dirty="0"/>
              <a:t>conoscenza e di prestazione</a:t>
            </a:r>
            <a:r>
              <a:rPr lang="it-IT" dirty="0" smtClean="0"/>
              <a:t>".</a:t>
            </a:r>
          </a:p>
          <a:p>
            <a:endParaRPr lang="it-IT" dirty="0"/>
          </a:p>
          <a:p>
            <a:pPr>
              <a:buNone/>
            </a:pPr>
            <a:endParaRPr lang="it-IT"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55576" y="260649"/>
            <a:ext cx="7772400" cy="792088"/>
          </a:xfrm>
        </p:spPr>
        <p:txBody>
          <a:bodyPr/>
          <a:lstStyle/>
          <a:p>
            <a:r>
              <a:rPr lang="it-IT" dirty="0"/>
              <a:t>S</a:t>
            </a:r>
            <a:r>
              <a:rPr lang="it-IT" dirty="0" smtClean="0"/>
              <a:t>tile di apprendimento</a:t>
            </a:r>
            <a:endParaRPr lang="it-IT" dirty="0"/>
          </a:p>
        </p:txBody>
      </p:sp>
      <p:sp>
        <p:nvSpPr>
          <p:cNvPr id="3" name="Sottotitolo 2"/>
          <p:cNvSpPr>
            <a:spLocks noGrp="1"/>
          </p:cNvSpPr>
          <p:nvPr>
            <p:ph type="subTitle" idx="1"/>
          </p:nvPr>
        </p:nvSpPr>
        <p:spPr>
          <a:xfrm>
            <a:off x="539552" y="1196752"/>
            <a:ext cx="8064896" cy="5112568"/>
          </a:xfrm>
        </p:spPr>
        <p:txBody>
          <a:bodyPr>
            <a:normAutofit/>
          </a:bodyPr>
          <a:lstStyle/>
          <a:p>
            <a:pPr algn="l"/>
            <a:r>
              <a:rPr lang="it-IT" b="1" dirty="0"/>
              <a:t>Uno stile di apprendimento è il modo in cui una persona </a:t>
            </a:r>
            <a:r>
              <a:rPr lang="it-IT" b="1" dirty="0">
                <a:solidFill>
                  <a:srgbClr val="FF0000"/>
                </a:solidFill>
              </a:rPr>
              <a:t>impara, cioè acquisisce</a:t>
            </a:r>
          </a:p>
          <a:p>
            <a:pPr algn="l"/>
            <a:r>
              <a:rPr lang="it-IT" b="1" dirty="0"/>
              <a:t>conoscenze o competenze. </a:t>
            </a:r>
            <a:endParaRPr lang="it-IT" b="1" dirty="0" smtClean="0"/>
          </a:p>
          <a:p>
            <a:pPr algn="l"/>
            <a:endParaRPr lang="it-IT" b="1" dirty="0"/>
          </a:p>
          <a:p>
            <a:pPr algn="l"/>
            <a:r>
              <a:rPr lang="it-IT" b="1" dirty="0" smtClean="0"/>
              <a:t>In </a:t>
            </a:r>
            <a:r>
              <a:rPr lang="it-IT" b="1" dirty="0"/>
              <a:t>senso più ampio, si riferisce a come le </a:t>
            </a:r>
            <a:r>
              <a:rPr lang="it-IT" b="1" dirty="0" smtClean="0"/>
              <a:t>persone </a:t>
            </a:r>
            <a:r>
              <a:rPr lang="it-IT" b="1" u="sng" dirty="0" smtClean="0">
                <a:solidFill>
                  <a:srgbClr val="FF0000"/>
                </a:solidFill>
              </a:rPr>
              <a:t>interpretano</a:t>
            </a:r>
            <a:r>
              <a:rPr lang="it-IT" b="1" u="sng" dirty="0">
                <a:solidFill>
                  <a:srgbClr val="FF0000"/>
                </a:solidFill>
              </a:rPr>
              <a:t>, distinguono, elaborano la conoscenza e il contesto.</a:t>
            </a:r>
          </a:p>
          <a:p>
            <a:endParaRPr lang="it-IT"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755576" y="1"/>
            <a:ext cx="7772400" cy="980728"/>
          </a:xfrm>
        </p:spPr>
        <p:txBody>
          <a:bodyPr/>
          <a:lstStyle/>
          <a:p>
            <a:r>
              <a:rPr lang="it-IT" dirty="0" smtClean="0"/>
              <a:t>Stile Visivo</a:t>
            </a:r>
            <a:endParaRPr lang="it-IT" dirty="0"/>
          </a:p>
        </p:txBody>
      </p:sp>
      <p:sp>
        <p:nvSpPr>
          <p:cNvPr id="3" name="Sottotitolo 2"/>
          <p:cNvSpPr>
            <a:spLocks noGrp="1"/>
          </p:cNvSpPr>
          <p:nvPr>
            <p:ph type="subTitle" idx="1"/>
          </p:nvPr>
        </p:nvSpPr>
        <p:spPr>
          <a:xfrm>
            <a:off x="467544" y="1124744"/>
            <a:ext cx="8208912" cy="5328592"/>
          </a:xfrm>
        </p:spPr>
        <p:txBody>
          <a:bodyPr>
            <a:normAutofit fontScale="85000" lnSpcReduction="10000"/>
          </a:bodyPr>
          <a:lstStyle/>
          <a:p>
            <a:pPr algn="l"/>
            <a:r>
              <a:rPr lang="it-IT" dirty="0"/>
              <a:t>T</a:t>
            </a:r>
            <a:r>
              <a:rPr lang="it-IT" dirty="0" smtClean="0"/>
              <a:t>re </a:t>
            </a:r>
            <a:r>
              <a:rPr lang="it-IT" dirty="0"/>
              <a:t>tipi di stili di apprendimento:</a:t>
            </a:r>
          </a:p>
          <a:p>
            <a:pPr algn="l"/>
            <a:r>
              <a:rPr lang="it-IT" dirty="0"/>
              <a:t>Stile Visivo: gli allievi che preferiscono lo stile visivo in generale ricordano meglio </a:t>
            </a:r>
            <a:r>
              <a:rPr lang="it-IT" dirty="0" smtClean="0"/>
              <a:t>ciò che </a:t>
            </a:r>
            <a:r>
              <a:rPr lang="it-IT" dirty="0"/>
              <a:t>possono vedere. </a:t>
            </a:r>
            <a:endParaRPr lang="it-IT" dirty="0" smtClean="0"/>
          </a:p>
          <a:p>
            <a:pPr algn="l">
              <a:buFont typeface="Arial" pitchFamily="34" charset="0"/>
              <a:buChar char="•"/>
            </a:pPr>
            <a:r>
              <a:rPr lang="it-IT" dirty="0" smtClean="0"/>
              <a:t>Sono </a:t>
            </a:r>
            <a:r>
              <a:rPr lang="it-IT" dirty="0"/>
              <a:t>comunque suddivisi in due ulteriori categorie: </a:t>
            </a:r>
            <a:r>
              <a:rPr lang="it-IT" b="1" dirty="0" err="1" smtClean="0"/>
              <a:t>visivo-linguistico</a:t>
            </a:r>
            <a:endParaRPr lang="it-IT" b="1" dirty="0"/>
          </a:p>
          <a:p>
            <a:pPr algn="l">
              <a:buFont typeface="Arial" pitchFamily="34" charset="0"/>
              <a:buChar char="•"/>
            </a:pPr>
            <a:r>
              <a:rPr lang="it-IT" b="1" dirty="0" err="1" smtClean="0"/>
              <a:t>visivo-spaziale</a:t>
            </a:r>
            <a:r>
              <a:rPr lang="it-IT" b="1" dirty="0"/>
              <a:t>. </a:t>
            </a:r>
            <a:endParaRPr lang="it-IT" b="1" dirty="0" smtClean="0"/>
          </a:p>
          <a:p>
            <a:pPr algn="l"/>
            <a:endParaRPr lang="it-IT" dirty="0"/>
          </a:p>
          <a:p>
            <a:pPr algn="l"/>
            <a:r>
              <a:rPr lang="it-IT" dirty="0" smtClean="0"/>
              <a:t>Chi </a:t>
            </a:r>
            <a:r>
              <a:rPr lang="it-IT" dirty="0"/>
              <a:t>preferisce lo stile </a:t>
            </a:r>
            <a:r>
              <a:rPr lang="it-IT" dirty="0" err="1"/>
              <a:t>visivo-linguistico</a:t>
            </a:r>
            <a:r>
              <a:rPr lang="it-IT" dirty="0"/>
              <a:t> impara attraverso</a:t>
            </a:r>
          </a:p>
          <a:p>
            <a:pPr algn="l"/>
            <a:r>
              <a:rPr lang="it-IT" dirty="0"/>
              <a:t>il linguaggio scritto, cioè con attività di lettura o scrittura</a:t>
            </a:r>
            <a:r>
              <a:rPr lang="it-IT" dirty="0" smtClean="0"/>
              <a:t>.</a:t>
            </a:r>
          </a:p>
          <a:p>
            <a:pPr algn="l"/>
            <a:endParaRPr lang="it-IT" dirty="0"/>
          </a:p>
          <a:p>
            <a:pPr algn="l"/>
            <a:r>
              <a:rPr lang="it-IT" dirty="0" smtClean="0"/>
              <a:t> </a:t>
            </a:r>
            <a:r>
              <a:rPr lang="it-IT" dirty="0"/>
              <a:t>Chi preferisce lo stile </a:t>
            </a:r>
            <a:r>
              <a:rPr lang="it-IT" dirty="0" err="1" smtClean="0"/>
              <a:t>visivospaziale</a:t>
            </a:r>
            <a:r>
              <a:rPr lang="it-IT" dirty="0" smtClean="0"/>
              <a:t>, invece</a:t>
            </a:r>
            <a:r>
              <a:rPr lang="it-IT" dirty="0"/>
              <a:t>, impara attraverso grafici, tabelle disegni e videoproiezioni.</a:t>
            </a:r>
          </a:p>
          <a:p>
            <a:endParaRPr lang="it-IT"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260649"/>
            <a:ext cx="7772400" cy="1008112"/>
          </a:xfrm>
        </p:spPr>
        <p:txBody>
          <a:bodyPr/>
          <a:lstStyle/>
          <a:p>
            <a:r>
              <a:rPr lang="it-IT" dirty="0" smtClean="0"/>
              <a:t>Stile Uditivo</a:t>
            </a:r>
            <a:endParaRPr lang="it-IT" dirty="0"/>
          </a:p>
        </p:txBody>
      </p:sp>
      <p:sp>
        <p:nvSpPr>
          <p:cNvPr id="3" name="Sottotitolo 2"/>
          <p:cNvSpPr>
            <a:spLocks noGrp="1"/>
          </p:cNvSpPr>
          <p:nvPr>
            <p:ph type="subTitle" idx="1"/>
          </p:nvPr>
        </p:nvSpPr>
        <p:spPr>
          <a:xfrm>
            <a:off x="539552" y="1196752"/>
            <a:ext cx="8064896" cy="5256584"/>
          </a:xfrm>
        </p:spPr>
        <p:txBody>
          <a:bodyPr>
            <a:normAutofit fontScale="92500" lnSpcReduction="20000"/>
          </a:bodyPr>
          <a:lstStyle/>
          <a:p>
            <a:pPr algn="l"/>
            <a:r>
              <a:rPr lang="it-IT" dirty="0" smtClean="0"/>
              <a:t>Gli </a:t>
            </a:r>
            <a:r>
              <a:rPr lang="it-IT" dirty="0"/>
              <a:t>studenti con prevalenza dello stile auditivo hanno bisogno </a:t>
            </a:r>
            <a:r>
              <a:rPr lang="it-IT" dirty="0" smtClean="0"/>
              <a:t>di ascoltare </a:t>
            </a:r>
            <a:r>
              <a:rPr lang="it-IT" dirty="0"/>
              <a:t>ciò che devono imparare. </a:t>
            </a:r>
            <a:endParaRPr lang="it-IT" dirty="0" smtClean="0"/>
          </a:p>
          <a:p>
            <a:pPr algn="l"/>
            <a:endParaRPr lang="it-IT" dirty="0"/>
          </a:p>
          <a:p>
            <a:pPr algn="l"/>
            <a:r>
              <a:rPr lang="it-IT" dirty="0" smtClean="0"/>
              <a:t>Amano </a:t>
            </a:r>
            <a:r>
              <a:rPr lang="it-IT" dirty="0"/>
              <a:t>la lettura ad alta voce e a volte ripetono a</a:t>
            </a:r>
          </a:p>
          <a:p>
            <a:pPr algn="l"/>
            <a:r>
              <a:rPr lang="it-IT" dirty="0"/>
              <a:t>voce alta o parlano tra sé e sé mentre studiano. </a:t>
            </a:r>
            <a:endParaRPr lang="it-IT" dirty="0" smtClean="0"/>
          </a:p>
          <a:p>
            <a:pPr algn="l"/>
            <a:endParaRPr lang="it-IT" dirty="0" smtClean="0"/>
          </a:p>
          <a:p>
            <a:pPr algn="l"/>
            <a:r>
              <a:rPr lang="it-IT" dirty="0" smtClean="0"/>
              <a:t>Possono </a:t>
            </a:r>
            <a:r>
              <a:rPr lang="it-IT" dirty="0"/>
              <a:t>avere difficoltà con </a:t>
            </a:r>
            <a:r>
              <a:rPr lang="it-IT" dirty="0" smtClean="0"/>
              <a:t>i compiti </a:t>
            </a:r>
            <a:r>
              <a:rPr lang="it-IT" dirty="0"/>
              <a:t>scritti, mentre lavorano molto bene nelle situazioni di dialogo con </a:t>
            </a:r>
            <a:r>
              <a:rPr lang="it-IT" dirty="0" smtClean="0"/>
              <a:t>altri studenti</a:t>
            </a:r>
            <a:r>
              <a:rPr lang="it-IT" dirty="0"/>
              <a:t>. </a:t>
            </a:r>
            <a:endParaRPr lang="it-IT" dirty="0" smtClean="0"/>
          </a:p>
          <a:p>
            <a:pPr algn="l"/>
            <a:endParaRPr lang="it-IT" dirty="0" smtClean="0"/>
          </a:p>
          <a:p>
            <a:pPr algn="l"/>
            <a:r>
              <a:rPr lang="it-IT" dirty="0" smtClean="0"/>
              <a:t>Amano </a:t>
            </a:r>
            <a:r>
              <a:rPr lang="it-IT" dirty="0"/>
              <a:t>registrare e riascoltare le lezioni.</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Stile Cinestesico</a:t>
            </a:r>
            <a:endParaRPr lang="it-IT" dirty="0"/>
          </a:p>
        </p:txBody>
      </p:sp>
      <p:sp>
        <p:nvSpPr>
          <p:cNvPr id="3" name="Segnaposto contenuto 2"/>
          <p:cNvSpPr>
            <a:spLocks noGrp="1"/>
          </p:cNvSpPr>
          <p:nvPr>
            <p:ph idx="1"/>
          </p:nvPr>
        </p:nvSpPr>
        <p:spPr/>
        <p:txBody>
          <a:bodyPr>
            <a:normAutofit fontScale="92500" lnSpcReduction="20000"/>
          </a:bodyPr>
          <a:lstStyle/>
          <a:p>
            <a:r>
              <a:rPr lang="it-IT" dirty="0" smtClean="0"/>
              <a:t>Chi </a:t>
            </a:r>
            <a:r>
              <a:rPr lang="it-IT" dirty="0"/>
              <a:t>è orientato verso lo stile cinestesico ha bisogno di </a:t>
            </a:r>
            <a:r>
              <a:rPr lang="it-IT" dirty="0" smtClean="0"/>
              <a:t>toccare oggetti </a:t>
            </a:r>
            <a:r>
              <a:rPr lang="it-IT" dirty="0"/>
              <a:t>e di essere in movimento. </a:t>
            </a:r>
            <a:endParaRPr lang="it-IT" dirty="0" smtClean="0"/>
          </a:p>
          <a:p>
            <a:endParaRPr lang="it-IT" dirty="0"/>
          </a:p>
          <a:p>
            <a:r>
              <a:rPr lang="it-IT" dirty="0" smtClean="0"/>
              <a:t>Questi </a:t>
            </a:r>
            <a:r>
              <a:rPr lang="it-IT" dirty="0"/>
              <a:t>studenti non riescono a concentrarsi se</a:t>
            </a:r>
          </a:p>
          <a:p>
            <a:pPr>
              <a:buNone/>
            </a:pPr>
            <a:r>
              <a:rPr lang="it-IT" dirty="0" smtClean="0"/>
              <a:t>  sono </a:t>
            </a:r>
            <a:r>
              <a:rPr lang="it-IT" dirty="0"/>
              <a:t>costretti a stare immobili per lungo tempo, amano prendere appunti ed </a:t>
            </a:r>
            <a:r>
              <a:rPr lang="it-IT" dirty="0" smtClean="0"/>
              <a:t>essere </a:t>
            </a:r>
            <a:r>
              <a:rPr lang="it-IT" dirty="0"/>
              <a:t>coinvolti in varie attività durante le lezioni</a:t>
            </a:r>
            <a:r>
              <a:rPr lang="it-IT" dirty="0" smtClean="0"/>
              <a:t>.</a:t>
            </a:r>
          </a:p>
          <a:p>
            <a:pPr>
              <a:buNone/>
            </a:pPr>
            <a:endParaRPr lang="it-IT" dirty="0" smtClean="0"/>
          </a:p>
          <a:p>
            <a:r>
              <a:rPr lang="it-IT" dirty="0" smtClean="0"/>
              <a:t> </a:t>
            </a:r>
            <a:r>
              <a:rPr lang="it-IT" dirty="0"/>
              <a:t>Hanno spesso necessità di </a:t>
            </a:r>
            <a:r>
              <a:rPr lang="it-IT" dirty="0" smtClean="0"/>
              <a:t>pause frequenti</a:t>
            </a:r>
            <a:r>
              <a:rPr lang="it-IT" dirty="0"/>
              <a:t>.</a:t>
            </a:r>
          </a:p>
          <a:p>
            <a:pPr>
              <a:buNone/>
            </a:pPr>
            <a:endParaRPr lang="it-IT"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827584" y="1"/>
            <a:ext cx="7700392" cy="692696"/>
          </a:xfrm>
        </p:spPr>
        <p:txBody>
          <a:bodyPr>
            <a:normAutofit fontScale="90000"/>
          </a:bodyPr>
          <a:lstStyle/>
          <a:p>
            <a:r>
              <a:rPr lang="it-IT" sz="2200" b="1" dirty="0" smtClean="0"/>
              <a:t/>
            </a:r>
            <a:br>
              <a:rPr lang="it-IT" sz="2200" b="1" dirty="0" smtClean="0"/>
            </a:br>
            <a:r>
              <a:rPr lang="it-IT" sz="2200" b="1" dirty="0" smtClean="0"/>
              <a:t/>
            </a:r>
            <a:br>
              <a:rPr lang="it-IT" sz="2200" b="1" dirty="0" smtClean="0"/>
            </a:br>
            <a:r>
              <a:rPr lang="it-IT" sz="2200" b="1" dirty="0" smtClean="0"/>
              <a:t/>
            </a:r>
            <a:br>
              <a:rPr lang="it-IT" sz="2200" b="1" dirty="0" smtClean="0"/>
            </a:br>
            <a:r>
              <a:rPr lang="it-IT" sz="2200" b="1" dirty="0" smtClean="0"/>
              <a:t/>
            </a:r>
            <a:br>
              <a:rPr lang="it-IT" sz="2200" b="1" dirty="0" smtClean="0"/>
            </a:br>
            <a:r>
              <a:rPr lang="it-IT" sz="2200" b="1" dirty="0" smtClean="0"/>
              <a:t>STRATEGIE </a:t>
            </a:r>
            <a:r>
              <a:rPr lang="it-IT" sz="2200" b="1" dirty="0" err="1" smtClean="0"/>
              <a:t>DI</a:t>
            </a:r>
            <a:r>
              <a:rPr lang="it-IT" sz="2200" b="1" dirty="0" smtClean="0"/>
              <a:t> APPRENDIMENTO PER </a:t>
            </a:r>
            <a:r>
              <a:rPr lang="it-IT" sz="2200" b="1" dirty="0" smtClean="0">
                <a:latin typeface="Cambria" pitchFamily="18" charset="0"/>
              </a:rPr>
              <a:t>LO STILE VISIVO VERBALE</a:t>
            </a:r>
            <a:br>
              <a:rPr lang="it-IT" sz="2200" b="1" dirty="0" smtClean="0">
                <a:latin typeface="Cambria" pitchFamily="18" charset="0"/>
              </a:rPr>
            </a:br>
            <a:r>
              <a:rPr lang="it-IT" dirty="0" smtClean="0"/>
              <a:t/>
            </a:r>
            <a:br>
              <a:rPr lang="it-IT" dirty="0" smtClean="0"/>
            </a:br>
            <a:endParaRPr lang="it-IT" dirty="0"/>
          </a:p>
        </p:txBody>
      </p:sp>
      <p:sp>
        <p:nvSpPr>
          <p:cNvPr id="3" name="Sottotitolo 2"/>
          <p:cNvSpPr>
            <a:spLocks noGrp="1"/>
          </p:cNvSpPr>
          <p:nvPr>
            <p:ph type="subTitle" idx="1"/>
          </p:nvPr>
        </p:nvSpPr>
        <p:spPr>
          <a:xfrm>
            <a:off x="395536" y="620688"/>
            <a:ext cx="8352928" cy="5976664"/>
          </a:xfrm>
        </p:spPr>
        <p:txBody>
          <a:bodyPr>
            <a:normAutofit fontScale="32500" lnSpcReduction="20000"/>
          </a:bodyPr>
          <a:lstStyle/>
          <a:p>
            <a:pPr algn="l"/>
            <a:endParaRPr lang="it-IT" sz="5500" dirty="0"/>
          </a:p>
          <a:p>
            <a:pPr algn="l">
              <a:buFont typeface="Arial" pitchFamily="34" charset="0"/>
              <a:buChar char="•"/>
            </a:pPr>
            <a:r>
              <a:rPr lang="it-IT" b="1" dirty="0" smtClean="0">
                <a:solidFill>
                  <a:schemeClr val="tx1"/>
                </a:solidFill>
                <a:latin typeface="Cambria" pitchFamily="18" charset="0"/>
              </a:rPr>
              <a:t> </a:t>
            </a:r>
            <a:r>
              <a:rPr lang="it-IT" sz="4900" b="1" dirty="0" smtClean="0">
                <a:solidFill>
                  <a:schemeClr val="tx1"/>
                </a:solidFill>
                <a:latin typeface="Cambria" pitchFamily="18" charset="0"/>
              </a:rPr>
              <a:t>Prendere appunti in classe e riguardarli a casa; anche ricopiarli e riordinarli può aiutare a ricordare meglio,</a:t>
            </a:r>
          </a:p>
          <a:p>
            <a:pPr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prima di studiare un capitolo di un libro, leggere attentamente i titoli, i sottotitoli, le didascalie delle figure,</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riassumere per iscritto quanto  letto o ascoltato,</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prendere  nota delle istruzioni per i compiti e le lezioni,</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studiare  e leggere  silenziosamente (</a:t>
            </a:r>
            <a:r>
              <a:rPr lang="it-IT" sz="4900" b="1" i="1" dirty="0" smtClean="0">
                <a:solidFill>
                  <a:schemeClr val="tx1"/>
                </a:solidFill>
                <a:latin typeface="Cambria" pitchFamily="18" charset="0"/>
              </a:rPr>
              <a:t>non</a:t>
            </a:r>
            <a:r>
              <a:rPr lang="it-IT" sz="4900" b="1" dirty="0" smtClean="0">
                <a:solidFill>
                  <a:schemeClr val="tx1"/>
                </a:solidFill>
                <a:latin typeface="Cambria" pitchFamily="18" charset="0"/>
              </a:rPr>
              <a:t> a voce alta),</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evidenziare  con sottolineature, simboli o abbreviazioni le idee più importanti di un testo, e riassumerle a margine dei paragrafi con parole  proprie,</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accompagnare grafici e diagrammi con spiegazioni scritte,</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in generale, elencare  per iscritto ciò che  si desidera ricordare,</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chiedere all'insegnante istruzioni o spiegazioni scritte,</a:t>
            </a:r>
          </a:p>
          <a:p>
            <a:pPr lvl="0" algn="l">
              <a:buFont typeface="Arial" pitchFamily="34" charset="0"/>
              <a:buChar char="•"/>
            </a:pPr>
            <a:endParaRPr lang="it-IT" sz="4900" b="1" dirty="0" smtClean="0">
              <a:solidFill>
                <a:schemeClr val="tx1"/>
              </a:solidFill>
              <a:latin typeface="Cambria" pitchFamily="18" charset="0"/>
            </a:endParaRPr>
          </a:p>
          <a:p>
            <a:pPr lvl="0" algn="l">
              <a:buFont typeface="Arial" pitchFamily="34" charset="0"/>
              <a:buChar char="•"/>
            </a:pPr>
            <a:r>
              <a:rPr lang="it-IT" sz="4900" b="1" dirty="0" smtClean="0">
                <a:solidFill>
                  <a:schemeClr val="tx1"/>
                </a:solidFill>
                <a:latin typeface="Cambria" pitchFamily="18" charset="0"/>
              </a:rPr>
              <a:t>guardare  in volto la persona che parla: può aiutare  a concentrarsi,</a:t>
            </a:r>
          </a:p>
          <a:p>
            <a:pPr lvl="0" algn="l">
              <a:buFont typeface="Arial" pitchFamily="34" charset="0"/>
              <a:buChar char="•"/>
            </a:pPr>
            <a:endParaRPr lang="it-IT" sz="4900" b="1" dirty="0" smtClean="0">
              <a:solidFill>
                <a:schemeClr val="tx1"/>
              </a:solidFill>
              <a:latin typeface="Cambria" pitchFamily="18" charset="0"/>
            </a:endParaRPr>
          </a:p>
          <a:p>
            <a:pPr algn="l"/>
            <a:endParaRPr lang="it-IT" b="1"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27584" y="274638"/>
            <a:ext cx="7859216" cy="562074"/>
          </a:xfrm>
        </p:spPr>
        <p:txBody>
          <a:bodyPr>
            <a:normAutofit fontScale="90000"/>
          </a:bodyPr>
          <a:lstStyle/>
          <a:p>
            <a:r>
              <a:rPr lang="it-IT" sz="2800" b="1" dirty="0" smtClean="0"/>
              <a:t>Strategie di apprendimento per lo</a:t>
            </a:r>
            <a:r>
              <a:rPr lang="it-IT" sz="2800" b="1" cap="all" dirty="0" smtClean="0"/>
              <a:t> </a:t>
            </a:r>
            <a:r>
              <a:rPr lang="it-IT" sz="2800" b="1" dirty="0" smtClean="0"/>
              <a:t>STILE VISIVO NON VERBALE</a:t>
            </a:r>
            <a:endParaRPr lang="it-IT" sz="2800" dirty="0"/>
          </a:p>
        </p:txBody>
      </p:sp>
      <p:sp>
        <p:nvSpPr>
          <p:cNvPr id="3" name="Segnaposto contenuto 2"/>
          <p:cNvSpPr>
            <a:spLocks noGrp="1"/>
          </p:cNvSpPr>
          <p:nvPr>
            <p:ph idx="1"/>
          </p:nvPr>
        </p:nvSpPr>
        <p:spPr>
          <a:xfrm>
            <a:off x="285720" y="1169368"/>
            <a:ext cx="8712968" cy="5688632"/>
          </a:xfrm>
        </p:spPr>
        <p:txBody>
          <a:bodyPr>
            <a:normAutofit fontScale="70000" lnSpcReduction="20000"/>
          </a:bodyPr>
          <a:lstStyle/>
          <a:p>
            <a:pPr lvl="0"/>
            <a:r>
              <a:rPr lang="it-IT" b="1" dirty="0" smtClean="0"/>
              <a:t>Disegnare  figure, grafici, diagrammi per ricordare termini, e concetti e per riassumere ciò che si è letto o ascoltato</a:t>
            </a:r>
          </a:p>
          <a:p>
            <a:pPr lvl="0">
              <a:buNone/>
            </a:pPr>
            <a:endParaRPr lang="it-IT" b="1" dirty="0" smtClean="0"/>
          </a:p>
          <a:p>
            <a:pPr lvl="0"/>
            <a:r>
              <a:rPr lang="it-IT" b="1" dirty="0" smtClean="0"/>
              <a:t>Usare  evidenziatori colorati nei  propri appunti</a:t>
            </a:r>
          </a:p>
          <a:p>
            <a:pPr lvl="0">
              <a:buNone/>
            </a:pPr>
            <a:endParaRPr lang="it-IT" b="1" dirty="0" smtClean="0"/>
          </a:p>
          <a:p>
            <a:pPr lvl="0"/>
            <a:r>
              <a:rPr lang="it-IT" b="1" dirty="0" smtClean="0"/>
              <a:t>Prima di leggere un capitolo di un libro, guardare  attentamente figure, fotografie, eventuali grafici, ecc.</a:t>
            </a:r>
          </a:p>
          <a:p>
            <a:pPr lvl="0">
              <a:buNone/>
            </a:pPr>
            <a:endParaRPr lang="it-IT" b="1" dirty="0" smtClean="0"/>
          </a:p>
          <a:p>
            <a:pPr lvl="0"/>
            <a:r>
              <a:rPr lang="it-IT" b="1" dirty="0" smtClean="0"/>
              <a:t>Crearsi  delle </a:t>
            </a:r>
            <a:r>
              <a:rPr lang="it-IT" b="1" i="1" dirty="0" smtClean="0"/>
              <a:t>immagini mentali</a:t>
            </a:r>
            <a:r>
              <a:rPr lang="it-IT" b="1" dirty="0" smtClean="0"/>
              <a:t> di ciò che si sta leggendo o ascoltando, in modo da ricordare meglio le informazioni date solo verbalmente</a:t>
            </a:r>
          </a:p>
          <a:p>
            <a:pPr lvl="0">
              <a:buNone/>
            </a:pPr>
            <a:endParaRPr lang="it-IT" b="1" dirty="0" smtClean="0"/>
          </a:p>
          <a:p>
            <a:pPr lvl="0"/>
            <a:r>
              <a:rPr lang="it-IT" b="1" dirty="0" smtClean="0"/>
              <a:t>Usare simboli e abbreviazioni</a:t>
            </a:r>
          </a:p>
          <a:p>
            <a:pPr lvl="0">
              <a:buNone/>
            </a:pPr>
            <a:endParaRPr lang="it-IT" b="1" dirty="0" smtClean="0"/>
          </a:p>
          <a:p>
            <a:pPr lvl="0"/>
            <a:r>
              <a:rPr lang="it-IT" b="1" dirty="0" smtClean="0"/>
              <a:t>Chiedere all'insegnante esempi concreti di concetti difficili e modelli di come deve essere svolto un compito</a:t>
            </a:r>
          </a:p>
          <a:p>
            <a:pPr lvl="0">
              <a:buNone/>
            </a:pPr>
            <a:endParaRPr lang="it-IT" dirty="0" smtClean="0"/>
          </a:p>
          <a:p>
            <a:pPr>
              <a:buNone/>
            </a:pPr>
            <a:endParaRPr lang="it-IT"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00034" y="214290"/>
            <a:ext cx="8229600" cy="785818"/>
          </a:xfrm>
        </p:spPr>
        <p:txBody>
          <a:bodyPr>
            <a:normAutofit fontScale="90000"/>
          </a:bodyPr>
          <a:lstStyle/>
          <a:p>
            <a:r>
              <a:rPr lang="it-IT" dirty="0" smtClean="0"/>
              <a:t/>
            </a:r>
            <a:br>
              <a:rPr lang="it-IT" dirty="0" smtClean="0"/>
            </a:br>
            <a:endParaRPr lang="it-IT" dirty="0"/>
          </a:p>
        </p:txBody>
      </p:sp>
      <p:sp>
        <p:nvSpPr>
          <p:cNvPr id="3" name="Segnaposto contenuto 2"/>
          <p:cNvSpPr>
            <a:spLocks noGrp="1"/>
          </p:cNvSpPr>
          <p:nvPr>
            <p:ph idx="1"/>
          </p:nvPr>
        </p:nvSpPr>
        <p:spPr>
          <a:xfrm>
            <a:off x="500034" y="285728"/>
            <a:ext cx="8229600" cy="6572272"/>
          </a:xfrm>
        </p:spPr>
        <p:txBody>
          <a:bodyPr>
            <a:normAutofit fontScale="62500" lnSpcReduction="20000"/>
          </a:bodyPr>
          <a:lstStyle/>
          <a:p>
            <a:pPr algn="ctr"/>
            <a:r>
              <a:rPr lang="it-IT" sz="3800" b="1" dirty="0" smtClean="0"/>
              <a:t>STRATEGIE PER LO STILE UDITIVO</a:t>
            </a:r>
          </a:p>
          <a:p>
            <a:endParaRPr lang="it-IT" sz="3800" b="1" dirty="0" smtClean="0"/>
          </a:p>
          <a:p>
            <a:r>
              <a:rPr lang="it-IT" sz="3400" b="1" dirty="0" smtClean="0"/>
              <a:t> prima di leggere un capitolo, guardare  titoli e figure e dire  a voce alta di che cosa secondo te tratterà il capitolo</a:t>
            </a:r>
          </a:p>
          <a:p>
            <a:endParaRPr lang="it-IT" sz="3400" b="1" dirty="0" smtClean="0"/>
          </a:p>
          <a:p>
            <a:pPr lvl="0"/>
            <a:r>
              <a:rPr lang="it-IT" sz="3400" b="1" dirty="0" smtClean="0"/>
              <a:t>Riferire  a qualcuno ciò che si è  studiato; farsi  fare domande</a:t>
            </a:r>
          </a:p>
          <a:p>
            <a:pPr lvl="0">
              <a:buNone/>
            </a:pPr>
            <a:endParaRPr lang="it-IT" sz="3400" b="1" dirty="0" smtClean="0"/>
          </a:p>
          <a:p>
            <a:pPr lvl="0"/>
            <a:r>
              <a:rPr lang="it-IT" sz="3400" b="1" dirty="0" smtClean="0"/>
              <a:t>Leggere  e riassumere  le idee principali a voce alta; se non  è possibile, cercare  comunque di "sentire" le parole nella mente mentre leggi</a:t>
            </a:r>
          </a:p>
          <a:p>
            <a:pPr lvl="0"/>
            <a:endParaRPr lang="it-IT" sz="3400" b="1" dirty="0" smtClean="0"/>
          </a:p>
          <a:p>
            <a:pPr lvl="0"/>
            <a:r>
              <a:rPr lang="it-IT" sz="3400" b="1" dirty="0" smtClean="0"/>
              <a:t>Recitare  a voce alta la soluzione di un problema prima di trascriverla</a:t>
            </a:r>
          </a:p>
          <a:p>
            <a:pPr lvl="0">
              <a:buNone/>
            </a:pPr>
            <a:endParaRPr lang="it-IT" sz="3400" b="1" dirty="0" smtClean="0"/>
          </a:p>
          <a:p>
            <a:pPr lvl="0"/>
            <a:r>
              <a:rPr lang="it-IT" sz="3400" b="1" dirty="0" smtClean="0"/>
              <a:t>Registrare  su una cassetta le lezioni o i tuoi appunti e ascolta la registrazione</a:t>
            </a:r>
          </a:p>
          <a:p>
            <a:pPr lvl="0">
              <a:buNone/>
            </a:pPr>
            <a:endParaRPr lang="it-IT" sz="3400" b="1" dirty="0" smtClean="0"/>
          </a:p>
          <a:p>
            <a:pPr lvl="0"/>
            <a:r>
              <a:rPr lang="it-IT" sz="3400" b="1" dirty="0" smtClean="0"/>
              <a:t>Chiedere  all'insegnante spiegazioni o istruzioni orali</a:t>
            </a:r>
          </a:p>
          <a:p>
            <a:pPr lvl="0">
              <a:buNone/>
            </a:pPr>
            <a:endParaRPr lang="it-IT" sz="3400" b="1" dirty="0" smtClean="0"/>
          </a:p>
          <a:p>
            <a:pPr lvl="0"/>
            <a:r>
              <a:rPr lang="it-IT" sz="3400" b="1" dirty="0" smtClean="0"/>
              <a:t>Lavorare  con un compagno</a:t>
            </a:r>
          </a:p>
          <a:p>
            <a:endParaRPr lang="it-IT"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000100" y="0"/>
            <a:ext cx="7772400" cy="980728"/>
          </a:xfrm>
        </p:spPr>
        <p:txBody>
          <a:bodyPr>
            <a:normAutofit fontScale="90000"/>
          </a:bodyPr>
          <a:lstStyle/>
          <a:p>
            <a:pPr algn="l"/>
            <a:r>
              <a:rPr lang="it-IT" sz="3200" dirty="0" smtClean="0"/>
              <a:t/>
            </a:r>
            <a:br>
              <a:rPr lang="it-IT" sz="3200" dirty="0" smtClean="0"/>
            </a:br>
            <a:r>
              <a:rPr lang="it-IT" dirty="0" smtClean="0"/>
              <a:t/>
            </a:r>
            <a:br>
              <a:rPr lang="it-IT" dirty="0" smtClean="0"/>
            </a:br>
            <a:endParaRPr lang="it-IT" dirty="0"/>
          </a:p>
        </p:txBody>
      </p:sp>
      <p:sp>
        <p:nvSpPr>
          <p:cNvPr id="3" name="Sottotitolo 2"/>
          <p:cNvSpPr>
            <a:spLocks noGrp="1"/>
          </p:cNvSpPr>
          <p:nvPr>
            <p:ph type="subTitle" idx="1"/>
          </p:nvPr>
        </p:nvSpPr>
        <p:spPr>
          <a:xfrm>
            <a:off x="357158" y="214290"/>
            <a:ext cx="8572560" cy="6357982"/>
          </a:xfrm>
        </p:spPr>
        <p:txBody>
          <a:bodyPr>
            <a:normAutofit fontScale="40000" lnSpcReduction="20000"/>
          </a:bodyPr>
          <a:lstStyle/>
          <a:p>
            <a:pPr lvl="0"/>
            <a:r>
              <a:rPr lang="it-IT" sz="6000" b="1" dirty="0" smtClean="0"/>
              <a:t>STRATEGIE PER LO STILE CINESTESICO</a:t>
            </a:r>
          </a:p>
          <a:p>
            <a:pPr lvl="0" algn="l"/>
            <a:endParaRPr lang="it-IT" sz="3600" b="1" dirty="0" smtClean="0">
              <a:solidFill>
                <a:schemeClr val="tx1"/>
              </a:solidFill>
            </a:endParaRPr>
          </a:p>
          <a:p>
            <a:pPr lvl="0" algn="l"/>
            <a:r>
              <a:rPr lang="it-IT" sz="4000" b="1" dirty="0" smtClean="0">
                <a:solidFill>
                  <a:schemeClr val="tx1"/>
                </a:solidFill>
              </a:rPr>
              <a:t>Prendere  appunti mentre si ascolta  una lezione o si studia  un testo a casa: scrivere può aiutare la concentrazione</a:t>
            </a:r>
          </a:p>
          <a:p>
            <a:pPr lvl="0" algn="l"/>
            <a:endParaRPr lang="it-IT" sz="4000" b="1" dirty="0" smtClean="0">
              <a:solidFill>
                <a:schemeClr val="tx1"/>
              </a:solidFill>
            </a:endParaRPr>
          </a:p>
          <a:p>
            <a:pPr lvl="0" algn="l"/>
            <a:r>
              <a:rPr lang="it-IT" sz="4000" b="1" dirty="0" smtClean="0">
                <a:solidFill>
                  <a:schemeClr val="tx1"/>
                </a:solidFill>
              </a:rPr>
              <a:t>Prima di studiare un capitolo di un libro, guardare  le figure, leggere  eventuali introduzioni o riassunti, considerare  con attenzione i titoli e le parole in neretto o corsivo</a:t>
            </a:r>
          </a:p>
          <a:p>
            <a:pPr lvl="0" algn="l"/>
            <a:endParaRPr lang="it-IT" sz="4000" b="1" dirty="0" smtClean="0">
              <a:solidFill>
                <a:schemeClr val="tx1"/>
              </a:solidFill>
            </a:endParaRPr>
          </a:p>
          <a:p>
            <a:pPr lvl="0" algn="l"/>
            <a:r>
              <a:rPr lang="it-IT" sz="4000" b="1" dirty="0" smtClean="0">
                <a:solidFill>
                  <a:schemeClr val="tx1"/>
                </a:solidFill>
              </a:rPr>
              <a:t>Accompagnare  gli appunti con grafici e diagrammi</a:t>
            </a:r>
          </a:p>
          <a:p>
            <a:pPr lvl="0" algn="l"/>
            <a:endParaRPr lang="it-IT" sz="4000" b="1" dirty="0" smtClean="0">
              <a:solidFill>
                <a:schemeClr val="tx1"/>
              </a:solidFill>
            </a:endParaRPr>
          </a:p>
          <a:p>
            <a:pPr lvl="0" algn="l"/>
            <a:r>
              <a:rPr lang="it-IT" sz="4000" b="1" dirty="0" smtClean="0">
                <a:solidFill>
                  <a:schemeClr val="tx1"/>
                </a:solidFill>
              </a:rPr>
              <a:t>Evidenziare  le idee principali in un testo, poi farne un riassunto con parole proprie  su un foglio a parte</a:t>
            </a:r>
          </a:p>
          <a:p>
            <a:pPr lvl="0" algn="l"/>
            <a:endParaRPr lang="it-IT" sz="4000" b="1" dirty="0" smtClean="0">
              <a:solidFill>
                <a:schemeClr val="tx1"/>
              </a:solidFill>
            </a:endParaRPr>
          </a:p>
          <a:p>
            <a:pPr lvl="0" algn="l"/>
            <a:r>
              <a:rPr lang="it-IT" sz="4000" b="1" dirty="0" smtClean="0">
                <a:solidFill>
                  <a:schemeClr val="tx1"/>
                </a:solidFill>
              </a:rPr>
              <a:t>Programmare  lo  studio in modo da alternare i periodi di lavoro con le pause di cui si ha bisogno</a:t>
            </a:r>
          </a:p>
          <a:p>
            <a:pPr lvl="0" algn="l"/>
            <a:endParaRPr lang="it-IT" sz="4000" b="1" dirty="0" smtClean="0">
              <a:solidFill>
                <a:schemeClr val="tx1"/>
              </a:solidFill>
            </a:endParaRPr>
          </a:p>
          <a:p>
            <a:pPr lvl="0" algn="l"/>
            <a:r>
              <a:rPr lang="it-IT" sz="4000" b="1" dirty="0" smtClean="0">
                <a:solidFill>
                  <a:schemeClr val="tx1"/>
                </a:solidFill>
              </a:rPr>
              <a:t>Dividere un compito lungo in parti più piccole, e variare  le attività in modo da non dover fare la stessa cosa a lungo</a:t>
            </a:r>
          </a:p>
          <a:p>
            <a:pPr lvl="0" algn="l"/>
            <a:endParaRPr lang="it-IT" sz="4000" b="1" dirty="0" smtClean="0">
              <a:solidFill>
                <a:schemeClr val="tx1"/>
              </a:solidFill>
            </a:endParaRPr>
          </a:p>
          <a:p>
            <a:pPr lvl="0" algn="l"/>
            <a:r>
              <a:rPr lang="it-IT" sz="4000" b="1" dirty="0" smtClean="0">
                <a:solidFill>
                  <a:schemeClr val="tx1"/>
                </a:solidFill>
              </a:rPr>
              <a:t>A casa, cercare le posizioni e i movimenti che più  aiutano a concentrarsi mentre si studia:  per esempio, alternare  momenti in cui stai seduto a momenti in cui  si cammina</a:t>
            </a:r>
          </a:p>
          <a:p>
            <a:pPr lvl="0" algn="l"/>
            <a:endParaRPr lang="it-IT" sz="4000" b="1" dirty="0" smtClean="0">
              <a:solidFill>
                <a:schemeClr val="tx1"/>
              </a:solidFill>
            </a:endParaRPr>
          </a:p>
          <a:p>
            <a:pPr lvl="0" algn="l"/>
            <a:r>
              <a:rPr lang="it-IT" sz="4000" b="1" dirty="0" smtClean="0">
                <a:solidFill>
                  <a:schemeClr val="tx1"/>
                </a:solidFill>
              </a:rPr>
              <a:t>In classe, cercare  di fare qualche movimento (anche solo con le mani), senza naturalmente disturbare gli altri</a:t>
            </a:r>
          </a:p>
          <a:p>
            <a:pPr lvl="0" algn="l"/>
            <a:endParaRPr lang="it-IT" sz="4000" b="1" dirty="0" smtClean="0">
              <a:solidFill>
                <a:schemeClr val="tx1"/>
              </a:solidFill>
            </a:endParaRPr>
          </a:p>
          <a:p>
            <a:pPr lvl="0" algn="l"/>
            <a:r>
              <a:rPr lang="it-IT" sz="4000" b="1" dirty="0" smtClean="0">
                <a:solidFill>
                  <a:schemeClr val="tx1"/>
                </a:solidFill>
              </a:rPr>
              <a:t>Studiare  con un compagno</a:t>
            </a:r>
          </a:p>
          <a:p>
            <a:pPr algn="l"/>
            <a:r>
              <a:rPr lang="it-IT" sz="4000" b="1" dirty="0" smtClean="0">
                <a:solidFill>
                  <a:schemeClr val="tx1"/>
                </a:solidFill>
              </a:rPr>
              <a:t> </a:t>
            </a:r>
          </a:p>
          <a:p>
            <a:pPr algn="l"/>
            <a:endParaRPr lang="it-IT"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xfrm>
            <a:off x="500034" y="0"/>
            <a:ext cx="8229600" cy="1143000"/>
          </a:xfrm>
          <a:prstGeom prst="rect">
            <a:avLst/>
          </a:prstGeom>
        </p:spPr>
        <p:txBody>
          <a:bodyPr vert="horz" wrap="square" lIns="0" tIns="0" rIns="0" bIns="0" rtlCol="0">
            <a:spAutoFit/>
          </a:bodyPr>
          <a:lstStyle/>
          <a:p>
            <a:pPr marL="191770">
              <a:lnSpc>
                <a:spcPct val="100000"/>
              </a:lnSpc>
            </a:pPr>
            <a:r>
              <a:rPr sz="2800" spc="-20" dirty="0">
                <a:solidFill>
                  <a:srgbClr val="1CACE3"/>
                </a:solidFill>
              </a:rPr>
              <a:t>Procedur</a:t>
            </a:r>
            <a:r>
              <a:rPr sz="2800" spc="-15" dirty="0">
                <a:solidFill>
                  <a:srgbClr val="1CACE3"/>
                </a:solidFill>
              </a:rPr>
              <a:t>a</a:t>
            </a:r>
            <a:r>
              <a:rPr sz="2800" spc="10" dirty="0">
                <a:solidFill>
                  <a:srgbClr val="1CACE3"/>
                </a:solidFill>
              </a:rPr>
              <a:t> </a:t>
            </a:r>
            <a:r>
              <a:rPr sz="2800" spc="-15" dirty="0">
                <a:solidFill>
                  <a:srgbClr val="1CACE3"/>
                </a:solidFill>
              </a:rPr>
              <a:t>di</a:t>
            </a:r>
            <a:r>
              <a:rPr sz="2800" spc="5" dirty="0">
                <a:solidFill>
                  <a:srgbClr val="1CACE3"/>
                </a:solidFill>
              </a:rPr>
              <a:t> </a:t>
            </a:r>
            <a:r>
              <a:rPr sz="2800" spc="-15" dirty="0">
                <a:solidFill>
                  <a:srgbClr val="1CACE3"/>
                </a:solidFill>
              </a:rPr>
              <a:t>individ</a:t>
            </a:r>
            <a:r>
              <a:rPr sz="2800" spc="-5" dirty="0">
                <a:solidFill>
                  <a:srgbClr val="1CACE3"/>
                </a:solidFill>
              </a:rPr>
              <a:t>u</a:t>
            </a:r>
            <a:r>
              <a:rPr sz="2800" spc="-15" dirty="0">
                <a:solidFill>
                  <a:srgbClr val="1CACE3"/>
                </a:solidFill>
              </a:rPr>
              <a:t>azione</a:t>
            </a:r>
            <a:r>
              <a:rPr sz="2800" spc="-10" dirty="0">
                <a:solidFill>
                  <a:srgbClr val="1CACE3"/>
                </a:solidFill>
              </a:rPr>
              <a:t> </a:t>
            </a:r>
            <a:r>
              <a:rPr sz="2800" spc="-15" dirty="0">
                <a:solidFill>
                  <a:srgbClr val="1CACE3"/>
                </a:solidFill>
              </a:rPr>
              <a:t>delle</a:t>
            </a:r>
            <a:r>
              <a:rPr sz="2800" spc="-5" dirty="0">
                <a:solidFill>
                  <a:srgbClr val="1CACE3"/>
                </a:solidFill>
              </a:rPr>
              <a:t> </a:t>
            </a:r>
            <a:r>
              <a:rPr sz="2800" spc="-20" dirty="0">
                <a:solidFill>
                  <a:srgbClr val="1CACE3"/>
                </a:solidFill>
              </a:rPr>
              <a:t>situazion</a:t>
            </a:r>
            <a:r>
              <a:rPr sz="2800" spc="-10" dirty="0">
                <a:solidFill>
                  <a:srgbClr val="1CACE3"/>
                </a:solidFill>
              </a:rPr>
              <a:t>i</a:t>
            </a:r>
            <a:r>
              <a:rPr sz="2800" spc="45" dirty="0">
                <a:solidFill>
                  <a:srgbClr val="1CACE3"/>
                </a:solidFill>
              </a:rPr>
              <a:t> </a:t>
            </a:r>
            <a:r>
              <a:rPr sz="2800" spc="-15" dirty="0">
                <a:solidFill>
                  <a:srgbClr val="1CACE3"/>
                </a:solidFill>
              </a:rPr>
              <a:t>di</a:t>
            </a:r>
            <a:r>
              <a:rPr sz="2800" spc="-5" dirty="0">
                <a:solidFill>
                  <a:srgbClr val="1CACE3"/>
                </a:solidFill>
              </a:rPr>
              <a:t> </a:t>
            </a:r>
            <a:r>
              <a:rPr sz="2800" spc="-25" dirty="0">
                <a:solidFill>
                  <a:srgbClr val="1CACE3"/>
                </a:solidFill>
              </a:rPr>
              <a:t>BES</a:t>
            </a:r>
            <a:endParaRPr sz="2800"/>
          </a:p>
        </p:txBody>
      </p:sp>
      <p:sp>
        <p:nvSpPr>
          <p:cNvPr id="4" name="object 4"/>
          <p:cNvSpPr/>
          <p:nvPr/>
        </p:nvSpPr>
        <p:spPr>
          <a:xfrm>
            <a:off x="390360" y="935608"/>
            <a:ext cx="4043045" cy="432434"/>
          </a:xfrm>
          <a:custGeom>
            <a:avLst/>
            <a:gdLst/>
            <a:ahLst/>
            <a:cxnLst/>
            <a:rect l="l" t="t" r="r" b="b"/>
            <a:pathLst>
              <a:path w="4043045" h="432434">
                <a:moveTo>
                  <a:pt x="3970819" y="0"/>
                </a:moveTo>
                <a:lnTo>
                  <a:pt x="71732" y="0"/>
                </a:lnTo>
                <a:lnTo>
                  <a:pt x="31616" y="12393"/>
                </a:lnTo>
                <a:lnTo>
                  <a:pt x="5633" y="44047"/>
                </a:lnTo>
                <a:lnTo>
                  <a:pt x="0" y="360321"/>
                </a:lnTo>
                <a:lnTo>
                  <a:pt x="1509" y="374780"/>
                </a:lnTo>
                <a:lnTo>
                  <a:pt x="21183" y="411046"/>
                </a:lnTo>
                <a:lnTo>
                  <a:pt x="57530" y="430596"/>
                </a:lnTo>
                <a:lnTo>
                  <a:pt x="72008" y="432053"/>
                </a:lnTo>
                <a:lnTo>
                  <a:pt x="3971095" y="432053"/>
                </a:lnTo>
                <a:lnTo>
                  <a:pt x="4011205" y="419660"/>
                </a:lnTo>
                <a:lnTo>
                  <a:pt x="4037192" y="388006"/>
                </a:lnTo>
                <a:lnTo>
                  <a:pt x="4042828" y="71732"/>
                </a:lnTo>
                <a:lnTo>
                  <a:pt x="4041317" y="57273"/>
                </a:lnTo>
                <a:lnTo>
                  <a:pt x="4021639" y="21007"/>
                </a:lnTo>
                <a:lnTo>
                  <a:pt x="3985294" y="1457"/>
                </a:lnTo>
                <a:lnTo>
                  <a:pt x="3970819" y="0"/>
                </a:lnTo>
                <a:close/>
              </a:path>
            </a:pathLst>
          </a:custGeom>
          <a:solidFill>
            <a:srgbClr val="1CACE3"/>
          </a:solidFill>
        </p:spPr>
        <p:txBody>
          <a:bodyPr wrap="square" lIns="0" tIns="0" rIns="0" bIns="0" rtlCol="0"/>
          <a:lstStyle/>
          <a:p>
            <a:endParaRPr/>
          </a:p>
        </p:txBody>
      </p:sp>
      <p:sp>
        <p:nvSpPr>
          <p:cNvPr id="5" name="object 5"/>
          <p:cNvSpPr/>
          <p:nvPr/>
        </p:nvSpPr>
        <p:spPr>
          <a:xfrm>
            <a:off x="390359" y="935608"/>
            <a:ext cx="4043045" cy="432434"/>
          </a:xfrm>
          <a:custGeom>
            <a:avLst/>
            <a:gdLst/>
            <a:ahLst/>
            <a:cxnLst/>
            <a:rect l="l" t="t" r="r" b="b"/>
            <a:pathLst>
              <a:path w="4043045" h="432434">
                <a:moveTo>
                  <a:pt x="0" y="72008"/>
                </a:moveTo>
                <a:lnTo>
                  <a:pt x="12245" y="31836"/>
                </a:lnTo>
                <a:lnTo>
                  <a:pt x="43802" y="5737"/>
                </a:lnTo>
                <a:lnTo>
                  <a:pt x="72008" y="0"/>
                </a:lnTo>
                <a:lnTo>
                  <a:pt x="3970820" y="0"/>
                </a:lnTo>
                <a:lnTo>
                  <a:pt x="3985294" y="1457"/>
                </a:lnTo>
                <a:lnTo>
                  <a:pt x="3998781" y="5636"/>
                </a:lnTo>
                <a:lnTo>
                  <a:pt x="4030436" y="31623"/>
                </a:lnTo>
                <a:lnTo>
                  <a:pt x="4042828" y="71732"/>
                </a:lnTo>
                <a:lnTo>
                  <a:pt x="4042829" y="72008"/>
                </a:lnTo>
                <a:lnTo>
                  <a:pt x="4042829" y="360044"/>
                </a:lnTo>
                <a:lnTo>
                  <a:pt x="4041372" y="374519"/>
                </a:lnTo>
                <a:lnTo>
                  <a:pt x="4037193" y="388006"/>
                </a:lnTo>
                <a:lnTo>
                  <a:pt x="4011206" y="419660"/>
                </a:lnTo>
                <a:lnTo>
                  <a:pt x="3971096" y="432053"/>
                </a:lnTo>
                <a:lnTo>
                  <a:pt x="3970820" y="432053"/>
                </a:lnTo>
                <a:lnTo>
                  <a:pt x="72008" y="432053"/>
                </a:lnTo>
                <a:lnTo>
                  <a:pt x="57530" y="430596"/>
                </a:lnTo>
                <a:lnTo>
                  <a:pt x="44042" y="426417"/>
                </a:lnTo>
                <a:lnTo>
                  <a:pt x="12389" y="400430"/>
                </a:lnTo>
                <a:lnTo>
                  <a:pt x="0" y="360321"/>
                </a:lnTo>
                <a:lnTo>
                  <a:pt x="0" y="360044"/>
                </a:lnTo>
                <a:lnTo>
                  <a:pt x="0" y="72008"/>
                </a:lnTo>
                <a:close/>
              </a:path>
            </a:pathLst>
          </a:custGeom>
          <a:ln w="19049">
            <a:solidFill>
              <a:srgbClr val="117DA7"/>
            </a:solidFill>
          </a:ln>
        </p:spPr>
        <p:txBody>
          <a:bodyPr wrap="square" lIns="0" tIns="0" rIns="0" bIns="0" rtlCol="0"/>
          <a:lstStyle/>
          <a:p>
            <a:endParaRPr/>
          </a:p>
        </p:txBody>
      </p:sp>
      <p:sp>
        <p:nvSpPr>
          <p:cNvPr id="6" name="object 6"/>
          <p:cNvSpPr/>
          <p:nvPr/>
        </p:nvSpPr>
        <p:spPr>
          <a:xfrm>
            <a:off x="4470653" y="3763771"/>
            <a:ext cx="2784475" cy="2406015"/>
          </a:xfrm>
          <a:custGeom>
            <a:avLst/>
            <a:gdLst/>
            <a:ahLst/>
            <a:cxnLst/>
            <a:rect l="l" t="t" r="r" b="b"/>
            <a:pathLst>
              <a:path w="2784475" h="2406015">
                <a:moveTo>
                  <a:pt x="0" y="2405888"/>
                </a:moveTo>
                <a:lnTo>
                  <a:pt x="2784094" y="0"/>
                </a:lnTo>
              </a:path>
            </a:pathLst>
          </a:custGeom>
          <a:ln w="9999">
            <a:solidFill>
              <a:srgbClr val="42B996"/>
            </a:solidFill>
          </a:ln>
        </p:spPr>
        <p:txBody>
          <a:bodyPr wrap="square" lIns="0" tIns="0" rIns="0" bIns="0" rtlCol="0"/>
          <a:lstStyle/>
          <a:p>
            <a:endParaRPr/>
          </a:p>
        </p:txBody>
      </p:sp>
      <p:sp>
        <p:nvSpPr>
          <p:cNvPr id="7" name="object 7"/>
          <p:cNvSpPr/>
          <p:nvPr/>
        </p:nvSpPr>
        <p:spPr>
          <a:xfrm>
            <a:off x="4470653" y="4837938"/>
            <a:ext cx="2752725" cy="1332230"/>
          </a:xfrm>
          <a:custGeom>
            <a:avLst/>
            <a:gdLst/>
            <a:ahLst/>
            <a:cxnLst/>
            <a:rect l="l" t="t" r="r" b="b"/>
            <a:pathLst>
              <a:path w="2752725" h="1332229">
                <a:moveTo>
                  <a:pt x="0" y="1331722"/>
                </a:moveTo>
                <a:lnTo>
                  <a:pt x="2752471" y="0"/>
                </a:lnTo>
              </a:path>
            </a:pathLst>
          </a:custGeom>
          <a:ln w="9999">
            <a:solidFill>
              <a:srgbClr val="42B996"/>
            </a:solidFill>
          </a:ln>
        </p:spPr>
        <p:txBody>
          <a:bodyPr wrap="square" lIns="0" tIns="0" rIns="0" bIns="0" rtlCol="0"/>
          <a:lstStyle/>
          <a:p>
            <a:endParaRPr/>
          </a:p>
        </p:txBody>
      </p:sp>
      <p:sp>
        <p:nvSpPr>
          <p:cNvPr id="8" name="object 8"/>
          <p:cNvSpPr/>
          <p:nvPr/>
        </p:nvSpPr>
        <p:spPr>
          <a:xfrm>
            <a:off x="4470653" y="5846013"/>
            <a:ext cx="2798445" cy="323850"/>
          </a:xfrm>
          <a:custGeom>
            <a:avLst/>
            <a:gdLst/>
            <a:ahLst/>
            <a:cxnLst/>
            <a:rect l="l" t="t" r="r" b="b"/>
            <a:pathLst>
              <a:path w="2798445" h="323850">
                <a:moveTo>
                  <a:pt x="0" y="323646"/>
                </a:moveTo>
                <a:lnTo>
                  <a:pt x="2797937" y="0"/>
                </a:lnTo>
              </a:path>
            </a:pathLst>
          </a:custGeom>
          <a:ln w="9999">
            <a:solidFill>
              <a:srgbClr val="42B996"/>
            </a:solidFill>
          </a:ln>
        </p:spPr>
        <p:txBody>
          <a:bodyPr wrap="square" lIns="0" tIns="0" rIns="0" bIns="0" rtlCol="0"/>
          <a:lstStyle/>
          <a:p>
            <a:endParaRPr/>
          </a:p>
        </p:txBody>
      </p:sp>
      <p:sp>
        <p:nvSpPr>
          <p:cNvPr id="9" name="object 9"/>
          <p:cNvSpPr/>
          <p:nvPr/>
        </p:nvSpPr>
        <p:spPr>
          <a:xfrm>
            <a:off x="2707385" y="4116704"/>
            <a:ext cx="1763395" cy="447040"/>
          </a:xfrm>
          <a:custGeom>
            <a:avLst/>
            <a:gdLst/>
            <a:ahLst/>
            <a:cxnLst/>
            <a:rect l="l" t="t" r="r" b="b"/>
            <a:pathLst>
              <a:path w="1763395" h="447039">
                <a:moveTo>
                  <a:pt x="0" y="0"/>
                </a:moveTo>
                <a:lnTo>
                  <a:pt x="0" y="241808"/>
                </a:lnTo>
                <a:lnTo>
                  <a:pt x="1763267" y="241808"/>
                </a:lnTo>
                <a:lnTo>
                  <a:pt x="1763267" y="446786"/>
                </a:lnTo>
              </a:path>
            </a:pathLst>
          </a:custGeom>
          <a:ln w="9999">
            <a:solidFill>
              <a:srgbClr val="27CED6"/>
            </a:solidFill>
          </a:ln>
        </p:spPr>
        <p:txBody>
          <a:bodyPr wrap="square" lIns="0" tIns="0" rIns="0" bIns="0" rtlCol="0"/>
          <a:lstStyle/>
          <a:p>
            <a:endParaRPr/>
          </a:p>
        </p:txBody>
      </p:sp>
      <p:sp>
        <p:nvSpPr>
          <p:cNvPr id="10" name="object 10"/>
          <p:cNvSpPr/>
          <p:nvPr/>
        </p:nvSpPr>
        <p:spPr>
          <a:xfrm>
            <a:off x="1760473" y="4116704"/>
            <a:ext cx="947419" cy="434340"/>
          </a:xfrm>
          <a:custGeom>
            <a:avLst/>
            <a:gdLst/>
            <a:ahLst/>
            <a:cxnLst/>
            <a:rect l="l" t="t" r="r" b="b"/>
            <a:pathLst>
              <a:path w="947419" h="434339">
                <a:moveTo>
                  <a:pt x="946912" y="0"/>
                </a:moveTo>
                <a:lnTo>
                  <a:pt x="946912" y="228981"/>
                </a:lnTo>
                <a:lnTo>
                  <a:pt x="0" y="228981"/>
                </a:lnTo>
                <a:lnTo>
                  <a:pt x="0" y="433959"/>
                </a:lnTo>
              </a:path>
            </a:pathLst>
          </a:custGeom>
          <a:ln w="9999">
            <a:solidFill>
              <a:srgbClr val="27CED6"/>
            </a:solidFill>
          </a:ln>
        </p:spPr>
        <p:txBody>
          <a:bodyPr wrap="square" lIns="0" tIns="0" rIns="0" bIns="0" rtlCol="0"/>
          <a:lstStyle/>
          <a:p>
            <a:endParaRPr/>
          </a:p>
        </p:txBody>
      </p:sp>
      <p:sp>
        <p:nvSpPr>
          <p:cNvPr id="11" name="object 11"/>
          <p:cNvSpPr/>
          <p:nvPr/>
        </p:nvSpPr>
        <p:spPr>
          <a:xfrm>
            <a:off x="339852" y="3092195"/>
            <a:ext cx="4735068" cy="1089659"/>
          </a:xfrm>
          <a:prstGeom prst="rect">
            <a:avLst/>
          </a:prstGeom>
          <a:blipFill>
            <a:blip r:embed="rId3" cstate="print"/>
            <a:stretch>
              <a:fillRect/>
            </a:stretch>
          </a:blipFill>
        </p:spPr>
        <p:txBody>
          <a:bodyPr wrap="square" lIns="0" tIns="0" rIns="0" bIns="0" rtlCol="0"/>
          <a:lstStyle/>
          <a:p>
            <a:endParaRPr/>
          </a:p>
        </p:txBody>
      </p:sp>
      <p:sp>
        <p:nvSpPr>
          <p:cNvPr id="12" name="object 12"/>
          <p:cNvSpPr/>
          <p:nvPr/>
        </p:nvSpPr>
        <p:spPr>
          <a:xfrm>
            <a:off x="379133" y="3105657"/>
            <a:ext cx="4656543" cy="1011046"/>
          </a:xfrm>
          <a:prstGeom prst="rect">
            <a:avLst/>
          </a:prstGeom>
          <a:blipFill>
            <a:blip r:embed="rId4" cstate="print"/>
            <a:stretch>
              <a:fillRect/>
            </a:stretch>
          </a:blipFill>
        </p:spPr>
        <p:txBody>
          <a:bodyPr wrap="square" lIns="0" tIns="0" rIns="0" bIns="0" rtlCol="0"/>
          <a:lstStyle/>
          <a:p>
            <a:endParaRPr/>
          </a:p>
        </p:txBody>
      </p:sp>
      <p:sp>
        <p:nvSpPr>
          <p:cNvPr id="13" name="object 13"/>
          <p:cNvSpPr/>
          <p:nvPr/>
        </p:nvSpPr>
        <p:spPr>
          <a:xfrm>
            <a:off x="625017" y="3339210"/>
            <a:ext cx="4657090" cy="1011555"/>
          </a:xfrm>
          <a:custGeom>
            <a:avLst/>
            <a:gdLst/>
            <a:ahLst/>
            <a:cxnLst/>
            <a:rect l="l" t="t" r="r" b="b"/>
            <a:pathLst>
              <a:path w="4657090" h="1011554">
                <a:moveTo>
                  <a:pt x="4555439" y="0"/>
                </a:moveTo>
                <a:lnTo>
                  <a:pt x="97181" y="74"/>
                </a:lnTo>
                <a:lnTo>
                  <a:pt x="56062" y="10575"/>
                </a:lnTo>
                <a:lnTo>
                  <a:pt x="23720" y="36080"/>
                </a:lnTo>
                <a:lnTo>
                  <a:pt x="4086" y="72645"/>
                </a:lnTo>
                <a:lnTo>
                  <a:pt x="0" y="101218"/>
                </a:lnTo>
                <a:lnTo>
                  <a:pt x="70" y="913767"/>
                </a:lnTo>
                <a:lnTo>
                  <a:pt x="10527" y="954943"/>
                </a:lnTo>
                <a:lnTo>
                  <a:pt x="35994" y="987315"/>
                </a:lnTo>
                <a:lnTo>
                  <a:pt x="72530" y="1006959"/>
                </a:lnTo>
                <a:lnTo>
                  <a:pt x="101092" y="1011046"/>
                </a:lnTo>
                <a:lnTo>
                  <a:pt x="4559251" y="1010976"/>
                </a:lnTo>
                <a:lnTo>
                  <a:pt x="4600428" y="1000528"/>
                </a:lnTo>
                <a:lnTo>
                  <a:pt x="4632799" y="975073"/>
                </a:lnTo>
                <a:lnTo>
                  <a:pt x="4652443" y="938534"/>
                </a:lnTo>
                <a:lnTo>
                  <a:pt x="4656531" y="909955"/>
                </a:lnTo>
                <a:lnTo>
                  <a:pt x="4656457" y="97304"/>
                </a:lnTo>
                <a:lnTo>
                  <a:pt x="4645981" y="56141"/>
                </a:lnTo>
                <a:lnTo>
                  <a:pt x="4620524" y="23756"/>
                </a:lnTo>
                <a:lnTo>
                  <a:pt x="4584001" y="4093"/>
                </a:lnTo>
                <a:lnTo>
                  <a:pt x="4555439" y="0"/>
                </a:lnTo>
                <a:close/>
              </a:path>
            </a:pathLst>
          </a:custGeom>
          <a:solidFill>
            <a:srgbClr val="FFFFFF"/>
          </a:solidFill>
        </p:spPr>
        <p:txBody>
          <a:bodyPr wrap="square" lIns="0" tIns="0" rIns="0" bIns="0" rtlCol="0"/>
          <a:lstStyle/>
          <a:p>
            <a:endParaRPr/>
          </a:p>
        </p:txBody>
      </p:sp>
      <p:sp>
        <p:nvSpPr>
          <p:cNvPr id="14" name="object 14"/>
          <p:cNvSpPr/>
          <p:nvPr/>
        </p:nvSpPr>
        <p:spPr>
          <a:xfrm>
            <a:off x="625017" y="3339210"/>
            <a:ext cx="4657090" cy="1011555"/>
          </a:xfrm>
          <a:custGeom>
            <a:avLst/>
            <a:gdLst/>
            <a:ahLst/>
            <a:cxnLst/>
            <a:rect l="l" t="t" r="r" b="b"/>
            <a:pathLst>
              <a:path w="4657090" h="1011554">
                <a:moveTo>
                  <a:pt x="0" y="101218"/>
                </a:moveTo>
                <a:lnTo>
                  <a:pt x="8976" y="59471"/>
                </a:lnTo>
                <a:lnTo>
                  <a:pt x="33283" y="26155"/>
                </a:lnTo>
                <a:lnTo>
                  <a:pt x="68988" y="5213"/>
                </a:lnTo>
                <a:lnTo>
                  <a:pt x="101092" y="0"/>
                </a:lnTo>
                <a:lnTo>
                  <a:pt x="4555439" y="0"/>
                </a:lnTo>
                <a:lnTo>
                  <a:pt x="4570045" y="1047"/>
                </a:lnTo>
                <a:lnTo>
                  <a:pt x="4584001" y="4093"/>
                </a:lnTo>
                <a:lnTo>
                  <a:pt x="4620524" y="23756"/>
                </a:lnTo>
                <a:lnTo>
                  <a:pt x="4645981" y="56141"/>
                </a:lnTo>
                <a:lnTo>
                  <a:pt x="4656457" y="97304"/>
                </a:lnTo>
                <a:lnTo>
                  <a:pt x="4656531" y="101218"/>
                </a:lnTo>
                <a:lnTo>
                  <a:pt x="4656531" y="909955"/>
                </a:lnTo>
                <a:lnTo>
                  <a:pt x="4655485" y="924570"/>
                </a:lnTo>
                <a:lnTo>
                  <a:pt x="4652443" y="938534"/>
                </a:lnTo>
                <a:lnTo>
                  <a:pt x="4632799" y="975073"/>
                </a:lnTo>
                <a:lnTo>
                  <a:pt x="4600428" y="1000528"/>
                </a:lnTo>
                <a:lnTo>
                  <a:pt x="4559251" y="1010976"/>
                </a:lnTo>
                <a:lnTo>
                  <a:pt x="4555439" y="1011046"/>
                </a:lnTo>
                <a:lnTo>
                  <a:pt x="101092" y="1011046"/>
                </a:lnTo>
                <a:lnTo>
                  <a:pt x="86488" y="1010000"/>
                </a:lnTo>
                <a:lnTo>
                  <a:pt x="72530" y="1006959"/>
                </a:lnTo>
                <a:lnTo>
                  <a:pt x="35994" y="987315"/>
                </a:lnTo>
                <a:lnTo>
                  <a:pt x="10527" y="954943"/>
                </a:lnTo>
                <a:lnTo>
                  <a:pt x="70" y="913767"/>
                </a:lnTo>
                <a:lnTo>
                  <a:pt x="0" y="909955"/>
                </a:lnTo>
                <a:lnTo>
                  <a:pt x="0" y="101218"/>
                </a:lnTo>
                <a:close/>
              </a:path>
            </a:pathLst>
          </a:custGeom>
          <a:ln w="9999">
            <a:solidFill>
              <a:srgbClr val="1CACE3"/>
            </a:solidFill>
          </a:ln>
        </p:spPr>
        <p:txBody>
          <a:bodyPr wrap="square" lIns="0" tIns="0" rIns="0" bIns="0" rtlCol="0"/>
          <a:lstStyle/>
          <a:p>
            <a:endParaRPr/>
          </a:p>
        </p:txBody>
      </p:sp>
      <p:sp>
        <p:nvSpPr>
          <p:cNvPr id="15" name="object 15"/>
          <p:cNvSpPr/>
          <p:nvPr/>
        </p:nvSpPr>
        <p:spPr>
          <a:xfrm>
            <a:off x="654094" y="4550664"/>
            <a:ext cx="2212975" cy="1631950"/>
          </a:xfrm>
          <a:custGeom>
            <a:avLst/>
            <a:gdLst/>
            <a:ahLst/>
            <a:cxnLst/>
            <a:rect l="l" t="t" r="r" b="b"/>
            <a:pathLst>
              <a:path w="2212975" h="1631950">
                <a:moveTo>
                  <a:pt x="2049608" y="0"/>
                </a:moveTo>
                <a:lnTo>
                  <a:pt x="160609" y="19"/>
                </a:lnTo>
                <a:lnTo>
                  <a:pt x="117823" y="6377"/>
                </a:lnTo>
                <a:lnTo>
                  <a:pt x="79429" y="23082"/>
                </a:lnTo>
                <a:lnTo>
                  <a:pt x="46937" y="48624"/>
                </a:lnTo>
                <a:lnTo>
                  <a:pt x="21857" y="81496"/>
                </a:lnTo>
                <a:lnTo>
                  <a:pt x="5701" y="120189"/>
                </a:lnTo>
                <a:lnTo>
                  <a:pt x="94" y="160629"/>
                </a:lnTo>
                <a:lnTo>
                  <a:pt x="0" y="1471209"/>
                </a:lnTo>
                <a:lnTo>
                  <a:pt x="876" y="1485864"/>
                </a:lnTo>
                <a:lnTo>
                  <a:pt x="10851" y="1527353"/>
                </a:lnTo>
                <a:lnTo>
                  <a:pt x="30672" y="1563950"/>
                </a:lnTo>
                <a:lnTo>
                  <a:pt x="58827" y="1594143"/>
                </a:lnTo>
                <a:lnTo>
                  <a:pt x="93806" y="1616419"/>
                </a:lnTo>
                <a:lnTo>
                  <a:pt x="134097" y="1629267"/>
                </a:lnTo>
                <a:lnTo>
                  <a:pt x="163162" y="1631848"/>
                </a:lnTo>
                <a:lnTo>
                  <a:pt x="2052163" y="1631828"/>
                </a:lnTo>
                <a:lnTo>
                  <a:pt x="2094961" y="1625467"/>
                </a:lnTo>
                <a:lnTo>
                  <a:pt x="2133361" y="1608757"/>
                </a:lnTo>
                <a:lnTo>
                  <a:pt x="2165854" y="1583210"/>
                </a:lnTo>
                <a:lnTo>
                  <a:pt x="2190931" y="1550338"/>
                </a:lnTo>
                <a:lnTo>
                  <a:pt x="2207083" y="1511652"/>
                </a:lnTo>
                <a:lnTo>
                  <a:pt x="2212690" y="1471209"/>
                </a:lnTo>
                <a:lnTo>
                  <a:pt x="2212783" y="160629"/>
                </a:lnTo>
                <a:lnTo>
                  <a:pt x="2211906" y="145968"/>
                </a:lnTo>
                <a:lnTo>
                  <a:pt x="2201929" y="104471"/>
                </a:lnTo>
                <a:lnTo>
                  <a:pt x="2182110" y="67874"/>
                </a:lnTo>
                <a:lnTo>
                  <a:pt x="2153957" y="37688"/>
                </a:lnTo>
                <a:lnTo>
                  <a:pt x="2118978" y="15420"/>
                </a:lnTo>
                <a:lnTo>
                  <a:pt x="2078681" y="2578"/>
                </a:lnTo>
                <a:lnTo>
                  <a:pt x="2049608" y="0"/>
                </a:lnTo>
                <a:close/>
              </a:path>
            </a:pathLst>
          </a:custGeom>
          <a:solidFill>
            <a:srgbClr val="FFFFFF"/>
          </a:solidFill>
        </p:spPr>
        <p:txBody>
          <a:bodyPr wrap="square" lIns="0" tIns="0" rIns="0" bIns="0" rtlCol="0"/>
          <a:lstStyle/>
          <a:p>
            <a:endParaRPr/>
          </a:p>
        </p:txBody>
      </p:sp>
      <p:sp>
        <p:nvSpPr>
          <p:cNvPr id="16" name="object 16"/>
          <p:cNvSpPr/>
          <p:nvPr/>
        </p:nvSpPr>
        <p:spPr>
          <a:xfrm>
            <a:off x="654075" y="4550664"/>
            <a:ext cx="2212975" cy="1631950"/>
          </a:xfrm>
          <a:custGeom>
            <a:avLst/>
            <a:gdLst/>
            <a:ahLst/>
            <a:cxnLst/>
            <a:rect l="l" t="t" r="r" b="b"/>
            <a:pathLst>
              <a:path w="2212975" h="1631950">
                <a:moveTo>
                  <a:pt x="0" y="163194"/>
                </a:moveTo>
                <a:lnTo>
                  <a:pt x="5721" y="120189"/>
                </a:lnTo>
                <a:lnTo>
                  <a:pt x="21876" y="81496"/>
                </a:lnTo>
                <a:lnTo>
                  <a:pt x="46956" y="48624"/>
                </a:lnTo>
                <a:lnTo>
                  <a:pt x="79449" y="23082"/>
                </a:lnTo>
                <a:lnTo>
                  <a:pt x="117843" y="6377"/>
                </a:lnTo>
                <a:lnTo>
                  <a:pt x="160628" y="19"/>
                </a:lnTo>
                <a:lnTo>
                  <a:pt x="163182" y="0"/>
                </a:lnTo>
                <a:lnTo>
                  <a:pt x="2049627" y="0"/>
                </a:lnTo>
                <a:lnTo>
                  <a:pt x="2064348" y="654"/>
                </a:lnTo>
                <a:lnTo>
                  <a:pt x="2078701" y="2578"/>
                </a:lnTo>
                <a:lnTo>
                  <a:pt x="2118997" y="15420"/>
                </a:lnTo>
                <a:lnTo>
                  <a:pt x="2153976" y="37688"/>
                </a:lnTo>
                <a:lnTo>
                  <a:pt x="2182130" y="67874"/>
                </a:lnTo>
                <a:lnTo>
                  <a:pt x="2201949" y="104471"/>
                </a:lnTo>
                <a:lnTo>
                  <a:pt x="2211925" y="145968"/>
                </a:lnTo>
                <a:lnTo>
                  <a:pt x="2212822" y="163194"/>
                </a:lnTo>
                <a:lnTo>
                  <a:pt x="2212822" y="1468666"/>
                </a:lnTo>
                <a:lnTo>
                  <a:pt x="2212168" y="1483379"/>
                </a:lnTo>
                <a:lnTo>
                  <a:pt x="2210243" y="1497727"/>
                </a:lnTo>
                <a:lnTo>
                  <a:pt x="2197401" y="1538014"/>
                </a:lnTo>
                <a:lnTo>
                  <a:pt x="2175131" y="1572992"/>
                </a:lnTo>
                <a:lnTo>
                  <a:pt x="2144942" y="1601149"/>
                </a:lnTo>
                <a:lnTo>
                  <a:pt x="2108344" y="1620973"/>
                </a:lnTo>
                <a:lnTo>
                  <a:pt x="2066844" y="1630951"/>
                </a:lnTo>
                <a:lnTo>
                  <a:pt x="2049627" y="1631848"/>
                </a:lnTo>
                <a:lnTo>
                  <a:pt x="163182" y="1631848"/>
                </a:lnTo>
                <a:lnTo>
                  <a:pt x="148466" y="1631193"/>
                </a:lnTo>
                <a:lnTo>
                  <a:pt x="134116" y="1629267"/>
                </a:lnTo>
                <a:lnTo>
                  <a:pt x="93826" y="1616419"/>
                </a:lnTo>
                <a:lnTo>
                  <a:pt x="58847" y="1594143"/>
                </a:lnTo>
                <a:lnTo>
                  <a:pt x="30691" y="1563950"/>
                </a:lnTo>
                <a:lnTo>
                  <a:pt x="10870" y="1527353"/>
                </a:lnTo>
                <a:lnTo>
                  <a:pt x="895" y="1485864"/>
                </a:lnTo>
                <a:lnTo>
                  <a:pt x="0" y="1468666"/>
                </a:lnTo>
                <a:lnTo>
                  <a:pt x="0" y="163194"/>
                </a:lnTo>
                <a:close/>
              </a:path>
            </a:pathLst>
          </a:custGeom>
          <a:ln w="19050">
            <a:solidFill>
              <a:srgbClr val="1CACE3"/>
            </a:solidFill>
          </a:ln>
        </p:spPr>
        <p:txBody>
          <a:bodyPr wrap="square" lIns="0" tIns="0" rIns="0" bIns="0" rtlCol="0"/>
          <a:lstStyle/>
          <a:p>
            <a:endParaRPr/>
          </a:p>
        </p:txBody>
      </p:sp>
      <p:sp>
        <p:nvSpPr>
          <p:cNvPr id="17" name="object 17"/>
          <p:cNvSpPr/>
          <p:nvPr/>
        </p:nvSpPr>
        <p:spPr>
          <a:xfrm>
            <a:off x="899966" y="4784216"/>
            <a:ext cx="2212975" cy="1631950"/>
          </a:xfrm>
          <a:custGeom>
            <a:avLst/>
            <a:gdLst/>
            <a:ahLst/>
            <a:cxnLst/>
            <a:rect l="l" t="t" r="r" b="b"/>
            <a:pathLst>
              <a:path w="2212975" h="1631950">
                <a:moveTo>
                  <a:pt x="2049735" y="0"/>
                </a:moveTo>
                <a:lnTo>
                  <a:pt x="160609" y="19"/>
                </a:lnTo>
                <a:lnTo>
                  <a:pt x="117828" y="6387"/>
                </a:lnTo>
                <a:lnTo>
                  <a:pt x="79435" y="23111"/>
                </a:lnTo>
                <a:lnTo>
                  <a:pt x="46941" y="48672"/>
                </a:lnTo>
                <a:lnTo>
                  <a:pt x="21860" y="81553"/>
                </a:lnTo>
                <a:lnTo>
                  <a:pt x="5702" y="120233"/>
                </a:lnTo>
                <a:lnTo>
                  <a:pt x="89" y="160737"/>
                </a:lnTo>
                <a:lnTo>
                  <a:pt x="0" y="1471234"/>
                </a:lnTo>
                <a:lnTo>
                  <a:pt x="876" y="1485889"/>
                </a:lnTo>
                <a:lnTo>
                  <a:pt x="10853" y="1527378"/>
                </a:lnTo>
                <a:lnTo>
                  <a:pt x="30676" y="1563975"/>
                </a:lnTo>
                <a:lnTo>
                  <a:pt x="58833" y="1594168"/>
                </a:lnTo>
                <a:lnTo>
                  <a:pt x="93812" y="1616445"/>
                </a:lnTo>
                <a:lnTo>
                  <a:pt x="134100" y="1629293"/>
                </a:lnTo>
                <a:lnTo>
                  <a:pt x="163162" y="1631873"/>
                </a:lnTo>
                <a:lnTo>
                  <a:pt x="2052182" y="1631855"/>
                </a:lnTo>
                <a:lnTo>
                  <a:pt x="2094953" y="1625516"/>
                </a:lnTo>
                <a:lnTo>
                  <a:pt x="2133342" y="1608816"/>
                </a:lnTo>
                <a:lnTo>
                  <a:pt x="2165836" y="1583270"/>
                </a:lnTo>
                <a:lnTo>
                  <a:pt x="2190919" y="1550391"/>
                </a:lnTo>
                <a:lnTo>
                  <a:pt x="2207080" y="1511694"/>
                </a:lnTo>
                <a:lnTo>
                  <a:pt x="2212690" y="1471234"/>
                </a:lnTo>
                <a:lnTo>
                  <a:pt x="2212785" y="160737"/>
                </a:lnTo>
                <a:lnTo>
                  <a:pt x="2211916" y="146085"/>
                </a:lnTo>
                <a:lnTo>
                  <a:pt x="2201958" y="104594"/>
                </a:lnTo>
                <a:lnTo>
                  <a:pt x="2182153" y="67977"/>
                </a:lnTo>
                <a:lnTo>
                  <a:pt x="2154012" y="37757"/>
                </a:lnTo>
                <a:lnTo>
                  <a:pt x="2119051" y="15452"/>
                </a:lnTo>
                <a:lnTo>
                  <a:pt x="2078782" y="2585"/>
                </a:lnTo>
                <a:lnTo>
                  <a:pt x="2049735" y="0"/>
                </a:lnTo>
                <a:close/>
              </a:path>
            </a:pathLst>
          </a:custGeom>
          <a:solidFill>
            <a:srgbClr val="FFFFFF"/>
          </a:solidFill>
        </p:spPr>
        <p:txBody>
          <a:bodyPr wrap="square" lIns="0" tIns="0" rIns="0" bIns="0" rtlCol="0"/>
          <a:lstStyle/>
          <a:p>
            <a:endParaRPr/>
          </a:p>
        </p:txBody>
      </p:sp>
      <p:sp>
        <p:nvSpPr>
          <p:cNvPr id="18" name="object 18"/>
          <p:cNvSpPr/>
          <p:nvPr/>
        </p:nvSpPr>
        <p:spPr>
          <a:xfrm>
            <a:off x="899947" y="4784216"/>
            <a:ext cx="2212975" cy="1631950"/>
          </a:xfrm>
          <a:custGeom>
            <a:avLst/>
            <a:gdLst/>
            <a:ahLst/>
            <a:cxnLst/>
            <a:rect l="l" t="t" r="r" b="b"/>
            <a:pathLst>
              <a:path w="2212975" h="1631950">
                <a:moveTo>
                  <a:pt x="0" y="163194"/>
                </a:moveTo>
                <a:lnTo>
                  <a:pt x="5721" y="120233"/>
                </a:lnTo>
                <a:lnTo>
                  <a:pt x="21879" y="81553"/>
                </a:lnTo>
                <a:lnTo>
                  <a:pt x="46961" y="48672"/>
                </a:lnTo>
                <a:lnTo>
                  <a:pt x="79454" y="23111"/>
                </a:lnTo>
                <a:lnTo>
                  <a:pt x="117847" y="6387"/>
                </a:lnTo>
                <a:lnTo>
                  <a:pt x="160628" y="19"/>
                </a:lnTo>
                <a:lnTo>
                  <a:pt x="163182" y="0"/>
                </a:lnTo>
                <a:lnTo>
                  <a:pt x="2049754" y="0"/>
                </a:lnTo>
                <a:lnTo>
                  <a:pt x="2064460" y="655"/>
                </a:lnTo>
                <a:lnTo>
                  <a:pt x="2078801" y="2585"/>
                </a:lnTo>
                <a:lnTo>
                  <a:pt x="2119070" y="15452"/>
                </a:lnTo>
                <a:lnTo>
                  <a:pt x="2154032" y="37757"/>
                </a:lnTo>
                <a:lnTo>
                  <a:pt x="2182172" y="67977"/>
                </a:lnTo>
                <a:lnTo>
                  <a:pt x="2201978" y="104594"/>
                </a:lnTo>
                <a:lnTo>
                  <a:pt x="2211935" y="146085"/>
                </a:lnTo>
                <a:lnTo>
                  <a:pt x="2212822" y="163194"/>
                </a:lnTo>
                <a:lnTo>
                  <a:pt x="2212822" y="1468691"/>
                </a:lnTo>
                <a:lnTo>
                  <a:pt x="2212168" y="1483410"/>
                </a:lnTo>
                <a:lnTo>
                  <a:pt x="2210241" y="1497763"/>
                </a:lnTo>
                <a:lnTo>
                  <a:pt x="2197392" y="1538064"/>
                </a:lnTo>
                <a:lnTo>
                  <a:pt x="2175114" y="1573050"/>
                </a:lnTo>
                <a:lnTo>
                  <a:pt x="2144923" y="1601209"/>
                </a:lnTo>
                <a:lnTo>
                  <a:pt x="2108331" y="1621026"/>
                </a:lnTo>
                <a:lnTo>
                  <a:pt x="2066852" y="1630987"/>
                </a:lnTo>
                <a:lnTo>
                  <a:pt x="2049754" y="1631873"/>
                </a:lnTo>
                <a:lnTo>
                  <a:pt x="163182" y="1631873"/>
                </a:lnTo>
                <a:lnTo>
                  <a:pt x="148468" y="1631219"/>
                </a:lnTo>
                <a:lnTo>
                  <a:pt x="134120" y="1629293"/>
                </a:lnTo>
                <a:lnTo>
                  <a:pt x="93831" y="1616445"/>
                </a:lnTo>
                <a:lnTo>
                  <a:pt x="58852" y="1594168"/>
                </a:lnTo>
                <a:lnTo>
                  <a:pt x="30695" y="1563975"/>
                </a:lnTo>
                <a:lnTo>
                  <a:pt x="10872" y="1527378"/>
                </a:lnTo>
                <a:lnTo>
                  <a:pt x="895" y="1485889"/>
                </a:lnTo>
                <a:lnTo>
                  <a:pt x="0" y="1468691"/>
                </a:lnTo>
                <a:lnTo>
                  <a:pt x="0" y="163194"/>
                </a:lnTo>
                <a:close/>
              </a:path>
            </a:pathLst>
          </a:custGeom>
          <a:ln w="19050">
            <a:solidFill>
              <a:srgbClr val="42B996"/>
            </a:solidFill>
          </a:ln>
        </p:spPr>
        <p:txBody>
          <a:bodyPr wrap="square" lIns="0" tIns="0" rIns="0" bIns="0" rtlCol="0"/>
          <a:lstStyle/>
          <a:p>
            <a:endParaRPr/>
          </a:p>
        </p:txBody>
      </p:sp>
      <p:sp>
        <p:nvSpPr>
          <p:cNvPr id="19" name="object 19"/>
          <p:cNvSpPr/>
          <p:nvPr/>
        </p:nvSpPr>
        <p:spPr>
          <a:xfrm>
            <a:off x="3364229" y="4563490"/>
            <a:ext cx="2212975" cy="1606550"/>
          </a:xfrm>
          <a:custGeom>
            <a:avLst/>
            <a:gdLst/>
            <a:ahLst/>
            <a:cxnLst/>
            <a:rect l="l" t="t" r="r" b="b"/>
            <a:pathLst>
              <a:path w="2212975" h="1606550">
                <a:moveTo>
                  <a:pt x="2052193" y="0"/>
                </a:moveTo>
                <a:lnTo>
                  <a:pt x="160655" y="0"/>
                </a:lnTo>
                <a:lnTo>
                  <a:pt x="147540" y="526"/>
                </a:lnTo>
                <a:lnTo>
                  <a:pt x="105709" y="9629"/>
                </a:lnTo>
                <a:lnTo>
                  <a:pt x="68746" y="28843"/>
                </a:lnTo>
                <a:lnTo>
                  <a:pt x="38205" y="56612"/>
                </a:lnTo>
                <a:lnTo>
                  <a:pt x="15644" y="91380"/>
                </a:lnTo>
                <a:lnTo>
                  <a:pt x="2618" y="131591"/>
                </a:lnTo>
                <a:lnTo>
                  <a:pt x="0" y="160654"/>
                </a:lnTo>
                <a:lnTo>
                  <a:pt x="0" y="1445552"/>
                </a:lnTo>
                <a:lnTo>
                  <a:pt x="5388" y="1486968"/>
                </a:lnTo>
                <a:lnTo>
                  <a:pt x="21401" y="1525721"/>
                </a:lnTo>
                <a:lnTo>
                  <a:pt x="46491" y="1558577"/>
                </a:lnTo>
                <a:lnTo>
                  <a:pt x="79101" y="1583977"/>
                </a:lnTo>
                <a:lnTo>
                  <a:pt x="117674" y="1600361"/>
                </a:lnTo>
                <a:lnTo>
                  <a:pt x="160655" y="1606168"/>
                </a:lnTo>
                <a:lnTo>
                  <a:pt x="2052193" y="1606168"/>
                </a:lnTo>
                <a:lnTo>
                  <a:pt x="2093634" y="1600778"/>
                </a:lnTo>
                <a:lnTo>
                  <a:pt x="2132400" y="1584763"/>
                </a:lnTo>
                <a:lnTo>
                  <a:pt x="2165261" y="1559672"/>
                </a:lnTo>
                <a:lnTo>
                  <a:pt x="2190660" y="1527067"/>
                </a:lnTo>
                <a:lnTo>
                  <a:pt x="2207041" y="1488507"/>
                </a:lnTo>
                <a:lnTo>
                  <a:pt x="2212848" y="1445552"/>
                </a:lnTo>
                <a:lnTo>
                  <a:pt x="2212848" y="160654"/>
                </a:lnTo>
                <a:lnTo>
                  <a:pt x="2207452" y="119189"/>
                </a:lnTo>
                <a:lnTo>
                  <a:pt x="2191436" y="80430"/>
                </a:lnTo>
                <a:lnTo>
                  <a:pt x="2166346" y="47576"/>
                </a:lnTo>
                <a:lnTo>
                  <a:pt x="2133738" y="22182"/>
                </a:lnTo>
                <a:lnTo>
                  <a:pt x="2095168" y="5804"/>
                </a:lnTo>
                <a:lnTo>
                  <a:pt x="2052193" y="0"/>
                </a:lnTo>
                <a:close/>
              </a:path>
            </a:pathLst>
          </a:custGeom>
          <a:solidFill>
            <a:srgbClr val="FFFFFF"/>
          </a:solidFill>
        </p:spPr>
        <p:txBody>
          <a:bodyPr wrap="square" lIns="0" tIns="0" rIns="0" bIns="0" rtlCol="0"/>
          <a:lstStyle/>
          <a:p>
            <a:endParaRPr/>
          </a:p>
        </p:txBody>
      </p:sp>
      <p:sp>
        <p:nvSpPr>
          <p:cNvPr id="20" name="object 20"/>
          <p:cNvSpPr/>
          <p:nvPr/>
        </p:nvSpPr>
        <p:spPr>
          <a:xfrm>
            <a:off x="3364229" y="4563490"/>
            <a:ext cx="2212975" cy="1606550"/>
          </a:xfrm>
          <a:custGeom>
            <a:avLst/>
            <a:gdLst/>
            <a:ahLst/>
            <a:cxnLst/>
            <a:rect l="l" t="t" r="r" b="b"/>
            <a:pathLst>
              <a:path w="2212975" h="1606550">
                <a:moveTo>
                  <a:pt x="0" y="160654"/>
                </a:moveTo>
                <a:lnTo>
                  <a:pt x="5804" y="117679"/>
                </a:lnTo>
                <a:lnTo>
                  <a:pt x="22182" y="79109"/>
                </a:lnTo>
                <a:lnTo>
                  <a:pt x="47576" y="46501"/>
                </a:lnTo>
                <a:lnTo>
                  <a:pt x="80430" y="21411"/>
                </a:lnTo>
                <a:lnTo>
                  <a:pt x="119189" y="5395"/>
                </a:lnTo>
                <a:lnTo>
                  <a:pt x="160655" y="0"/>
                </a:lnTo>
                <a:lnTo>
                  <a:pt x="2052193" y="0"/>
                </a:lnTo>
                <a:lnTo>
                  <a:pt x="2066911" y="664"/>
                </a:lnTo>
                <a:lnTo>
                  <a:pt x="2081256" y="2618"/>
                </a:lnTo>
                <a:lnTo>
                  <a:pt x="2121467" y="15644"/>
                </a:lnTo>
                <a:lnTo>
                  <a:pt x="2156235" y="38205"/>
                </a:lnTo>
                <a:lnTo>
                  <a:pt x="2184004" y="68746"/>
                </a:lnTo>
                <a:lnTo>
                  <a:pt x="2203218" y="105709"/>
                </a:lnTo>
                <a:lnTo>
                  <a:pt x="2212321" y="147540"/>
                </a:lnTo>
                <a:lnTo>
                  <a:pt x="2212848" y="160654"/>
                </a:lnTo>
                <a:lnTo>
                  <a:pt x="2212848" y="1445552"/>
                </a:lnTo>
                <a:lnTo>
                  <a:pt x="2212183" y="1460262"/>
                </a:lnTo>
                <a:lnTo>
                  <a:pt x="2210229" y="1474600"/>
                </a:lnTo>
                <a:lnTo>
                  <a:pt x="2197200" y="1514799"/>
                </a:lnTo>
                <a:lnTo>
                  <a:pt x="2174633" y="1549562"/>
                </a:lnTo>
                <a:lnTo>
                  <a:pt x="2144087" y="1577330"/>
                </a:lnTo>
                <a:lnTo>
                  <a:pt x="2107116" y="1596544"/>
                </a:lnTo>
                <a:lnTo>
                  <a:pt x="2065277" y="1605644"/>
                </a:lnTo>
                <a:lnTo>
                  <a:pt x="2052193" y="1606168"/>
                </a:lnTo>
                <a:lnTo>
                  <a:pt x="160655" y="1606168"/>
                </a:lnTo>
                <a:lnTo>
                  <a:pt x="145934" y="1605504"/>
                </a:lnTo>
                <a:lnTo>
                  <a:pt x="131588" y="1603549"/>
                </a:lnTo>
                <a:lnTo>
                  <a:pt x="91373" y="1590517"/>
                </a:lnTo>
                <a:lnTo>
                  <a:pt x="56602" y="1567949"/>
                </a:lnTo>
                <a:lnTo>
                  <a:pt x="28833" y="1537405"/>
                </a:lnTo>
                <a:lnTo>
                  <a:pt x="9621" y="1500445"/>
                </a:lnTo>
                <a:lnTo>
                  <a:pt x="524" y="1458627"/>
                </a:lnTo>
                <a:lnTo>
                  <a:pt x="0" y="1445552"/>
                </a:lnTo>
                <a:lnTo>
                  <a:pt x="0" y="160654"/>
                </a:lnTo>
                <a:close/>
              </a:path>
            </a:pathLst>
          </a:custGeom>
          <a:ln w="19050">
            <a:solidFill>
              <a:srgbClr val="1CACE3"/>
            </a:solidFill>
          </a:ln>
        </p:spPr>
        <p:txBody>
          <a:bodyPr wrap="square" lIns="0" tIns="0" rIns="0" bIns="0" rtlCol="0"/>
          <a:lstStyle/>
          <a:p>
            <a:endParaRPr/>
          </a:p>
        </p:txBody>
      </p:sp>
      <p:sp>
        <p:nvSpPr>
          <p:cNvPr id="21" name="object 21"/>
          <p:cNvSpPr/>
          <p:nvPr/>
        </p:nvSpPr>
        <p:spPr>
          <a:xfrm>
            <a:off x="3610102" y="4797044"/>
            <a:ext cx="2212975" cy="1606550"/>
          </a:xfrm>
          <a:custGeom>
            <a:avLst/>
            <a:gdLst/>
            <a:ahLst/>
            <a:cxnLst/>
            <a:rect l="l" t="t" r="r" b="b"/>
            <a:pathLst>
              <a:path w="2212975" h="1606550">
                <a:moveTo>
                  <a:pt x="2052193" y="0"/>
                </a:moveTo>
                <a:lnTo>
                  <a:pt x="160655" y="0"/>
                </a:lnTo>
                <a:lnTo>
                  <a:pt x="147540" y="527"/>
                </a:lnTo>
                <a:lnTo>
                  <a:pt x="105709" y="9643"/>
                </a:lnTo>
                <a:lnTo>
                  <a:pt x="68746" y="28878"/>
                </a:lnTo>
                <a:lnTo>
                  <a:pt x="38205" y="56664"/>
                </a:lnTo>
                <a:lnTo>
                  <a:pt x="15644" y="91435"/>
                </a:lnTo>
                <a:lnTo>
                  <a:pt x="2618" y="131625"/>
                </a:lnTo>
                <a:lnTo>
                  <a:pt x="0" y="160654"/>
                </a:lnTo>
                <a:lnTo>
                  <a:pt x="0" y="1445590"/>
                </a:lnTo>
                <a:lnTo>
                  <a:pt x="5386" y="1486993"/>
                </a:lnTo>
                <a:lnTo>
                  <a:pt x="21398" y="1525745"/>
                </a:lnTo>
                <a:lnTo>
                  <a:pt x="46487" y="1558601"/>
                </a:lnTo>
                <a:lnTo>
                  <a:pt x="79098" y="1584001"/>
                </a:lnTo>
                <a:lnTo>
                  <a:pt x="117672" y="1600386"/>
                </a:lnTo>
                <a:lnTo>
                  <a:pt x="160655" y="1606194"/>
                </a:lnTo>
                <a:lnTo>
                  <a:pt x="2052193" y="1606194"/>
                </a:lnTo>
                <a:lnTo>
                  <a:pt x="2093625" y="1600806"/>
                </a:lnTo>
                <a:lnTo>
                  <a:pt x="2132394" y="1584792"/>
                </a:lnTo>
                <a:lnTo>
                  <a:pt x="2165258" y="1559703"/>
                </a:lnTo>
                <a:lnTo>
                  <a:pt x="2190659" y="1527099"/>
                </a:lnTo>
                <a:lnTo>
                  <a:pt x="2207041" y="1488541"/>
                </a:lnTo>
                <a:lnTo>
                  <a:pt x="2212848" y="1445590"/>
                </a:lnTo>
                <a:lnTo>
                  <a:pt x="2212848" y="160654"/>
                </a:lnTo>
                <a:lnTo>
                  <a:pt x="2207452" y="119232"/>
                </a:lnTo>
                <a:lnTo>
                  <a:pt x="2191436" y="80486"/>
                </a:lnTo>
                <a:lnTo>
                  <a:pt x="2166346" y="47623"/>
                </a:lnTo>
                <a:lnTo>
                  <a:pt x="2133738" y="22210"/>
                </a:lnTo>
                <a:lnTo>
                  <a:pt x="2095168" y="5813"/>
                </a:lnTo>
                <a:lnTo>
                  <a:pt x="2052193" y="0"/>
                </a:lnTo>
                <a:close/>
              </a:path>
            </a:pathLst>
          </a:custGeom>
          <a:solidFill>
            <a:srgbClr val="FFFFFF"/>
          </a:solidFill>
        </p:spPr>
        <p:txBody>
          <a:bodyPr wrap="square" lIns="0" tIns="0" rIns="0" bIns="0" rtlCol="0"/>
          <a:lstStyle/>
          <a:p>
            <a:endParaRPr/>
          </a:p>
        </p:txBody>
      </p:sp>
      <p:sp>
        <p:nvSpPr>
          <p:cNvPr id="22" name="object 22"/>
          <p:cNvSpPr/>
          <p:nvPr/>
        </p:nvSpPr>
        <p:spPr>
          <a:xfrm>
            <a:off x="3610102" y="4797044"/>
            <a:ext cx="2212975" cy="1606550"/>
          </a:xfrm>
          <a:custGeom>
            <a:avLst/>
            <a:gdLst/>
            <a:ahLst/>
            <a:cxnLst/>
            <a:rect l="l" t="t" r="r" b="b"/>
            <a:pathLst>
              <a:path w="2212975" h="1606550">
                <a:moveTo>
                  <a:pt x="0" y="160654"/>
                </a:moveTo>
                <a:lnTo>
                  <a:pt x="5804" y="117723"/>
                </a:lnTo>
                <a:lnTo>
                  <a:pt x="22182" y="79166"/>
                </a:lnTo>
                <a:lnTo>
                  <a:pt x="47576" y="46549"/>
                </a:lnTo>
                <a:lnTo>
                  <a:pt x="80430" y="21439"/>
                </a:lnTo>
                <a:lnTo>
                  <a:pt x="119189" y="5403"/>
                </a:lnTo>
                <a:lnTo>
                  <a:pt x="160655" y="0"/>
                </a:lnTo>
                <a:lnTo>
                  <a:pt x="2052193" y="0"/>
                </a:lnTo>
                <a:lnTo>
                  <a:pt x="2066911" y="665"/>
                </a:lnTo>
                <a:lnTo>
                  <a:pt x="2081256" y="2622"/>
                </a:lnTo>
                <a:lnTo>
                  <a:pt x="2121467" y="15665"/>
                </a:lnTo>
                <a:lnTo>
                  <a:pt x="2156235" y="38247"/>
                </a:lnTo>
                <a:lnTo>
                  <a:pt x="2184004" y="68801"/>
                </a:lnTo>
                <a:lnTo>
                  <a:pt x="2203218" y="105760"/>
                </a:lnTo>
                <a:lnTo>
                  <a:pt x="2212321" y="147558"/>
                </a:lnTo>
                <a:lnTo>
                  <a:pt x="2212848" y="160654"/>
                </a:lnTo>
                <a:lnTo>
                  <a:pt x="2212848" y="1445590"/>
                </a:lnTo>
                <a:lnTo>
                  <a:pt x="2212183" y="1460299"/>
                </a:lnTo>
                <a:lnTo>
                  <a:pt x="2210228" y="1474635"/>
                </a:lnTo>
                <a:lnTo>
                  <a:pt x="2197198" y="1514831"/>
                </a:lnTo>
                <a:lnTo>
                  <a:pt x="2174631" y="1549593"/>
                </a:lnTo>
                <a:lnTo>
                  <a:pt x="2144082" y="1577360"/>
                </a:lnTo>
                <a:lnTo>
                  <a:pt x="2107108" y="1596573"/>
                </a:lnTo>
                <a:lnTo>
                  <a:pt x="2065267" y="1605670"/>
                </a:lnTo>
                <a:lnTo>
                  <a:pt x="2052193" y="1606194"/>
                </a:lnTo>
                <a:lnTo>
                  <a:pt x="160655" y="1606194"/>
                </a:lnTo>
                <a:lnTo>
                  <a:pt x="145933" y="1605529"/>
                </a:lnTo>
                <a:lnTo>
                  <a:pt x="131587" y="1603574"/>
                </a:lnTo>
                <a:lnTo>
                  <a:pt x="91370" y="1590542"/>
                </a:lnTo>
                <a:lnTo>
                  <a:pt x="56599" y="1567973"/>
                </a:lnTo>
                <a:lnTo>
                  <a:pt x="28829" y="1537429"/>
                </a:lnTo>
                <a:lnTo>
                  <a:pt x="9619" y="1500469"/>
                </a:lnTo>
                <a:lnTo>
                  <a:pt x="523" y="1458654"/>
                </a:lnTo>
                <a:lnTo>
                  <a:pt x="0" y="1445590"/>
                </a:lnTo>
                <a:lnTo>
                  <a:pt x="0" y="160654"/>
                </a:lnTo>
                <a:close/>
              </a:path>
            </a:pathLst>
          </a:custGeom>
          <a:ln w="19050">
            <a:solidFill>
              <a:srgbClr val="42B996"/>
            </a:solidFill>
          </a:ln>
        </p:spPr>
        <p:txBody>
          <a:bodyPr wrap="square" lIns="0" tIns="0" rIns="0" bIns="0" rtlCol="0"/>
          <a:lstStyle/>
          <a:p>
            <a:endParaRPr/>
          </a:p>
        </p:txBody>
      </p:sp>
      <p:sp>
        <p:nvSpPr>
          <p:cNvPr id="23" name="object 23"/>
          <p:cNvSpPr/>
          <p:nvPr/>
        </p:nvSpPr>
        <p:spPr>
          <a:xfrm>
            <a:off x="6374891" y="5832347"/>
            <a:ext cx="1787652" cy="656843"/>
          </a:xfrm>
          <a:prstGeom prst="rect">
            <a:avLst/>
          </a:prstGeom>
          <a:blipFill>
            <a:blip r:embed="rId5" cstate="print"/>
            <a:stretch>
              <a:fillRect/>
            </a:stretch>
          </a:blipFill>
        </p:spPr>
        <p:txBody>
          <a:bodyPr wrap="square" lIns="0" tIns="0" rIns="0" bIns="0" rtlCol="0"/>
          <a:lstStyle/>
          <a:p>
            <a:endParaRPr/>
          </a:p>
        </p:txBody>
      </p:sp>
      <p:sp>
        <p:nvSpPr>
          <p:cNvPr id="24" name="object 24"/>
          <p:cNvSpPr/>
          <p:nvPr/>
        </p:nvSpPr>
        <p:spPr>
          <a:xfrm>
            <a:off x="6414389" y="5846013"/>
            <a:ext cx="1708785" cy="579120"/>
          </a:xfrm>
          <a:custGeom>
            <a:avLst/>
            <a:gdLst/>
            <a:ahLst/>
            <a:cxnLst/>
            <a:rect l="l" t="t" r="r" b="b"/>
            <a:pathLst>
              <a:path w="1708784" h="579120">
                <a:moveTo>
                  <a:pt x="1650618" y="0"/>
                </a:moveTo>
                <a:lnTo>
                  <a:pt x="57912" y="0"/>
                </a:lnTo>
                <a:lnTo>
                  <a:pt x="51334" y="368"/>
                </a:lnTo>
                <a:lnTo>
                  <a:pt x="14828" y="19199"/>
                </a:lnTo>
                <a:lnTo>
                  <a:pt x="0" y="57899"/>
                </a:lnTo>
                <a:lnTo>
                  <a:pt x="0" y="521004"/>
                </a:lnTo>
                <a:lnTo>
                  <a:pt x="19192" y="564057"/>
                </a:lnTo>
                <a:lnTo>
                  <a:pt x="57912" y="578891"/>
                </a:lnTo>
                <a:lnTo>
                  <a:pt x="1650618" y="578891"/>
                </a:lnTo>
                <a:lnTo>
                  <a:pt x="1693699" y="559697"/>
                </a:lnTo>
                <a:lnTo>
                  <a:pt x="1708531" y="521004"/>
                </a:lnTo>
                <a:lnTo>
                  <a:pt x="1708531" y="57899"/>
                </a:lnTo>
                <a:lnTo>
                  <a:pt x="1689334" y="14832"/>
                </a:lnTo>
                <a:lnTo>
                  <a:pt x="1650618" y="0"/>
                </a:lnTo>
                <a:close/>
              </a:path>
            </a:pathLst>
          </a:custGeom>
          <a:solidFill>
            <a:srgbClr val="C00000"/>
          </a:solidFill>
        </p:spPr>
        <p:txBody>
          <a:bodyPr wrap="square" lIns="0" tIns="0" rIns="0" bIns="0" rtlCol="0"/>
          <a:lstStyle/>
          <a:p>
            <a:endParaRPr/>
          </a:p>
        </p:txBody>
      </p:sp>
      <p:sp>
        <p:nvSpPr>
          <p:cNvPr id="25" name="object 25"/>
          <p:cNvSpPr/>
          <p:nvPr/>
        </p:nvSpPr>
        <p:spPr>
          <a:xfrm>
            <a:off x="6660260" y="6079604"/>
            <a:ext cx="1708785" cy="579120"/>
          </a:xfrm>
          <a:custGeom>
            <a:avLst/>
            <a:gdLst/>
            <a:ahLst/>
            <a:cxnLst/>
            <a:rect l="l" t="t" r="r" b="b"/>
            <a:pathLst>
              <a:path w="1708784" h="579120">
                <a:moveTo>
                  <a:pt x="1650619" y="0"/>
                </a:moveTo>
                <a:lnTo>
                  <a:pt x="57912" y="0"/>
                </a:lnTo>
                <a:lnTo>
                  <a:pt x="51344" y="367"/>
                </a:lnTo>
                <a:lnTo>
                  <a:pt x="14831" y="19188"/>
                </a:lnTo>
                <a:lnTo>
                  <a:pt x="0" y="57886"/>
                </a:lnTo>
                <a:lnTo>
                  <a:pt x="0" y="520992"/>
                </a:lnTo>
                <a:lnTo>
                  <a:pt x="19192" y="564049"/>
                </a:lnTo>
                <a:lnTo>
                  <a:pt x="57912" y="578878"/>
                </a:lnTo>
                <a:lnTo>
                  <a:pt x="1650619" y="578878"/>
                </a:lnTo>
                <a:lnTo>
                  <a:pt x="1693699" y="559689"/>
                </a:lnTo>
                <a:lnTo>
                  <a:pt x="1708531" y="520992"/>
                </a:lnTo>
                <a:lnTo>
                  <a:pt x="1708531" y="57886"/>
                </a:lnTo>
                <a:lnTo>
                  <a:pt x="1689338" y="14829"/>
                </a:lnTo>
                <a:lnTo>
                  <a:pt x="1650619" y="0"/>
                </a:lnTo>
                <a:close/>
              </a:path>
            </a:pathLst>
          </a:custGeom>
          <a:solidFill>
            <a:srgbClr val="FFFFFF"/>
          </a:solidFill>
        </p:spPr>
        <p:txBody>
          <a:bodyPr wrap="square" lIns="0" tIns="0" rIns="0" bIns="0" rtlCol="0"/>
          <a:lstStyle/>
          <a:p>
            <a:endParaRPr/>
          </a:p>
        </p:txBody>
      </p:sp>
      <p:sp>
        <p:nvSpPr>
          <p:cNvPr id="26" name="object 26"/>
          <p:cNvSpPr/>
          <p:nvPr/>
        </p:nvSpPr>
        <p:spPr>
          <a:xfrm>
            <a:off x="6660260" y="6079604"/>
            <a:ext cx="1708785" cy="579120"/>
          </a:xfrm>
          <a:custGeom>
            <a:avLst/>
            <a:gdLst/>
            <a:ahLst/>
            <a:cxnLst/>
            <a:rect l="l" t="t" r="r" b="b"/>
            <a:pathLst>
              <a:path w="1708784" h="579120">
                <a:moveTo>
                  <a:pt x="0" y="57886"/>
                </a:moveTo>
                <a:lnTo>
                  <a:pt x="14831" y="19188"/>
                </a:lnTo>
                <a:lnTo>
                  <a:pt x="51344" y="367"/>
                </a:lnTo>
                <a:lnTo>
                  <a:pt x="57912" y="0"/>
                </a:lnTo>
                <a:lnTo>
                  <a:pt x="1650619" y="0"/>
                </a:lnTo>
                <a:lnTo>
                  <a:pt x="1664996" y="1795"/>
                </a:lnTo>
                <a:lnTo>
                  <a:pt x="1678051" y="6886"/>
                </a:lnTo>
                <a:lnTo>
                  <a:pt x="1704838" y="37491"/>
                </a:lnTo>
                <a:lnTo>
                  <a:pt x="1708531" y="57886"/>
                </a:lnTo>
                <a:lnTo>
                  <a:pt x="1708531" y="520992"/>
                </a:lnTo>
                <a:lnTo>
                  <a:pt x="1706735" y="535359"/>
                </a:lnTo>
                <a:lnTo>
                  <a:pt x="1701643" y="548407"/>
                </a:lnTo>
                <a:lnTo>
                  <a:pt x="1671027" y="575186"/>
                </a:lnTo>
                <a:lnTo>
                  <a:pt x="1650619" y="578878"/>
                </a:lnTo>
                <a:lnTo>
                  <a:pt x="57912" y="578878"/>
                </a:lnTo>
                <a:lnTo>
                  <a:pt x="43534" y="577082"/>
                </a:lnTo>
                <a:lnTo>
                  <a:pt x="30479" y="571991"/>
                </a:lnTo>
                <a:lnTo>
                  <a:pt x="3692" y="541386"/>
                </a:lnTo>
                <a:lnTo>
                  <a:pt x="0" y="520992"/>
                </a:lnTo>
                <a:lnTo>
                  <a:pt x="0" y="57886"/>
                </a:lnTo>
                <a:close/>
              </a:path>
            </a:pathLst>
          </a:custGeom>
          <a:ln w="38099">
            <a:solidFill>
              <a:srgbClr val="1CACE3"/>
            </a:solidFill>
          </a:ln>
        </p:spPr>
        <p:txBody>
          <a:bodyPr wrap="square" lIns="0" tIns="0" rIns="0" bIns="0" rtlCol="0"/>
          <a:lstStyle/>
          <a:p>
            <a:endParaRPr/>
          </a:p>
        </p:txBody>
      </p:sp>
      <p:sp>
        <p:nvSpPr>
          <p:cNvPr id="27" name="object 27"/>
          <p:cNvSpPr/>
          <p:nvPr/>
        </p:nvSpPr>
        <p:spPr>
          <a:xfrm>
            <a:off x="6303264" y="4823459"/>
            <a:ext cx="1839467" cy="711707"/>
          </a:xfrm>
          <a:prstGeom prst="rect">
            <a:avLst/>
          </a:prstGeom>
          <a:blipFill>
            <a:blip r:embed="rId6" cstate="print"/>
            <a:stretch>
              <a:fillRect/>
            </a:stretch>
          </a:blipFill>
        </p:spPr>
        <p:txBody>
          <a:bodyPr wrap="square" lIns="0" tIns="0" rIns="0" bIns="0" rtlCol="0"/>
          <a:lstStyle/>
          <a:p>
            <a:endParaRPr/>
          </a:p>
        </p:txBody>
      </p:sp>
      <p:sp>
        <p:nvSpPr>
          <p:cNvPr id="28" name="object 28"/>
          <p:cNvSpPr/>
          <p:nvPr/>
        </p:nvSpPr>
        <p:spPr>
          <a:xfrm>
            <a:off x="6342384" y="4837938"/>
            <a:ext cx="1761489" cy="633095"/>
          </a:xfrm>
          <a:custGeom>
            <a:avLst/>
            <a:gdLst/>
            <a:ahLst/>
            <a:cxnLst/>
            <a:rect l="l" t="t" r="r" b="b"/>
            <a:pathLst>
              <a:path w="1761490" h="633095">
                <a:moveTo>
                  <a:pt x="1698112" y="0"/>
                </a:moveTo>
                <a:lnTo>
                  <a:pt x="62606" y="3"/>
                </a:lnTo>
                <a:lnTo>
                  <a:pt x="23423" y="14107"/>
                </a:lnTo>
                <a:lnTo>
                  <a:pt x="1646" y="48830"/>
                </a:lnTo>
                <a:lnTo>
                  <a:pt x="0" y="570083"/>
                </a:lnTo>
                <a:lnTo>
                  <a:pt x="1808" y="584481"/>
                </a:lnTo>
                <a:lnTo>
                  <a:pt x="23916" y="618992"/>
                </a:lnTo>
                <a:lnTo>
                  <a:pt x="63241" y="632714"/>
                </a:lnTo>
                <a:lnTo>
                  <a:pt x="1698852" y="632709"/>
                </a:lnTo>
                <a:lnTo>
                  <a:pt x="1737973" y="618560"/>
                </a:lnTo>
                <a:lnTo>
                  <a:pt x="1759711" y="583789"/>
                </a:lnTo>
                <a:lnTo>
                  <a:pt x="1761355" y="62610"/>
                </a:lnTo>
                <a:lnTo>
                  <a:pt x="1759566" y="48237"/>
                </a:lnTo>
                <a:lnTo>
                  <a:pt x="1737470" y="13737"/>
                </a:lnTo>
                <a:lnTo>
                  <a:pt x="1698112" y="0"/>
                </a:lnTo>
                <a:close/>
              </a:path>
            </a:pathLst>
          </a:custGeom>
          <a:solidFill>
            <a:srgbClr val="006FC0"/>
          </a:solidFill>
        </p:spPr>
        <p:txBody>
          <a:bodyPr wrap="square" lIns="0" tIns="0" rIns="0" bIns="0" rtlCol="0"/>
          <a:lstStyle/>
          <a:p>
            <a:endParaRPr/>
          </a:p>
        </p:txBody>
      </p:sp>
      <p:sp>
        <p:nvSpPr>
          <p:cNvPr id="29" name="object 29"/>
          <p:cNvSpPr/>
          <p:nvPr/>
        </p:nvSpPr>
        <p:spPr>
          <a:xfrm>
            <a:off x="6588255" y="5071490"/>
            <a:ext cx="1761489" cy="633095"/>
          </a:xfrm>
          <a:custGeom>
            <a:avLst/>
            <a:gdLst/>
            <a:ahLst/>
            <a:cxnLst/>
            <a:rect l="l" t="t" r="r" b="b"/>
            <a:pathLst>
              <a:path w="1761490" h="633095">
                <a:moveTo>
                  <a:pt x="1698113" y="0"/>
                </a:moveTo>
                <a:lnTo>
                  <a:pt x="62606" y="3"/>
                </a:lnTo>
                <a:lnTo>
                  <a:pt x="23424" y="14107"/>
                </a:lnTo>
                <a:lnTo>
                  <a:pt x="1647" y="48830"/>
                </a:lnTo>
                <a:lnTo>
                  <a:pt x="0" y="570086"/>
                </a:lnTo>
                <a:lnTo>
                  <a:pt x="1792" y="584464"/>
                </a:lnTo>
                <a:lnTo>
                  <a:pt x="23891" y="618966"/>
                </a:lnTo>
                <a:lnTo>
                  <a:pt x="63242" y="632701"/>
                </a:lnTo>
                <a:lnTo>
                  <a:pt x="1698770" y="632697"/>
                </a:lnTo>
                <a:lnTo>
                  <a:pt x="1737940" y="618584"/>
                </a:lnTo>
                <a:lnTo>
                  <a:pt x="1759709" y="583851"/>
                </a:lnTo>
                <a:lnTo>
                  <a:pt x="1761356" y="62610"/>
                </a:lnTo>
                <a:lnTo>
                  <a:pt x="1759567" y="48237"/>
                </a:lnTo>
                <a:lnTo>
                  <a:pt x="1737471" y="13737"/>
                </a:lnTo>
                <a:lnTo>
                  <a:pt x="1698113" y="0"/>
                </a:lnTo>
                <a:close/>
              </a:path>
            </a:pathLst>
          </a:custGeom>
          <a:solidFill>
            <a:srgbClr val="FFFFFF"/>
          </a:solidFill>
        </p:spPr>
        <p:txBody>
          <a:bodyPr wrap="square" lIns="0" tIns="0" rIns="0" bIns="0" rtlCol="0"/>
          <a:lstStyle/>
          <a:p>
            <a:endParaRPr/>
          </a:p>
        </p:txBody>
      </p:sp>
      <p:sp>
        <p:nvSpPr>
          <p:cNvPr id="30" name="object 30"/>
          <p:cNvSpPr/>
          <p:nvPr/>
        </p:nvSpPr>
        <p:spPr>
          <a:xfrm>
            <a:off x="6588252" y="5071490"/>
            <a:ext cx="1761489" cy="633095"/>
          </a:xfrm>
          <a:custGeom>
            <a:avLst/>
            <a:gdLst/>
            <a:ahLst/>
            <a:cxnLst/>
            <a:rect l="l" t="t" r="r" b="b"/>
            <a:pathLst>
              <a:path w="1761490" h="633095">
                <a:moveTo>
                  <a:pt x="0" y="63245"/>
                </a:moveTo>
                <a:lnTo>
                  <a:pt x="13737" y="23888"/>
                </a:lnTo>
                <a:lnTo>
                  <a:pt x="48237" y="1792"/>
                </a:lnTo>
                <a:lnTo>
                  <a:pt x="63246" y="0"/>
                </a:lnTo>
                <a:lnTo>
                  <a:pt x="1698117" y="0"/>
                </a:lnTo>
                <a:lnTo>
                  <a:pt x="1712532" y="1650"/>
                </a:lnTo>
                <a:lnTo>
                  <a:pt x="1725775" y="6354"/>
                </a:lnTo>
                <a:lnTo>
                  <a:pt x="1754744" y="35052"/>
                </a:lnTo>
                <a:lnTo>
                  <a:pt x="1761363" y="63245"/>
                </a:lnTo>
                <a:lnTo>
                  <a:pt x="1761363" y="569429"/>
                </a:lnTo>
                <a:lnTo>
                  <a:pt x="1759712" y="583851"/>
                </a:lnTo>
                <a:lnTo>
                  <a:pt x="1755011" y="597099"/>
                </a:lnTo>
                <a:lnTo>
                  <a:pt x="1726323" y="626076"/>
                </a:lnTo>
                <a:lnTo>
                  <a:pt x="1698117" y="632701"/>
                </a:lnTo>
                <a:lnTo>
                  <a:pt x="63246" y="632701"/>
                </a:lnTo>
                <a:lnTo>
                  <a:pt x="48833" y="631051"/>
                </a:lnTo>
                <a:lnTo>
                  <a:pt x="35592" y="626348"/>
                </a:lnTo>
                <a:lnTo>
                  <a:pt x="6624" y="597652"/>
                </a:lnTo>
                <a:lnTo>
                  <a:pt x="0" y="569429"/>
                </a:lnTo>
                <a:lnTo>
                  <a:pt x="0" y="63245"/>
                </a:lnTo>
                <a:close/>
              </a:path>
            </a:pathLst>
          </a:custGeom>
          <a:ln w="38100">
            <a:solidFill>
              <a:srgbClr val="006FC0"/>
            </a:solidFill>
          </a:ln>
        </p:spPr>
        <p:txBody>
          <a:bodyPr wrap="square" lIns="0" tIns="0" rIns="0" bIns="0" rtlCol="0"/>
          <a:lstStyle/>
          <a:p>
            <a:endParaRPr/>
          </a:p>
        </p:txBody>
      </p:sp>
      <p:sp>
        <p:nvSpPr>
          <p:cNvPr id="31" name="object 31"/>
          <p:cNvSpPr/>
          <p:nvPr/>
        </p:nvSpPr>
        <p:spPr>
          <a:xfrm>
            <a:off x="6303264" y="3749040"/>
            <a:ext cx="1903476" cy="803148"/>
          </a:xfrm>
          <a:prstGeom prst="rect">
            <a:avLst/>
          </a:prstGeom>
          <a:blipFill>
            <a:blip r:embed="rId7" cstate="print"/>
            <a:stretch>
              <a:fillRect/>
            </a:stretch>
          </a:blipFill>
        </p:spPr>
        <p:txBody>
          <a:bodyPr wrap="square" lIns="0" tIns="0" rIns="0" bIns="0" rtlCol="0"/>
          <a:lstStyle/>
          <a:p>
            <a:endParaRPr/>
          </a:p>
        </p:txBody>
      </p:sp>
      <p:sp>
        <p:nvSpPr>
          <p:cNvPr id="32" name="object 32"/>
          <p:cNvSpPr/>
          <p:nvPr/>
        </p:nvSpPr>
        <p:spPr>
          <a:xfrm>
            <a:off x="6342384" y="3763771"/>
            <a:ext cx="1824989" cy="723265"/>
          </a:xfrm>
          <a:custGeom>
            <a:avLst/>
            <a:gdLst/>
            <a:ahLst/>
            <a:cxnLst/>
            <a:rect l="l" t="t" r="r" b="b"/>
            <a:pathLst>
              <a:path w="1824990" h="723264">
                <a:moveTo>
                  <a:pt x="1752468" y="0"/>
                </a:moveTo>
                <a:lnTo>
                  <a:pt x="71562" y="3"/>
                </a:lnTo>
                <a:lnTo>
                  <a:pt x="31534" y="12577"/>
                </a:lnTo>
                <a:lnTo>
                  <a:pt x="5615" y="44299"/>
                </a:lnTo>
                <a:lnTo>
                  <a:pt x="0" y="651677"/>
                </a:lnTo>
                <a:lnTo>
                  <a:pt x="1603" y="666133"/>
                </a:lnTo>
                <a:lnTo>
                  <a:pt x="21436" y="702334"/>
                </a:lnTo>
                <a:lnTo>
                  <a:pt x="57798" y="721814"/>
                </a:lnTo>
                <a:lnTo>
                  <a:pt x="72258" y="723264"/>
                </a:lnTo>
                <a:lnTo>
                  <a:pt x="1753268" y="723260"/>
                </a:lnTo>
                <a:lnTo>
                  <a:pt x="1793243" y="710646"/>
                </a:lnTo>
                <a:lnTo>
                  <a:pt x="1819121" y="678888"/>
                </a:lnTo>
                <a:lnTo>
                  <a:pt x="1824728" y="71566"/>
                </a:lnTo>
                <a:lnTo>
                  <a:pt x="1823142" y="57134"/>
                </a:lnTo>
                <a:lnTo>
                  <a:pt x="1803325" y="20949"/>
                </a:lnTo>
                <a:lnTo>
                  <a:pt x="1766940" y="1452"/>
                </a:lnTo>
                <a:lnTo>
                  <a:pt x="1752468" y="0"/>
                </a:lnTo>
                <a:close/>
              </a:path>
            </a:pathLst>
          </a:custGeom>
          <a:solidFill>
            <a:srgbClr val="339933"/>
          </a:solidFill>
        </p:spPr>
        <p:txBody>
          <a:bodyPr wrap="square" lIns="0" tIns="0" rIns="0" bIns="0" rtlCol="0"/>
          <a:lstStyle/>
          <a:p>
            <a:endParaRPr/>
          </a:p>
        </p:txBody>
      </p:sp>
      <p:sp>
        <p:nvSpPr>
          <p:cNvPr id="33" name="object 33"/>
          <p:cNvSpPr/>
          <p:nvPr/>
        </p:nvSpPr>
        <p:spPr>
          <a:xfrm>
            <a:off x="6588255" y="3997325"/>
            <a:ext cx="1824989" cy="723265"/>
          </a:xfrm>
          <a:custGeom>
            <a:avLst/>
            <a:gdLst/>
            <a:ahLst/>
            <a:cxnLst/>
            <a:rect l="l" t="t" r="r" b="b"/>
            <a:pathLst>
              <a:path w="1824990" h="723264">
                <a:moveTo>
                  <a:pt x="1752468" y="0"/>
                </a:moveTo>
                <a:lnTo>
                  <a:pt x="71458" y="4"/>
                </a:lnTo>
                <a:lnTo>
                  <a:pt x="31484" y="12618"/>
                </a:lnTo>
                <a:lnTo>
                  <a:pt x="5605" y="44376"/>
                </a:lnTo>
                <a:lnTo>
                  <a:pt x="0" y="651677"/>
                </a:lnTo>
                <a:lnTo>
                  <a:pt x="1603" y="666133"/>
                </a:lnTo>
                <a:lnTo>
                  <a:pt x="21436" y="702334"/>
                </a:lnTo>
                <a:lnTo>
                  <a:pt x="57798" y="721814"/>
                </a:lnTo>
                <a:lnTo>
                  <a:pt x="72258" y="723264"/>
                </a:lnTo>
                <a:lnTo>
                  <a:pt x="1753268" y="723260"/>
                </a:lnTo>
                <a:lnTo>
                  <a:pt x="1793243" y="710646"/>
                </a:lnTo>
                <a:lnTo>
                  <a:pt x="1819121" y="678888"/>
                </a:lnTo>
                <a:lnTo>
                  <a:pt x="1824727" y="71587"/>
                </a:lnTo>
                <a:lnTo>
                  <a:pt x="1823123" y="57131"/>
                </a:lnTo>
                <a:lnTo>
                  <a:pt x="1803290" y="20930"/>
                </a:lnTo>
                <a:lnTo>
                  <a:pt x="1766928" y="1450"/>
                </a:lnTo>
                <a:lnTo>
                  <a:pt x="1752468" y="0"/>
                </a:lnTo>
                <a:close/>
              </a:path>
            </a:pathLst>
          </a:custGeom>
          <a:solidFill>
            <a:srgbClr val="FFFFFF"/>
          </a:solidFill>
        </p:spPr>
        <p:txBody>
          <a:bodyPr wrap="square" lIns="0" tIns="0" rIns="0" bIns="0" rtlCol="0"/>
          <a:lstStyle/>
          <a:p>
            <a:endParaRPr/>
          </a:p>
        </p:txBody>
      </p:sp>
      <p:sp>
        <p:nvSpPr>
          <p:cNvPr id="34" name="object 34"/>
          <p:cNvSpPr/>
          <p:nvPr/>
        </p:nvSpPr>
        <p:spPr>
          <a:xfrm>
            <a:off x="6588252" y="3997325"/>
            <a:ext cx="1824989" cy="723265"/>
          </a:xfrm>
          <a:custGeom>
            <a:avLst/>
            <a:gdLst/>
            <a:ahLst/>
            <a:cxnLst/>
            <a:rect l="l" t="t" r="r" b="b"/>
            <a:pathLst>
              <a:path w="1824990" h="723264">
                <a:moveTo>
                  <a:pt x="0" y="72389"/>
                </a:moveTo>
                <a:lnTo>
                  <a:pt x="12193" y="32137"/>
                </a:lnTo>
                <a:lnTo>
                  <a:pt x="43628" y="5907"/>
                </a:lnTo>
                <a:lnTo>
                  <a:pt x="72263" y="0"/>
                </a:lnTo>
                <a:lnTo>
                  <a:pt x="1752473" y="0"/>
                </a:lnTo>
                <a:lnTo>
                  <a:pt x="1766932" y="1450"/>
                </a:lnTo>
                <a:lnTo>
                  <a:pt x="1780413" y="5611"/>
                </a:lnTo>
                <a:lnTo>
                  <a:pt x="1812123" y="31518"/>
                </a:lnTo>
                <a:lnTo>
                  <a:pt x="1824731" y="71587"/>
                </a:lnTo>
                <a:lnTo>
                  <a:pt x="1824736" y="72389"/>
                </a:lnTo>
                <a:lnTo>
                  <a:pt x="1824736" y="650875"/>
                </a:lnTo>
                <a:lnTo>
                  <a:pt x="1823285" y="665376"/>
                </a:lnTo>
                <a:lnTo>
                  <a:pt x="1819126" y="678888"/>
                </a:lnTo>
                <a:lnTo>
                  <a:pt x="1793247" y="710646"/>
                </a:lnTo>
                <a:lnTo>
                  <a:pt x="1753273" y="723260"/>
                </a:lnTo>
                <a:lnTo>
                  <a:pt x="1752473" y="723264"/>
                </a:lnTo>
                <a:lnTo>
                  <a:pt x="72263" y="723264"/>
                </a:lnTo>
                <a:lnTo>
                  <a:pt x="57803" y="721814"/>
                </a:lnTo>
                <a:lnTo>
                  <a:pt x="44322" y="717653"/>
                </a:lnTo>
                <a:lnTo>
                  <a:pt x="12612" y="691746"/>
                </a:lnTo>
                <a:lnTo>
                  <a:pt x="4" y="651677"/>
                </a:lnTo>
                <a:lnTo>
                  <a:pt x="0" y="650875"/>
                </a:lnTo>
                <a:lnTo>
                  <a:pt x="0" y="72389"/>
                </a:lnTo>
                <a:close/>
              </a:path>
            </a:pathLst>
          </a:custGeom>
          <a:ln w="28575">
            <a:solidFill>
              <a:srgbClr val="00AF50"/>
            </a:solidFill>
          </a:ln>
        </p:spPr>
        <p:txBody>
          <a:bodyPr wrap="square" lIns="0" tIns="0" rIns="0" bIns="0" rtlCol="0"/>
          <a:lstStyle/>
          <a:p>
            <a:endParaRPr/>
          </a:p>
        </p:txBody>
      </p:sp>
      <p:sp>
        <p:nvSpPr>
          <p:cNvPr id="35" name="object 35"/>
          <p:cNvSpPr/>
          <p:nvPr/>
        </p:nvSpPr>
        <p:spPr>
          <a:xfrm>
            <a:off x="363702" y="1517396"/>
            <a:ext cx="4785360" cy="955675"/>
          </a:xfrm>
          <a:custGeom>
            <a:avLst/>
            <a:gdLst/>
            <a:ahLst/>
            <a:cxnLst/>
            <a:rect l="l" t="t" r="r" b="b"/>
            <a:pathLst>
              <a:path w="4785360" h="955675">
                <a:moveTo>
                  <a:pt x="4689627" y="0"/>
                </a:moveTo>
                <a:lnTo>
                  <a:pt x="95567" y="0"/>
                </a:lnTo>
                <a:lnTo>
                  <a:pt x="86083" y="464"/>
                </a:lnTo>
                <a:lnTo>
                  <a:pt x="46176" y="13741"/>
                </a:lnTo>
                <a:lnTo>
                  <a:pt x="16382" y="42064"/>
                </a:lnTo>
                <a:lnTo>
                  <a:pt x="1105" y="81035"/>
                </a:lnTo>
                <a:lnTo>
                  <a:pt x="0" y="95630"/>
                </a:lnTo>
                <a:lnTo>
                  <a:pt x="0" y="860170"/>
                </a:lnTo>
                <a:lnTo>
                  <a:pt x="13702" y="909512"/>
                </a:lnTo>
                <a:lnTo>
                  <a:pt x="42013" y="939305"/>
                </a:lnTo>
                <a:lnTo>
                  <a:pt x="80975" y="954570"/>
                </a:lnTo>
                <a:lnTo>
                  <a:pt x="95567" y="955675"/>
                </a:lnTo>
                <a:lnTo>
                  <a:pt x="4689627" y="955675"/>
                </a:lnTo>
                <a:lnTo>
                  <a:pt x="4739030" y="941985"/>
                </a:lnTo>
                <a:lnTo>
                  <a:pt x="4768858" y="913712"/>
                </a:lnTo>
                <a:lnTo>
                  <a:pt x="4784151" y="874768"/>
                </a:lnTo>
                <a:lnTo>
                  <a:pt x="4785258" y="860170"/>
                </a:lnTo>
                <a:lnTo>
                  <a:pt x="4785258" y="95630"/>
                </a:lnTo>
                <a:lnTo>
                  <a:pt x="4771500" y="46172"/>
                </a:lnTo>
                <a:lnTo>
                  <a:pt x="4743178" y="16379"/>
                </a:lnTo>
                <a:lnTo>
                  <a:pt x="4704218" y="1105"/>
                </a:lnTo>
                <a:lnTo>
                  <a:pt x="4689627" y="0"/>
                </a:lnTo>
                <a:close/>
              </a:path>
            </a:pathLst>
          </a:custGeom>
          <a:solidFill>
            <a:srgbClr val="B5CCB9"/>
          </a:solidFill>
        </p:spPr>
        <p:txBody>
          <a:bodyPr wrap="square" lIns="0" tIns="0" rIns="0" bIns="0" rtlCol="0"/>
          <a:lstStyle/>
          <a:p>
            <a:endParaRPr/>
          </a:p>
        </p:txBody>
      </p:sp>
      <p:sp>
        <p:nvSpPr>
          <p:cNvPr id="36" name="object 36"/>
          <p:cNvSpPr/>
          <p:nvPr/>
        </p:nvSpPr>
        <p:spPr>
          <a:xfrm>
            <a:off x="363702" y="1517396"/>
            <a:ext cx="4785360" cy="955675"/>
          </a:xfrm>
          <a:custGeom>
            <a:avLst/>
            <a:gdLst/>
            <a:ahLst/>
            <a:cxnLst/>
            <a:rect l="l" t="t" r="r" b="b"/>
            <a:pathLst>
              <a:path w="4785360" h="955675">
                <a:moveTo>
                  <a:pt x="0" y="95630"/>
                </a:moveTo>
                <a:lnTo>
                  <a:pt x="9459" y="54089"/>
                </a:lnTo>
                <a:lnTo>
                  <a:pt x="34904" y="21727"/>
                </a:lnTo>
                <a:lnTo>
                  <a:pt x="71929" y="2946"/>
                </a:lnTo>
                <a:lnTo>
                  <a:pt x="95567" y="0"/>
                </a:lnTo>
                <a:lnTo>
                  <a:pt x="4689627" y="0"/>
                </a:lnTo>
                <a:lnTo>
                  <a:pt x="4704218" y="1105"/>
                </a:lnTo>
                <a:lnTo>
                  <a:pt x="4718115" y="4311"/>
                </a:lnTo>
                <a:lnTo>
                  <a:pt x="4754018" y="24914"/>
                </a:lnTo>
                <a:lnTo>
                  <a:pt x="4777817" y="58570"/>
                </a:lnTo>
                <a:lnTo>
                  <a:pt x="4785258" y="95630"/>
                </a:lnTo>
                <a:lnTo>
                  <a:pt x="4785258" y="860170"/>
                </a:lnTo>
                <a:lnTo>
                  <a:pt x="4784151" y="874768"/>
                </a:lnTo>
                <a:lnTo>
                  <a:pt x="4780940" y="888665"/>
                </a:lnTo>
                <a:lnTo>
                  <a:pt x="4760313" y="924538"/>
                </a:lnTo>
                <a:lnTo>
                  <a:pt x="4726618" y="948282"/>
                </a:lnTo>
                <a:lnTo>
                  <a:pt x="4689627" y="955675"/>
                </a:lnTo>
                <a:lnTo>
                  <a:pt x="95567" y="955675"/>
                </a:lnTo>
                <a:lnTo>
                  <a:pt x="80975" y="954570"/>
                </a:lnTo>
                <a:lnTo>
                  <a:pt x="67076" y="951366"/>
                </a:lnTo>
                <a:lnTo>
                  <a:pt x="31174" y="930772"/>
                </a:lnTo>
                <a:lnTo>
                  <a:pt x="7394" y="897108"/>
                </a:lnTo>
                <a:lnTo>
                  <a:pt x="0" y="860170"/>
                </a:lnTo>
                <a:lnTo>
                  <a:pt x="0" y="95630"/>
                </a:lnTo>
                <a:close/>
              </a:path>
            </a:pathLst>
          </a:custGeom>
          <a:ln w="9999">
            <a:solidFill>
              <a:srgbClr val="3D8752"/>
            </a:solidFill>
          </a:ln>
        </p:spPr>
        <p:txBody>
          <a:bodyPr wrap="square" lIns="0" tIns="0" rIns="0" bIns="0" rtlCol="0"/>
          <a:lstStyle/>
          <a:p>
            <a:endParaRPr/>
          </a:p>
        </p:txBody>
      </p:sp>
      <p:sp>
        <p:nvSpPr>
          <p:cNvPr id="37" name="object 37"/>
          <p:cNvSpPr/>
          <p:nvPr/>
        </p:nvSpPr>
        <p:spPr>
          <a:xfrm>
            <a:off x="530923" y="1676273"/>
            <a:ext cx="4785360" cy="955675"/>
          </a:xfrm>
          <a:custGeom>
            <a:avLst/>
            <a:gdLst/>
            <a:ahLst/>
            <a:cxnLst/>
            <a:rect l="l" t="t" r="r" b="b"/>
            <a:pathLst>
              <a:path w="4785360" h="955675">
                <a:moveTo>
                  <a:pt x="4689665" y="0"/>
                </a:moveTo>
                <a:lnTo>
                  <a:pt x="95567" y="0"/>
                </a:lnTo>
                <a:lnTo>
                  <a:pt x="86083" y="464"/>
                </a:lnTo>
                <a:lnTo>
                  <a:pt x="46176" y="13741"/>
                </a:lnTo>
                <a:lnTo>
                  <a:pt x="16382" y="42064"/>
                </a:lnTo>
                <a:lnTo>
                  <a:pt x="1105" y="81035"/>
                </a:lnTo>
                <a:lnTo>
                  <a:pt x="0" y="95630"/>
                </a:lnTo>
                <a:lnTo>
                  <a:pt x="0" y="860171"/>
                </a:lnTo>
                <a:lnTo>
                  <a:pt x="13702" y="909455"/>
                </a:lnTo>
                <a:lnTo>
                  <a:pt x="42013" y="939271"/>
                </a:lnTo>
                <a:lnTo>
                  <a:pt x="80975" y="954567"/>
                </a:lnTo>
                <a:lnTo>
                  <a:pt x="95567" y="955675"/>
                </a:lnTo>
                <a:lnTo>
                  <a:pt x="4689665" y="955675"/>
                </a:lnTo>
                <a:lnTo>
                  <a:pt x="4739068" y="941955"/>
                </a:lnTo>
                <a:lnTo>
                  <a:pt x="4768896" y="913656"/>
                </a:lnTo>
                <a:lnTo>
                  <a:pt x="4784189" y="874738"/>
                </a:lnTo>
                <a:lnTo>
                  <a:pt x="4785296" y="860171"/>
                </a:lnTo>
                <a:lnTo>
                  <a:pt x="4785296" y="95630"/>
                </a:lnTo>
                <a:lnTo>
                  <a:pt x="4771538" y="46172"/>
                </a:lnTo>
                <a:lnTo>
                  <a:pt x="4743216" y="16379"/>
                </a:lnTo>
                <a:lnTo>
                  <a:pt x="4704256" y="1105"/>
                </a:lnTo>
                <a:lnTo>
                  <a:pt x="4689665" y="0"/>
                </a:lnTo>
                <a:close/>
              </a:path>
            </a:pathLst>
          </a:custGeom>
          <a:solidFill>
            <a:srgbClr val="FFFFFF"/>
          </a:solidFill>
        </p:spPr>
        <p:txBody>
          <a:bodyPr wrap="square" lIns="0" tIns="0" rIns="0" bIns="0" rtlCol="0"/>
          <a:lstStyle/>
          <a:p>
            <a:endParaRPr/>
          </a:p>
        </p:txBody>
      </p:sp>
      <p:sp>
        <p:nvSpPr>
          <p:cNvPr id="38" name="object 38"/>
          <p:cNvSpPr/>
          <p:nvPr/>
        </p:nvSpPr>
        <p:spPr>
          <a:xfrm>
            <a:off x="530923" y="1676273"/>
            <a:ext cx="4785360" cy="955675"/>
          </a:xfrm>
          <a:custGeom>
            <a:avLst/>
            <a:gdLst/>
            <a:ahLst/>
            <a:cxnLst/>
            <a:rect l="l" t="t" r="r" b="b"/>
            <a:pathLst>
              <a:path w="4785360" h="955675">
                <a:moveTo>
                  <a:pt x="0" y="95630"/>
                </a:moveTo>
                <a:lnTo>
                  <a:pt x="9459" y="54089"/>
                </a:lnTo>
                <a:lnTo>
                  <a:pt x="34904" y="21727"/>
                </a:lnTo>
                <a:lnTo>
                  <a:pt x="71929" y="2946"/>
                </a:lnTo>
                <a:lnTo>
                  <a:pt x="95567" y="0"/>
                </a:lnTo>
                <a:lnTo>
                  <a:pt x="4689665" y="0"/>
                </a:lnTo>
                <a:lnTo>
                  <a:pt x="4704256" y="1105"/>
                </a:lnTo>
                <a:lnTo>
                  <a:pt x="4718153" y="4311"/>
                </a:lnTo>
                <a:lnTo>
                  <a:pt x="4754056" y="24914"/>
                </a:lnTo>
                <a:lnTo>
                  <a:pt x="4777855" y="58570"/>
                </a:lnTo>
                <a:lnTo>
                  <a:pt x="4785296" y="95630"/>
                </a:lnTo>
                <a:lnTo>
                  <a:pt x="4785296" y="860171"/>
                </a:lnTo>
                <a:lnTo>
                  <a:pt x="4784189" y="874738"/>
                </a:lnTo>
                <a:lnTo>
                  <a:pt x="4780979" y="888618"/>
                </a:lnTo>
                <a:lnTo>
                  <a:pt x="4760351" y="924487"/>
                </a:lnTo>
                <a:lnTo>
                  <a:pt x="4726657" y="948264"/>
                </a:lnTo>
                <a:lnTo>
                  <a:pt x="4689665" y="955675"/>
                </a:lnTo>
                <a:lnTo>
                  <a:pt x="95567" y="955675"/>
                </a:lnTo>
                <a:lnTo>
                  <a:pt x="80975" y="954567"/>
                </a:lnTo>
                <a:lnTo>
                  <a:pt x="67076" y="951355"/>
                </a:lnTo>
                <a:lnTo>
                  <a:pt x="31174" y="930727"/>
                </a:lnTo>
                <a:lnTo>
                  <a:pt x="7394" y="897055"/>
                </a:lnTo>
                <a:lnTo>
                  <a:pt x="0" y="860171"/>
                </a:lnTo>
                <a:lnTo>
                  <a:pt x="0" y="95630"/>
                </a:lnTo>
                <a:close/>
              </a:path>
            </a:pathLst>
          </a:custGeom>
          <a:ln w="9999">
            <a:solidFill>
              <a:srgbClr val="1CACE3"/>
            </a:solidFill>
          </a:ln>
        </p:spPr>
        <p:txBody>
          <a:bodyPr wrap="square" lIns="0" tIns="0" rIns="0" bIns="0" rtlCol="0"/>
          <a:lstStyle/>
          <a:p>
            <a:endParaRPr/>
          </a:p>
        </p:txBody>
      </p:sp>
      <p:sp>
        <p:nvSpPr>
          <p:cNvPr id="39" name="object 39"/>
          <p:cNvSpPr/>
          <p:nvPr/>
        </p:nvSpPr>
        <p:spPr>
          <a:xfrm>
            <a:off x="5494146" y="1306575"/>
            <a:ext cx="3069590" cy="2157095"/>
          </a:xfrm>
          <a:custGeom>
            <a:avLst/>
            <a:gdLst/>
            <a:ahLst/>
            <a:cxnLst/>
            <a:rect l="l" t="t" r="r" b="b"/>
            <a:pathLst>
              <a:path w="3069590" h="2157095">
                <a:moveTo>
                  <a:pt x="2853435" y="0"/>
                </a:moveTo>
                <a:lnTo>
                  <a:pt x="215645" y="0"/>
                </a:lnTo>
                <a:lnTo>
                  <a:pt x="197955" y="714"/>
                </a:lnTo>
                <a:lnTo>
                  <a:pt x="147474" y="10991"/>
                </a:lnTo>
                <a:lnTo>
                  <a:pt x="102040" y="32302"/>
                </a:lnTo>
                <a:lnTo>
                  <a:pt x="63150" y="63150"/>
                </a:lnTo>
                <a:lnTo>
                  <a:pt x="32302" y="102040"/>
                </a:lnTo>
                <a:lnTo>
                  <a:pt x="10991" y="147474"/>
                </a:lnTo>
                <a:lnTo>
                  <a:pt x="714" y="197955"/>
                </a:lnTo>
                <a:lnTo>
                  <a:pt x="0" y="215646"/>
                </a:lnTo>
                <a:lnTo>
                  <a:pt x="0" y="1941068"/>
                </a:lnTo>
                <a:lnTo>
                  <a:pt x="6265" y="1992907"/>
                </a:lnTo>
                <a:lnTo>
                  <a:pt x="24064" y="2040209"/>
                </a:lnTo>
                <a:lnTo>
                  <a:pt x="51900" y="2081473"/>
                </a:lnTo>
                <a:lnTo>
                  <a:pt x="88276" y="2115197"/>
                </a:lnTo>
                <a:lnTo>
                  <a:pt x="131695" y="2139878"/>
                </a:lnTo>
                <a:lnTo>
                  <a:pt x="180660" y="2154015"/>
                </a:lnTo>
                <a:lnTo>
                  <a:pt x="215645" y="2156841"/>
                </a:lnTo>
                <a:lnTo>
                  <a:pt x="2853435" y="2156841"/>
                </a:lnTo>
                <a:lnTo>
                  <a:pt x="2905275" y="2150567"/>
                </a:lnTo>
                <a:lnTo>
                  <a:pt x="2952577" y="2132748"/>
                </a:lnTo>
                <a:lnTo>
                  <a:pt x="2993841" y="2104886"/>
                </a:lnTo>
                <a:lnTo>
                  <a:pt x="3027565" y="2068482"/>
                </a:lnTo>
                <a:lnTo>
                  <a:pt x="3052246" y="2025038"/>
                </a:lnTo>
                <a:lnTo>
                  <a:pt x="3066383" y="1976057"/>
                </a:lnTo>
                <a:lnTo>
                  <a:pt x="3069208" y="1941068"/>
                </a:lnTo>
                <a:lnTo>
                  <a:pt x="3069208" y="215646"/>
                </a:lnTo>
                <a:lnTo>
                  <a:pt x="3062935" y="163814"/>
                </a:lnTo>
                <a:lnTo>
                  <a:pt x="3045116" y="116531"/>
                </a:lnTo>
                <a:lnTo>
                  <a:pt x="3017254" y="75294"/>
                </a:lnTo>
                <a:lnTo>
                  <a:pt x="2980850" y="41599"/>
                </a:lnTo>
                <a:lnTo>
                  <a:pt x="2937406" y="16942"/>
                </a:lnTo>
                <a:lnTo>
                  <a:pt x="2888425" y="2821"/>
                </a:lnTo>
                <a:lnTo>
                  <a:pt x="2853435" y="0"/>
                </a:lnTo>
                <a:close/>
              </a:path>
            </a:pathLst>
          </a:custGeom>
          <a:solidFill>
            <a:srgbClr val="BAD5D3"/>
          </a:solidFill>
        </p:spPr>
        <p:txBody>
          <a:bodyPr wrap="square" lIns="0" tIns="0" rIns="0" bIns="0" rtlCol="0"/>
          <a:lstStyle/>
          <a:p>
            <a:endParaRPr/>
          </a:p>
        </p:txBody>
      </p:sp>
      <p:sp>
        <p:nvSpPr>
          <p:cNvPr id="40" name="object 40"/>
          <p:cNvSpPr/>
          <p:nvPr/>
        </p:nvSpPr>
        <p:spPr>
          <a:xfrm>
            <a:off x="5494146" y="1306575"/>
            <a:ext cx="3069590" cy="2157095"/>
          </a:xfrm>
          <a:custGeom>
            <a:avLst/>
            <a:gdLst/>
            <a:ahLst/>
            <a:cxnLst/>
            <a:rect l="l" t="t" r="r" b="b"/>
            <a:pathLst>
              <a:path w="3069590" h="2157095">
                <a:moveTo>
                  <a:pt x="0" y="215646"/>
                </a:moveTo>
                <a:lnTo>
                  <a:pt x="6265" y="163814"/>
                </a:lnTo>
                <a:lnTo>
                  <a:pt x="24064" y="116531"/>
                </a:lnTo>
                <a:lnTo>
                  <a:pt x="51900" y="75294"/>
                </a:lnTo>
                <a:lnTo>
                  <a:pt x="88276" y="41599"/>
                </a:lnTo>
                <a:lnTo>
                  <a:pt x="131695" y="16942"/>
                </a:lnTo>
                <a:lnTo>
                  <a:pt x="180660" y="2821"/>
                </a:lnTo>
                <a:lnTo>
                  <a:pt x="215645" y="0"/>
                </a:lnTo>
                <a:lnTo>
                  <a:pt x="2853435" y="0"/>
                </a:lnTo>
                <a:lnTo>
                  <a:pt x="2871127" y="714"/>
                </a:lnTo>
                <a:lnTo>
                  <a:pt x="2888425" y="2821"/>
                </a:lnTo>
                <a:lnTo>
                  <a:pt x="2937406" y="16942"/>
                </a:lnTo>
                <a:lnTo>
                  <a:pt x="2980850" y="41599"/>
                </a:lnTo>
                <a:lnTo>
                  <a:pt x="3017254" y="75294"/>
                </a:lnTo>
                <a:lnTo>
                  <a:pt x="3045116" y="116531"/>
                </a:lnTo>
                <a:lnTo>
                  <a:pt x="3062935" y="163814"/>
                </a:lnTo>
                <a:lnTo>
                  <a:pt x="3069208" y="215646"/>
                </a:lnTo>
                <a:lnTo>
                  <a:pt x="3069208" y="1941068"/>
                </a:lnTo>
                <a:lnTo>
                  <a:pt x="3068493" y="1958759"/>
                </a:lnTo>
                <a:lnTo>
                  <a:pt x="3066383" y="1976057"/>
                </a:lnTo>
                <a:lnTo>
                  <a:pt x="3052246" y="2025038"/>
                </a:lnTo>
                <a:lnTo>
                  <a:pt x="3027565" y="2068482"/>
                </a:lnTo>
                <a:lnTo>
                  <a:pt x="2993841" y="2104886"/>
                </a:lnTo>
                <a:lnTo>
                  <a:pt x="2952577" y="2132748"/>
                </a:lnTo>
                <a:lnTo>
                  <a:pt x="2905275" y="2150567"/>
                </a:lnTo>
                <a:lnTo>
                  <a:pt x="2853435" y="2156841"/>
                </a:lnTo>
                <a:lnTo>
                  <a:pt x="215645" y="2156841"/>
                </a:lnTo>
                <a:lnTo>
                  <a:pt x="197955" y="2156125"/>
                </a:lnTo>
                <a:lnTo>
                  <a:pt x="180660" y="2154015"/>
                </a:lnTo>
                <a:lnTo>
                  <a:pt x="131695" y="2139878"/>
                </a:lnTo>
                <a:lnTo>
                  <a:pt x="88276" y="2115197"/>
                </a:lnTo>
                <a:lnTo>
                  <a:pt x="51900" y="2081473"/>
                </a:lnTo>
                <a:lnTo>
                  <a:pt x="24064" y="2040209"/>
                </a:lnTo>
                <a:lnTo>
                  <a:pt x="6265" y="1992907"/>
                </a:lnTo>
                <a:lnTo>
                  <a:pt x="0" y="1941068"/>
                </a:lnTo>
                <a:lnTo>
                  <a:pt x="0" y="215646"/>
                </a:lnTo>
                <a:close/>
              </a:path>
            </a:pathLst>
          </a:custGeom>
          <a:ln w="9999">
            <a:solidFill>
              <a:srgbClr val="61A29F"/>
            </a:solidFill>
          </a:ln>
        </p:spPr>
        <p:txBody>
          <a:bodyPr wrap="square" lIns="0" tIns="0" rIns="0" bIns="0" rtlCol="0"/>
          <a:lstStyle/>
          <a:p>
            <a:endParaRPr/>
          </a:p>
        </p:txBody>
      </p:sp>
      <p:sp>
        <p:nvSpPr>
          <p:cNvPr id="41" name="object 41"/>
          <p:cNvSpPr/>
          <p:nvPr/>
        </p:nvSpPr>
        <p:spPr>
          <a:xfrm>
            <a:off x="5661278" y="1465452"/>
            <a:ext cx="3069590" cy="2157095"/>
          </a:xfrm>
          <a:custGeom>
            <a:avLst/>
            <a:gdLst/>
            <a:ahLst/>
            <a:cxnLst/>
            <a:rect l="l" t="t" r="r" b="b"/>
            <a:pathLst>
              <a:path w="3069590" h="2157095">
                <a:moveTo>
                  <a:pt x="2853563" y="0"/>
                </a:moveTo>
                <a:lnTo>
                  <a:pt x="215773" y="0"/>
                </a:lnTo>
                <a:lnTo>
                  <a:pt x="198081" y="714"/>
                </a:lnTo>
                <a:lnTo>
                  <a:pt x="147588" y="10991"/>
                </a:lnTo>
                <a:lnTo>
                  <a:pt x="102131" y="32302"/>
                </a:lnTo>
                <a:lnTo>
                  <a:pt x="63214" y="63150"/>
                </a:lnTo>
                <a:lnTo>
                  <a:pt x="32337" y="102040"/>
                </a:lnTo>
                <a:lnTo>
                  <a:pt x="11004" y="147474"/>
                </a:lnTo>
                <a:lnTo>
                  <a:pt x="715" y="197955"/>
                </a:lnTo>
                <a:lnTo>
                  <a:pt x="0" y="215646"/>
                </a:lnTo>
                <a:lnTo>
                  <a:pt x="0" y="1941068"/>
                </a:lnTo>
                <a:lnTo>
                  <a:pt x="6273" y="1992899"/>
                </a:lnTo>
                <a:lnTo>
                  <a:pt x="24092" y="2040182"/>
                </a:lnTo>
                <a:lnTo>
                  <a:pt x="51954" y="2081419"/>
                </a:lnTo>
                <a:lnTo>
                  <a:pt x="88358" y="2115114"/>
                </a:lnTo>
                <a:lnTo>
                  <a:pt x="131802" y="2139771"/>
                </a:lnTo>
                <a:lnTo>
                  <a:pt x="180783" y="2153892"/>
                </a:lnTo>
                <a:lnTo>
                  <a:pt x="215773" y="2156714"/>
                </a:lnTo>
                <a:lnTo>
                  <a:pt x="2853563" y="2156714"/>
                </a:lnTo>
                <a:lnTo>
                  <a:pt x="2905394" y="2150448"/>
                </a:lnTo>
                <a:lnTo>
                  <a:pt x="2952677" y="2132649"/>
                </a:lnTo>
                <a:lnTo>
                  <a:pt x="2993914" y="2104813"/>
                </a:lnTo>
                <a:lnTo>
                  <a:pt x="3027609" y="2068437"/>
                </a:lnTo>
                <a:lnTo>
                  <a:pt x="3052266" y="2025018"/>
                </a:lnTo>
                <a:lnTo>
                  <a:pt x="3066387" y="1976053"/>
                </a:lnTo>
                <a:lnTo>
                  <a:pt x="3069209" y="1941068"/>
                </a:lnTo>
                <a:lnTo>
                  <a:pt x="3069209" y="215646"/>
                </a:lnTo>
                <a:lnTo>
                  <a:pt x="3062943" y="163814"/>
                </a:lnTo>
                <a:lnTo>
                  <a:pt x="3045144" y="116531"/>
                </a:lnTo>
                <a:lnTo>
                  <a:pt x="3017308" y="75294"/>
                </a:lnTo>
                <a:lnTo>
                  <a:pt x="2980932" y="41599"/>
                </a:lnTo>
                <a:lnTo>
                  <a:pt x="2937513" y="16942"/>
                </a:lnTo>
                <a:lnTo>
                  <a:pt x="2888548" y="2821"/>
                </a:lnTo>
                <a:lnTo>
                  <a:pt x="2853563" y="0"/>
                </a:lnTo>
                <a:close/>
              </a:path>
            </a:pathLst>
          </a:custGeom>
          <a:solidFill>
            <a:srgbClr val="FFFFFF"/>
          </a:solidFill>
        </p:spPr>
        <p:txBody>
          <a:bodyPr wrap="square" lIns="0" tIns="0" rIns="0" bIns="0" rtlCol="0"/>
          <a:lstStyle/>
          <a:p>
            <a:endParaRPr/>
          </a:p>
        </p:txBody>
      </p:sp>
      <p:sp>
        <p:nvSpPr>
          <p:cNvPr id="42" name="object 42"/>
          <p:cNvSpPr/>
          <p:nvPr/>
        </p:nvSpPr>
        <p:spPr>
          <a:xfrm>
            <a:off x="5661278" y="1465452"/>
            <a:ext cx="3069590" cy="2157095"/>
          </a:xfrm>
          <a:custGeom>
            <a:avLst/>
            <a:gdLst/>
            <a:ahLst/>
            <a:cxnLst/>
            <a:rect l="l" t="t" r="r" b="b"/>
            <a:pathLst>
              <a:path w="3069590" h="2157095">
                <a:moveTo>
                  <a:pt x="0" y="215646"/>
                </a:moveTo>
                <a:lnTo>
                  <a:pt x="6273" y="163814"/>
                </a:lnTo>
                <a:lnTo>
                  <a:pt x="24092" y="116531"/>
                </a:lnTo>
                <a:lnTo>
                  <a:pt x="51954" y="75294"/>
                </a:lnTo>
                <a:lnTo>
                  <a:pt x="88358" y="41599"/>
                </a:lnTo>
                <a:lnTo>
                  <a:pt x="131802" y="16942"/>
                </a:lnTo>
                <a:lnTo>
                  <a:pt x="180783" y="2821"/>
                </a:lnTo>
                <a:lnTo>
                  <a:pt x="215773" y="0"/>
                </a:lnTo>
                <a:lnTo>
                  <a:pt x="2853563" y="0"/>
                </a:lnTo>
                <a:lnTo>
                  <a:pt x="2871253" y="714"/>
                </a:lnTo>
                <a:lnTo>
                  <a:pt x="2888548" y="2821"/>
                </a:lnTo>
                <a:lnTo>
                  <a:pt x="2937513" y="16942"/>
                </a:lnTo>
                <a:lnTo>
                  <a:pt x="2980932" y="41599"/>
                </a:lnTo>
                <a:lnTo>
                  <a:pt x="3017308" y="75294"/>
                </a:lnTo>
                <a:lnTo>
                  <a:pt x="3045144" y="116531"/>
                </a:lnTo>
                <a:lnTo>
                  <a:pt x="3062943" y="163814"/>
                </a:lnTo>
                <a:lnTo>
                  <a:pt x="3069209" y="215646"/>
                </a:lnTo>
                <a:lnTo>
                  <a:pt x="3069209" y="1941068"/>
                </a:lnTo>
                <a:lnTo>
                  <a:pt x="3068494" y="1958758"/>
                </a:lnTo>
                <a:lnTo>
                  <a:pt x="3066387" y="1976053"/>
                </a:lnTo>
                <a:lnTo>
                  <a:pt x="3052266" y="2025018"/>
                </a:lnTo>
                <a:lnTo>
                  <a:pt x="3027609" y="2068437"/>
                </a:lnTo>
                <a:lnTo>
                  <a:pt x="2993914" y="2104813"/>
                </a:lnTo>
                <a:lnTo>
                  <a:pt x="2952677" y="2132649"/>
                </a:lnTo>
                <a:lnTo>
                  <a:pt x="2905394" y="2150448"/>
                </a:lnTo>
                <a:lnTo>
                  <a:pt x="2853563" y="2156714"/>
                </a:lnTo>
                <a:lnTo>
                  <a:pt x="215773" y="2156714"/>
                </a:lnTo>
                <a:lnTo>
                  <a:pt x="198081" y="2155999"/>
                </a:lnTo>
                <a:lnTo>
                  <a:pt x="180783" y="2153892"/>
                </a:lnTo>
                <a:lnTo>
                  <a:pt x="131802" y="2139771"/>
                </a:lnTo>
                <a:lnTo>
                  <a:pt x="88358" y="2115114"/>
                </a:lnTo>
                <a:lnTo>
                  <a:pt x="51954" y="2081419"/>
                </a:lnTo>
                <a:lnTo>
                  <a:pt x="24092" y="2040182"/>
                </a:lnTo>
                <a:lnTo>
                  <a:pt x="6273" y="1992899"/>
                </a:lnTo>
                <a:lnTo>
                  <a:pt x="0" y="1941068"/>
                </a:lnTo>
                <a:lnTo>
                  <a:pt x="0" y="215646"/>
                </a:lnTo>
                <a:close/>
              </a:path>
            </a:pathLst>
          </a:custGeom>
          <a:ln w="9999">
            <a:solidFill>
              <a:srgbClr val="1CACE3"/>
            </a:solidFill>
          </a:ln>
        </p:spPr>
        <p:txBody>
          <a:bodyPr wrap="square" lIns="0" tIns="0" rIns="0" bIns="0" rtlCol="0"/>
          <a:lstStyle/>
          <a:p>
            <a:endParaRPr/>
          </a:p>
        </p:txBody>
      </p:sp>
      <p:sp>
        <p:nvSpPr>
          <p:cNvPr id="43" name="object 43"/>
          <p:cNvSpPr txBox="1"/>
          <p:nvPr/>
        </p:nvSpPr>
        <p:spPr>
          <a:xfrm>
            <a:off x="1151026" y="1008090"/>
            <a:ext cx="6291580" cy="919480"/>
          </a:xfrm>
          <a:prstGeom prst="rect">
            <a:avLst/>
          </a:prstGeom>
        </p:spPr>
        <p:txBody>
          <a:bodyPr vert="horz" wrap="square" lIns="0" tIns="0" rIns="0" bIns="0" rtlCol="0">
            <a:spAutoFit/>
          </a:bodyPr>
          <a:lstStyle/>
          <a:p>
            <a:pPr marL="12700">
              <a:lnSpc>
                <a:spcPct val="100000"/>
              </a:lnSpc>
            </a:pPr>
            <a:r>
              <a:rPr sz="2000" b="1" spc="-5" dirty="0">
                <a:solidFill>
                  <a:srgbClr val="FFFFFF"/>
                </a:solidFill>
                <a:latin typeface="Corbel"/>
                <a:cs typeface="Corbel"/>
              </a:rPr>
              <a:t>C</a:t>
            </a:r>
            <a:r>
              <a:rPr sz="2000" b="1" spc="5" dirty="0">
                <a:solidFill>
                  <a:srgbClr val="FFFFFF"/>
                </a:solidFill>
                <a:latin typeface="Corbel"/>
                <a:cs typeface="Corbel"/>
              </a:rPr>
              <a:t>O</a:t>
            </a:r>
            <a:r>
              <a:rPr sz="2000" b="1" dirty="0">
                <a:solidFill>
                  <a:srgbClr val="FFFFFF"/>
                </a:solidFill>
                <a:latin typeface="Corbel"/>
                <a:cs typeface="Corbel"/>
              </a:rPr>
              <a:t>NSIGLIO</a:t>
            </a:r>
            <a:r>
              <a:rPr sz="2000" b="1" spc="-35" dirty="0">
                <a:solidFill>
                  <a:srgbClr val="FFFFFF"/>
                </a:solidFill>
                <a:latin typeface="Corbel"/>
                <a:cs typeface="Corbel"/>
              </a:rPr>
              <a:t> </a:t>
            </a:r>
            <a:r>
              <a:rPr sz="2000" b="1" spc="-5" dirty="0">
                <a:solidFill>
                  <a:srgbClr val="FFFFFF"/>
                </a:solidFill>
                <a:latin typeface="Corbel"/>
                <a:cs typeface="Corbel"/>
              </a:rPr>
              <a:t>D</a:t>
            </a:r>
            <a:r>
              <a:rPr sz="2000" b="1" dirty="0">
                <a:solidFill>
                  <a:srgbClr val="FFFFFF"/>
                </a:solidFill>
                <a:latin typeface="Corbel"/>
                <a:cs typeface="Corbel"/>
              </a:rPr>
              <a:t>I</a:t>
            </a:r>
            <a:r>
              <a:rPr sz="2000" b="1" spc="-90" dirty="0">
                <a:solidFill>
                  <a:srgbClr val="FFFFFF"/>
                </a:solidFill>
                <a:latin typeface="Corbel"/>
                <a:cs typeface="Corbel"/>
              </a:rPr>
              <a:t> </a:t>
            </a:r>
            <a:r>
              <a:rPr sz="2000" b="1" spc="-5" dirty="0">
                <a:solidFill>
                  <a:srgbClr val="FFFFFF"/>
                </a:solidFill>
                <a:latin typeface="Corbel"/>
                <a:cs typeface="Corbel"/>
              </a:rPr>
              <a:t>C</a:t>
            </a:r>
            <a:r>
              <a:rPr sz="2000" b="1" spc="5" dirty="0">
                <a:solidFill>
                  <a:srgbClr val="FFFFFF"/>
                </a:solidFill>
                <a:latin typeface="Corbel"/>
                <a:cs typeface="Corbel"/>
              </a:rPr>
              <a:t>L</a:t>
            </a:r>
            <a:r>
              <a:rPr sz="2000" b="1" spc="-5" dirty="0">
                <a:solidFill>
                  <a:srgbClr val="FFFFFF"/>
                </a:solidFill>
                <a:latin typeface="Corbel"/>
                <a:cs typeface="Corbel"/>
              </a:rPr>
              <a:t>ASSE</a:t>
            </a:r>
            <a:endParaRPr sz="2000">
              <a:latin typeface="Corbel"/>
              <a:cs typeface="Corbel"/>
            </a:endParaRPr>
          </a:p>
          <a:p>
            <a:pPr>
              <a:lnSpc>
                <a:spcPct val="100000"/>
              </a:lnSpc>
              <a:spcBef>
                <a:spcPts val="51"/>
              </a:spcBef>
            </a:pPr>
            <a:endParaRPr sz="2900">
              <a:latin typeface="Times New Roman"/>
              <a:cs typeface="Times New Roman"/>
            </a:endParaRPr>
          </a:p>
          <a:p>
            <a:pPr marR="5080" algn="r">
              <a:lnSpc>
                <a:spcPct val="100000"/>
              </a:lnSpc>
            </a:pPr>
            <a:r>
              <a:rPr sz="1400" b="1" i="1" spc="-25" dirty="0">
                <a:latin typeface="Corbel"/>
                <a:cs typeface="Corbel"/>
              </a:rPr>
              <a:t>C</a:t>
            </a:r>
            <a:r>
              <a:rPr sz="1400" b="1" i="1" dirty="0">
                <a:latin typeface="Corbel"/>
                <a:cs typeface="Corbel"/>
              </a:rPr>
              <a:t>O</a:t>
            </a:r>
            <a:r>
              <a:rPr sz="1400" b="1" i="1" spc="-5" dirty="0">
                <a:latin typeface="Corbel"/>
                <a:cs typeface="Corbel"/>
              </a:rPr>
              <a:t>ME</a:t>
            </a:r>
            <a:endParaRPr sz="1400">
              <a:latin typeface="Corbel"/>
              <a:cs typeface="Corbel"/>
            </a:endParaRPr>
          </a:p>
        </p:txBody>
      </p:sp>
      <p:sp>
        <p:nvSpPr>
          <p:cNvPr id="44" name="object 44"/>
          <p:cNvSpPr txBox="1"/>
          <p:nvPr/>
        </p:nvSpPr>
        <p:spPr>
          <a:xfrm>
            <a:off x="899566" y="3006499"/>
            <a:ext cx="7035800" cy="1598295"/>
          </a:xfrm>
          <a:prstGeom prst="rect">
            <a:avLst/>
          </a:prstGeom>
        </p:spPr>
        <p:txBody>
          <a:bodyPr vert="horz" wrap="square" lIns="0" tIns="0" rIns="0" bIns="0" rtlCol="0">
            <a:spAutoFit/>
          </a:bodyPr>
          <a:lstStyle/>
          <a:p>
            <a:pPr marR="8890" algn="r">
              <a:lnSpc>
                <a:spcPts val="1495"/>
              </a:lnSpc>
            </a:pPr>
            <a:r>
              <a:rPr sz="1300" b="1" i="1" spc="-15" dirty="0">
                <a:latin typeface="Corbel"/>
                <a:cs typeface="Corbel"/>
              </a:rPr>
              <a:t>Os</a:t>
            </a:r>
            <a:r>
              <a:rPr sz="1300" b="1" i="1" spc="-20" dirty="0">
                <a:latin typeface="Corbel"/>
                <a:cs typeface="Corbel"/>
              </a:rPr>
              <a:t>s</a:t>
            </a:r>
            <a:r>
              <a:rPr sz="1300" b="1" i="1" spc="-10" dirty="0">
                <a:latin typeface="Corbel"/>
                <a:cs typeface="Corbel"/>
              </a:rPr>
              <a:t>erv</a:t>
            </a:r>
            <a:r>
              <a:rPr sz="1300" b="1" i="1" spc="-20" dirty="0">
                <a:latin typeface="Corbel"/>
                <a:cs typeface="Corbel"/>
              </a:rPr>
              <a:t>a</a:t>
            </a:r>
            <a:r>
              <a:rPr sz="1300" b="1" i="1" spc="-10" dirty="0">
                <a:latin typeface="Corbel"/>
                <a:cs typeface="Corbel"/>
              </a:rPr>
              <a:t>z</a:t>
            </a:r>
            <a:r>
              <a:rPr sz="1300" b="1" i="1" spc="-15" dirty="0">
                <a:latin typeface="Corbel"/>
                <a:cs typeface="Corbel"/>
              </a:rPr>
              <a:t>i</a:t>
            </a:r>
            <a:r>
              <a:rPr sz="1300" b="1" i="1" spc="-10" dirty="0">
                <a:latin typeface="Corbel"/>
                <a:cs typeface="Corbel"/>
              </a:rPr>
              <a:t>o</a:t>
            </a:r>
            <a:r>
              <a:rPr sz="1300" b="1" i="1" spc="-20" dirty="0">
                <a:latin typeface="Corbel"/>
                <a:cs typeface="Corbel"/>
              </a:rPr>
              <a:t>n</a:t>
            </a:r>
            <a:r>
              <a:rPr sz="1300" b="1" i="1" spc="-10" dirty="0">
                <a:latin typeface="Corbel"/>
                <a:cs typeface="Corbel"/>
              </a:rPr>
              <a:t>e</a:t>
            </a:r>
            <a:r>
              <a:rPr sz="1300" b="1" i="1" spc="35" dirty="0">
                <a:latin typeface="Corbel"/>
                <a:cs typeface="Corbel"/>
              </a:rPr>
              <a:t> </a:t>
            </a:r>
            <a:r>
              <a:rPr sz="1300" b="1" i="1" spc="-15" dirty="0">
                <a:latin typeface="Corbel"/>
                <a:cs typeface="Corbel"/>
              </a:rPr>
              <a:t>di</a:t>
            </a:r>
            <a:r>
              <a:rPr sz="1300" b="1" i="1" spc="-10" dirty="0">
                <a:latin typeface="Corbel"/>
                <a:cs typeface="Corbel"/>
              </a:rPr>
              <a:t>re</a:t>
            </a:r>
            <a:r>
              <a:rPr sz="1300" b="1" i="1" spc="-15" dirty="0">
                <a:latin typeface="Corbel"/>
                <a:cs typeface="Corbel"/>
              </a:rPr>
              <a:t>t</a:t>
            </a:r>
            <a:r>
              <a:rPr sz="1300" b="1" i="1" spc="-10" dirty="0">
                <a:latin typeface="Corbel"/>
                <a:cs typeface="Corbel"/>
              </a:rPr>
              <a:t>ta</a:t>
            </a:r>
            <a:endParaRPr sz="1300">
              <a:latin typeface="Corbel"/>
              <a:cs typeface="Corbel"/>
            </a:endParaRPr>
          </a:p>
          <a:p>
            <a:pPr marL="1722755" indent="3925570">
              <a:lnSpc>
                <a:spcPts val="1495"/>
              </a:lnSpc>
            </a:pPr>
            <a:r>
              <a:rPr sz="1300" i="1" spc="-15" dirty="0">
                <a:latin typeface="Corbel"/>
                <a:cs typeface="Corbel"/>
              </a:rPr>
              <a:t>d</a:t>
            </a:r>
            <a:r>
              <a:rPr sz="1300" i="1" spc="-10" dirty="0">
                <a:latin typeface="Corbel"/>
                <a:cs typeface="Corbel"/>
              </a:rPr>
              <a:t>a parte</a:t>
            </a:r>
            <a:r>
              <a:rPr sz="1300" i="1" spc="10" dirty="0">
                <a:latin typeface="Corbel"/>
                <a:cs typeface="Corbel"/>
              </a:rPr>
              <a:t> </a:t>
            </a:r>
            <a:r>
              <a:rPr sz="1300" i="1" spc="-15" dirty="0">
                <a:latin typeface="Corbel"/>
                <a:cs typeface="Corbel"/>
              </a:rPr>
              <a:t>de</a:t>
            </a:r>
            <a:r>
              <a:rPr sz="1300" i="1" spc="-5" dirty="0">
                <a:latin typeface="Corbel"/>
                <a:cs typeface="Corbel"/>
              </a:rPr>
              <a:t>i </a:t>
            </a:r>
            <a:r>
              <a:rPr sz="1300" i="1" spc="-10" dirty="0">
                <a:latin typeface="Corbel"/>
                <a:cs typeface="Corbel"/>
              </a:rPr>
              <a:t>doc</a:t>
            </a:r>
            <a:r>
              <a:rPr sz="1300" i="1" spc="-15" dirty="0">
                <a:latin typeface="Corbel"/>
                <a:cs typeface="Corbel"/>
              </a:rPr>
              <a:t>e</a:t>
            </a:r>
            <a:r>
              <a:rPr sz="1300" i="1" spc="-5" dirty="0">
                <a:latin typeface="Corbel"/>
                <a:cs typeface="Corbel"/>
              </a:rPr>
              <a:t>nti</a:t>
            </a:r>
            <a:endParaRPr sz="1300">
              <a:latin typeface="Corbel"/>
              <a:cs typeface="Corbel"/>
            </a:endParaRPr>
          </a:p>
          <a:p>
            <a:pPr>
              <a:lnSpc>
                <a:spcPct val="100000"/>
              </a:lnSpc>
              <a:spcBef>
                <a:spcPts val="48"/>
              </a:spcBef>
            </a:pPr>
            <a:endParaRPr sz="1100">
              <a:latin typeface="Times New Roman"/>
              <a:cs typeface="Times New Roman"/>
            </a:endParaRPr>
          </a:p>
          <a:p>
            <a:pPr marR="2920365" algn="ctr">
              <a:lnSpc>
                <a:spcPts val="1610"/>
              </a:lnSpc>
            </a:pPr>
            <a:r>
              <a:rPr sz="1400" b="1" dirty="0">
                <a:latin typeface="Corbel"/>
                <a:cs typeface="Corbel"/>
              </a:rPr>
              <a:t>Valu</a:t>
            </a:r>
            <a:r>
              <a:rPr sz="1400" b="1" spc="-10" dirty="0">
                <a:latin typeface="Corbel"/>
                <a:cs typeface="Corbel"/>
              </a:rPr>
              <a:t>t</a:t>
            </a:r>
            <a:r>
              <a:rPr sz="1400" b="1" spc="-5" dirty="0">
                <a:latin typeface="Corbel"/>
                <a:cs typeface="Corbel"/>
              </a:rPr>
              <a:t>a</a:t>
            </a:r>
            <a:r>
              <a:rPr sz="1400" b="1" dirty="0">
                <a:latin typeface="Corbel"/>
                <a:cs typeface="Corbel"/>
              </a:rPr>
              <a:t>re</a:t>
            </a:r>
            <a:endParaRPr sz="1400">
              <a:latin typeface="Corbel"/>
              <a:cs typeface="Corbel"/>
            </a:endParaRPr>
          </a:p>
          <a:p>
            <a:pPr marL="12700" marR="2934335" algn="ctr">
              <a:lnSpc>
                <a:spcPts val="1540"/>
              </a:lnSpc>
              <a:spcBef>
                <a:spcPts val="95"/>
              </a:spcBef>
            </a:pPr>
            <a:r>
              <a:rPr sz="1400" dirty="0">
                <a:latin typeface="Corbel"/>
                <a:cs typeface="Corbel"/>
              </a:rPr>
              <a:t>l</a:t>
            </a:r>
            <a:r>
              <a:rPr sz="1400" spc="-70" dirty="0">
                <a:latin typeface="Corbel"/>
                <a:cs typeface="Corbel"/>
              </a:rPr>
              <a:t>’</a:t>
            </a:r>
            <a:r>
              <a:rPr sz="1400" dirty="0">
                <a:latin typeface="Corbel"/>
                <a:cs typeface="Corbel"/>
              </a:rPr>
              <a:t>e</a:t>
            </a:r>
            <a:r>
              <a:rPr sz="1400" spc="-10" dirty="0">
                <a:latin typeface="Corbel"/>
                <a:cs typeface="Corbel"/>
              </a:rPr>
              <a:t>s</a:t>
            </a:r>
            <a:r>
              <a:rPr sz="1400" dirty="0">
                <a:latin typeface="Corbel"/>
                <a:cs typeface="Corbel"/>
              </a:rPr>
              <a:t>i</a:t>
            </a:r>
            <a:r>
              <a:rPr sz="1400" spc="-10" dirty="0">
                <a:latin typeface="Corbel"/>
                <a:cs typeface="Corbel"/>
              </a:rPr>
              <a:t>s</a:t>
            </a:r>
            <a:r>
              <a:rPr sz="1400" dirty="0">
                <a:latin typeface="Corbel"/>
                <a:cs typeface="Corbel"/>
              </a:rPr>
              <a:t>tenza </a:t>
            </a:r>
            <a:r>
              <a:rPr sz="1400" spc="-25" dirty="0">
                <a:latin typeface="Corbel"/>
                <a:cs typeface="Corbel"/>
              </a:rPr>
              <a:t> </a:t>
            </a:r>
            <a:r>
              <a:rPr sz="1400" dirty="0">
                <a:latin typeface="Corbel"/>
                <a:cs typeface="Corbel"/>
              </a:rPr>
              <a:t>di</a:t>
            </a:r>
            <a:r>
              <a:rPr sz="1400" spc="-15" dirty="0">
                <a:latin typeface="Corbel"/>
                <a:cs typeface="Corbel"/>
              </a:rPr>
              <a:t> </a:t>
            </a:r>
            <a:r>
              <a:rPr sz="1400" dirty="0">
                <a:latin typeface="Corbel"/>
                <a:cs typeface="Corbel"/>
              </a:rPr>
              <a:t>nec</a:t>
            </a:r>
            <a:r>
              <a:rPr sz="1400" spc="-10" dirty="0">
                <a:latin typeface="Corbel"/>
                <a:cs typeface="Corbel"/>
              </a:rPr>
              <a:t>e</a:t>
            </a:r>
            <a:r>
              <a:rPr sz="1400" dirty="0">
                <a:latin typeface="Corbel"/>
                <a:cs typeface="Corbel"/>
              </a:rPr>
              <a:t>s</a:t>
            </a:r>
            <a:r>
              <a:rPr sz="1400" spc="-10" dirty="0">
                <a:latin typeface="Corbel"/>
                <a:cs typeface="Corbel"/>
              </a:rPr>
              <a:t>s</a:t>
            </a:r>
            <a:r>
              <a:rPr sz="1400" dirty="0">
                <a:latin typeface="Corbel"/>
                <a:cs typeface="Corbel"/>
              </a:rPr>
              <a:t>ità</a:t>
            </a:r>
            <a:r>
              <a:rPr sz="1400" spc="5" dirty="0">
                <a:latin typeface="Corbel"/>
                <a:cs typeface="Corbel"/>
              </a:rPr>
              <a:t> </a:t>
            </a:r>
            <a:r>
              <a:rPr sz="1400" dirty="0">
                <a:latin typeface="Corbel"/>
                <a:cs typeface="Corbel"/>
              </a:rPr>
              <a:t>educ</a:t>
            </a:r>
            <a:r>
              <a:rPr sz="1400" spc="-10" dirty="0">
                <a:latin typeface="Corbel"/>
                <a:cs typeface="Corbel"/>
              </a:rPr>
              <a:t>a</a:t>
            </a:r>
            <a:r>
              <a:rPr sz="1400" dirty="0">
                <a:latin typeface="Corbel"/>
                <a:cs typeface="Corbel"/>
              </a:rPr>
              <a:t>tive</a:t>
            </a:r>
            <a:r>
              <a:rPr sz="1400" spc="-25" dirty="0">
                <a:latin typeface="Corbel"/>
                <a:cs typeface="Corbel"/>
              </a:rPr>
              <a:t> </a:t>
            </a:r>
            <a:r>
              <a:rPr sz="1400" dirty="0">
                <a:latin typeface="Corbel"/>
                <a:cs typeface="Corbel"/>
              </a:rPr>
              <a:t>non</a:t>
            </a:r>
            <a:r>
              <a:rPr sz="1400" spc="-15" dirty="0">
                <a:latin typeface="Corbel"/>
                <a:cs typeface="Corbel"/>
              </a:rPr>
              <a:t> </a:t>
            </a:r>
            <a:r>
              <a:rPr sz="1400" dirty="0">
                <a:latin typeface="Corbel"/>
                <a:cs typeface="Corbel"/>
              </a:rPr>
              <a:t>s</a:t>
            </a:r>
            <a:r>
              <a:rPr sz="1400" spc="-10" dirty="0">
                <a:latin typeface="Corbel"/>
                <a:cs typeface="Corbel"/>
              </a:rPr>
              <a:t>o</a:t>
            </a:r>
            <a:r>
              <a:rPr sz="1400" dirty="0">
                <a:latin typeface="Corbel"/>
                <a:cs typeface="Corbel"/>
              </a:rPr>
              <a:t>d</a:t>
            </a:r>
            <a:r>
              <a:rPr sz="1400" spc="5" dirty="0">
                <a:latin typeface="Corbel"/>
                <a:cs typeface="Corbel"/>
              </a:rPr>
              <a:t>d</a:t>
            </a:r>
            <a:r>
              <a:rPr sz="1400" dirty="0">
                <a:latin typeface="Corbel"/>
                <a:cs typeface="Corbel"/>
              </a:rPr>
              <a:t>i</a:t>
            </a:r>
            <a:r>
              <a:rPr sz="1400" spc="-10" dirty="0">
                <a:latin typeface="Corbel"/>
                <a:cs typeface="Corbel"/>
              </a:rPr>
              <a:t>s</a:t>
            </a:r>
            <a:r>
              <a:rPr sz="1400" dirty="0">
                <a:latin typeface="Corbel"/>
                <a:cs typeface="Corbel"/>
              </a:rPr>
              <a:t>f</a:t>
            </a:r>
            <a:r>
              <a:rPr sz="1400" spc="-10" dirty="0">
                <a:latin typeface="Corbel"/>
                <a:cs typeface="Corbel"/>
              </a:rPr>
              <a:t>a</a:t>
            </a:r>
            <a:r>
              <a:rPr sz="1400" dirty="0">
                <a:latin typeface="Corbel"/>
                <a:cs typeface="Corbel"/>
              </a:rPr>
              <a:t>bili</a:t>
            </a:r>
            <a:r>
              <a:rPr sz="1400" spc="-10" dirty="0">
                <a:latin typeface="Corbel"/>
                <a:cs typeface="Corbel"/>
              </a:rPr>
              <a:t> </a:t>
            </a:r>
            <a:r>
              <a:rPr sz="1400" dirty="0">
                <a:latin typeface="Corbel"/>
                <a:cs typeface="Corbel"/>
              </a:rPr>
              <a:t>c</a:t>
            </a:r>
            <a:r>
              <a:rPr sz="1400" spc="-10" dirty="0">
                <a:latin typeface="Corbel"/>
                <a:cs typeface="Corbel"/>
              </a:rPr>
              <a:t>o</a:t>
            </a:r>
            <a:r>
              <a:rPr sz="1400" dirty="0">
                <a:latin typeface="Corbel"/>
                <a:cs typeface="Corbel"/>
              </a:rPr>
              <a:t>n le tr</a:t>
            </a:r>
            <a:r>
              <a:rPr sz="1400" spc="-10" dirty="0">
                <a:latin typeface="Corbel"/>
                <a:cs typeface="Corbel"/>
              </a:rPr>
              <a:t>a</a:t>
            </a:r>
            <a:r>
              <a:rPr sz="1400" dirty="0">
                <a:latin typeface="Corbel"/>
                <a:cs typeface="Corbel"/>
              </a:rPr>
              <a:t>diziona</a:t>
            </a:r>
            <a:r>
              <a:rPr sz="1400" spc="-10" dirty="0">
                <a:latin typeface="Corbel"/>
                <a:cs typeface="Corbel"/>
              </a:rPr>
              <a:t>l</a:t>
            </a:r>
            <a:r>
              <a:rPr sz="1400" dirty="0">
                <a:latin typeface="Corbel"/>
                <a:cs typeface="Corbel"/>
              </a:rPr>
              <a:t>i</a:t>
            </a:r>
            <a:r>
              <a:rPr sz="1400" spc="-30" dirty="0">
                <a:latin typeface="Corbel"/>
                <a:cs typeface="Corbel"/>
              </a:rPr>
              <a:t> </a:t>
            </a:r>
            <a:r>
              <a:rPr sz="1400" dirty="0">
                <a:latin typeface="Corbel"/>
                <a:cs typeface="Corbel"/>
              </a:rPr>
              <a:t>metodo</a:t>
            </a:r>
            <a:r>
              <a:rPr sz="1400" spc="-10" dirty="0">
                <a:latin typeface="Corbel"/>
                <a:cs typeface="Corbel"/>
              </a:rPr>
              <a:t>l</a:t>
            </a:r>
            <a:r>
              <a:rPr sz="1400" spc="-5" dirty="0">
                <a:latin typeface="Corbel"/>
                <a:cs typeface="Corbel"/>
              </a:rPr>
              <a:t>o</a:t>
            </a:r>
            <a:r>
              <a:rPr sz="1400" dirty="0">
                <a:latin typeface="Corbel"/>
                <a:cs typeface="Corbel"/>
              </a:rPr>
              <a:t>gie</a:t>
            </a:r>
            <a:r>
              <a:rPr sz="1400" spc="-10" dirty="0">
                <a:latin typeface="Corbel"/>
                <a:cs typeface="Corbel"/>
              </a:rPr>
              <a:t> </a:t>
            </a:r>
            <a:r>
              <a:rPr sz="1400" dirty="0">
                <a:latin typeface="Corbel"/>
                <a:cs typeface="Corbel"/>
              </a:rPr>
              <a:t>didatti</a:t>
            </a:r>
            <a:r>
              <a:rPr sz="1400" spc="-5" dirty="0">
                <a:latin typeface="Corbel"/>
                <a:cs typeface="Corbel"/>
              </a:rPr>
              <a:t>che</a:t>
            </a:r>
            <a:endParaRPr sz="1400">
              <a:latin typeface="Corbel"/>
              <a:cs typeface="Corbel"/>
            </a:endParaRPr>
          </a:p>
          <a:p>
            <a:pPr marR="303530" algn="r">
              <a:lnSpc>
                <a:spcPts val="1420"/>
              </a:lnSpc>
            </a:pPr>
            <a:r>
              <a:rPr sz="1400" spc="-5" dirty="0">
                <a:latin typeface="Corbel"/>
                <a:cs typeface="Corbel"/>
              </a:rPr>
              <a:t>P</a:t>
            </a:r>
            <a:r>
              <a:rPr sz="1400" spc="5" dirty="0">
                <a:latin typeface="Corbel"/>
                <a:cs typeface="Corbel"/>
              </a:rPr>
              <a:t>E</a:t>
            </a:r>
            <a:r>
              <a:rPr sz="1400" dirty="0">
                <a:latin typeface="Corbel"/>
                <a:cs typeface="Corbel"/>
              </a:rPr>
              <a:t>I</a:t>
            </a:r>
            <a:endParaRPr sz="1400">
              <a:latin typeface="Corbel"/>
              <a:cs typeface="Corbel"/>
            </a:endParaRPr>
          </a:p>
          <a:p>
            <a:pPr marR="5080" algn="r">
              <a:lnSpc>
                <a:spcPct val="100000"/>
              </a:lnSpc>
              <a:spcBef>
                <a:spcPts val="455"/>
              </a:spcBef>
            </a:pPr>
            <a:r>
              <a:rPr sz="1400" dirty="0">
                <a:latin typeface="Corbel"/>
                <a:cs typeface="Corbel"/>
              </a:rPr>
              <a:t>L.</a:t>
            </a:r>
            <a:r>
              <a:rPr sz="1400" spc="-20" dirty="0">
                <a:latin typeface="Corbel"/>
                <a:cs typeface="Corbel"/>
              </a:rPr>
              <a:t> </a:t>
            </a:r>
            <a:r>
              <a:rPr sz="1400" spc="-10" dirty="0">
                <a:latin typeface="Corbel"/>
                <a:cs typeface="Corbel"/>
              </a:rPr>
              <a:t>1</a:t>
            </a:r>
            <a:r>
              <a:rPr sz="1400" dirty="0">
                <a:latin typeface="Corbel"/>
                <a:cs typeface="Corbel"/>
              </a:rPr>
              <a:t>0</a:t>
            </a:r>
            <a:r>
              <a:rPr sz="1400" spc="-10" dirty="0">
                <a:latin typeface="Corbel"/>
                <a:cs typeface="Corbel"/>
              </a:rPr>
              <a:t>4</a:t>
            </a:r>
            <a:r>
              <a:rPr sz="1400" dirty="0">
                <a:latin typeface="Corbel"/>
                <a:cs typeface="Corbel"/>
              </a:rPr>
              <a:t>/</a:t>
            </a:r>
            <a:r>
              <a:rPr sz="1400" spc="-10" dirty="0">
                <a:latin typeface="Corbel"/>
                <a:cs typeface="Corbel"/>
              </a:rPr>
              <a:t>1</a:t>
            </a:r>
            <a:r>
              <a:rPr sz="1400" spc="-5" dirty="0">
                <a:latin typeface="Corbel"/>
                <a:cs typeface="Corbel"/>
              </a:rPr>
              <a:t>9</a:t>
            </a:r>
            <a:r>
              <a:rPr sz="1400" spc="-10" dirty="0">
                <a:latin typeface="Corbel"/>
                <a:cs typeface="Corbel"/>
              </a:rPr>
              <a:t>9</a:t>
            </a:r>
            <a:r>
              <a:rPr sz="1400" dirty="0">
                <a:latin typeface="Corbel"/>
                <a:cs typeface="Corbel"/>
              </a:rPr>
              <a:t>2</a:t>
            </a:r>
            <a:endParaRPr sz="1400">
              <a:latin typeface="Corbel"/>
              <a:cs typeface="Corbel"/>
            </a:endParaRPr>
          </a:p>
        </p:txBody>
      </p:sp>
      <p:sp>
        <p:nvSpPr>
          <p:cNvPr id="45" name="object 45"/>
          <p:cNvSpPr txBox="1"/>
          <p:nvPr/>
        </p:nvSpPr>
        <p:spPr>
          <a:xfrm>
            <a:off x="1179067" y="5115548"/>
            <a:ext cx="1654810" cy="986155"/>
          </a:xfrm>
          <a:prstGeom prst="rect">
            <a:avLst/>
          </a:prstGeom>
        </p:spPr>
        <p:txBody>
          <a:bodyPr vert="horz" wrap="square" lIns="0" tIns="0" rIns="0" bIns="0" rtlCol="0">
            <a:spAutoFit/>
          </a:bodyPr>
          <a:lstStyle/>
          <a:p>
            <a:pPr marL="478790">
              <a:lnSpc>
                <a:spcPts val="1610"/>
              </a:lnSpc>
            </a:pPr>
            <a:r>
              <a:rPr sz="1400" b="1" spc="-5" dirty="0">
                <a:latin typeface="Corbel"/>
                <a:cs typeface="Corbel"/>
              </a:rPr>
              <a:t>Adot</a:t>
            </a:r>
            <a:r>
              <a:rPr sz="1400" b="1" spc="-10" dirty="0">
                <a:latin typeface="Corbel"/>
                <a:cs typeface="Corbel"/>
              </a:rPr>
              <a:t>t</a:t>
            </a:r>
            <a:r>
              <a:rPr sz="1400" b="1" dirty="0">
                <a:latin typeface="Corbel"/>
                <a:cs typeface="Corbel"/>
              </a:rPr>
              <a:t>are</a:t>
            </a:r>
            <a:endParaRPr sz="1400">
              <a:latin typeface="Corbel"/>
              <a:cs typeface="Corbel"/>
            </a:endParaRPr>
          </a:p>
          <a:p>
            <a:pPr marL="238125" marR="5080" indent="-226060">
              <a:lnSpc>
                <a:spcPct val="91700"/>
              </a:lnSpc>
              <a:spcBef>
                <a:spcPts val="65"/>
              </a:spcBef>
            </a:pPr>
            <a:r>
              <a:rPr sz="1400" spc="-5" dirty="0">
                <a:latin typeface="Corbel"/>
                <a:cs typeface="Corbel"/>
              </a:rPr>
              <a:t>stra</a:t>
            </a:r>
            <a:r>
              <a:rPr sz="1400" dirty="0">
                <a:latin typeface="Corbel"/>
                <a:cs typeface="Corbel"/>
              </a:rPr>
              <a:t>te</a:t>
            </a:r>
            <a:r>
              <a:rPr sz="1400" spc="-5" dirty="0">
                <a:latin typeface="Corbel"/>
                <a:cs typeface="Corbel"/>
              </a:rPr>
              <a:t>g</a:t>
            </a:r>
            <a:r>
              <a:rPr sz="1400" dirty="0">
                <a:latin typeface="Corbel"/>
                <a:cs typeface="Corbel"/>
              </a:rPr>
              <a:t>ie</a:t>
            </a:r>
            <a:r>
              <a:rPr sz="1400" spc="-25" dirty="0">
                <a:latin typeface="Corbel"/>
                <a:cs typeface="Corbel"/>
              </a:rPr>
              <a:t> </a:t>
            </a:r>
            <a:r>
              <a:rPr sz="1400" dirty="0">
                <a:latin typeface="Corbel"/>
                <a:cs typeface="Corbel"/>
              </a:rPr>
              <a:t>di </a:t>
            </a:r>
            <a:r>
              <a:rPr sz="1400" spc="-5" dirty="0">
                <a:latin typeface="Corbel"/>
                <a:cs typeface="Corbel"/>
              </a:rPr>
              <a:t>in</a:t>
            </a:r>
            <a:r>
              <a:rPr sz="1400" spc="5" dirty="0">
                <a:latin typeface="Corbel"/>
                <a:cs typeface="Corbel"/>
              </a:rPr>
              <a:t>t</a:t>
            </a:r>
            <a:r>
              <a:rPr sz="1400" dirty="0">
                <a:latin typeface="Corbel"/>
                <a:cs typeface="Corbel"/>
              </a:rPr>
              <a:t>e</a:t>
            </a:r>
            <a:r>
              <a:rPr sz="1400" spc="-10" dirty="0">
                <a:latin typeface="Corbel"/>
                <a:cs typeface="Corbel"/>
              </a:rPr>
              <a:t>r</a:t>
            </a:r>
            <a:r>
              <a:rPr sz="1400" dirty="0">
                <a:latin typeface="Corbel"/>
                <a:cs typeface="Corbel"/>
              </a:rPr>
              <a:t>vento p</a:t>
            </a:r>
            <a:r>
              <a:rPr sz="1400" spc="-5" dirty="0">
                <a:latin typeface="Corbel"/>
                <a:cs typeface="Corbel"/>
              </a:rPr>
              <a:t>e</a:t>
            </a:r>
            <a:r>
              <a:rPr sz="1400" dirty="0">
                <a:latin typeface="Corbel"/>
                <a:cs typeface="Corbel"/>
              </a:rPr>
              <a:t>r</a:t>
            </a:r>
            <a:r>
              <a:rPr sz="1400" spc="-10" dirty="0">
                <a:latin typeface="Corbel"/>
                <a:cs typeface="Corbel"/>
              </a:rPr>
              <a:t>s</a:t>
            </a:r>
            <a:r>
              <a:rPr sz="1400" spc="-5" dirty="0">
                <a:latin typeface="Corbel"/>
                <a:cs typeface="Corbel"/>
              </a:rPr>
              <a:t>onalizza</a:t>
            </a:r>
            <a:r>
              <a:rPr sz="1400" dirty="0">
                <a:latin typeface="Corbel"/>
                <a:cs typeface="Corbel"/>
              </a:rPr>
              <a:t>to </a:t>
            </a:r>
            <a:r>
              <a:rPr sz="1400" i="1" spc="-5" dirty="0">
                <a:latin typeface="Corbel"/>
                <a:cs typeface="Corbel"/>
              </a:rPr>
              <a:t>(mi</a:t>
            </a:r>
            <a:r>
              <a:rPr sz="1400" i="1" dirty="0">
                <a:latin typeface="Corbel"/>
                <a:cs typeface="Corbel"/>
              </a:rPr>
              <a:t>n</a:t>
            </a:r>
            <a:r>
              <a:rPr sz="1400" i="1" spc="-10" dirty="0">
                <a:latin typeface="Corbel"/>
                <a:cs typeface="Corbel"/>
              </a:rPr>
              <a:t>o</a:t>
            </a:r>
            <a:r>
              <a:rPr sz="1400" i="1" dirty="0">
                <a:latin typeface="Corbel"/>
                <a:cs typeface="Corbel"/>
              </a:rPr>
              <a:t>r</a:t>
            </a:r>
            <a:r>
              <a:rPr sz="1400" i="1" spc="-35" dirty="0">
                <a:latin typeface="Corbel"/>
                <a:cs typeface="Corbel"/>
              </a:rPr>
              <a:t> </a:t>
            </a:r>
            <a:r>
              <a:rPr sz="1400" i="1" spc="-10" dirty="0">
                <a:latin typeface="Corbel"/>
                <a:cs typeface="Corbel"/>
              </a:rPr>
              <a:t>g</a:t>
            </a:r>
            <a:r>
              <a:rPr sz="1400" i="1" dirty="0">
                <a:latin typeface="Corbel"/>
                <a:cs typeface="Corbel"/>
              </a:rPr>
              <a:t>r</a:t>
            </a:r>
            <a:r>
              <a:rPr sz="1400" i="1" spc="-10" dirty="0">
                <a:latin typeface="Corbel"/>
                <a:cs typeface="Corbel"/>
              </a:rPr>
              <a:t>a</a:t>
            </a:r>
            <a:r>
              <a:rPr sz="1400" i="1" dirty="0">
                <a:latin typeface="Corbel"/>
                <a:cs typeface="Corbel"/>
              </a:rPr>
              <a:t>do</a:t>
            </a:r>
            <a:r>
              <a:rPr sz="1400" i="1" spc="-5" dirty="0">
                <a:latin typeface="Corbel"/>
                <a:cs typeface="Corbel"/>
              </a:rPr>
              <a:t> </a:t>
            </a:r>
            <a:r>
              <a:rPr sz="1400" i="1" dirty="0">
                <a:latin typeface="Corbel"/>
                <a:cs typeface="Corbel"/>
              </a:rPr>
              <a:t>di </a:t>
            </a:r>
            <a:r>
              <a:rPr sz="1400" i="1" spc="-5" dirty="0">
                <a:latin typeface="Corbel"/>
                <a:cs typeface="Corbel"/>
              </a:rPr>
              <a:t>for</a:t>
            </a:r>
            <a:r>
              <a:rPr sz="1400" i="1" dirty="0">
                <a:latin typeface="Corbel"/>
                <a:cs typeface="Corbel"/>
              </a:rPr>
              <a:t>m</a:t>
            </a:r>
            <a:r>
              <a:rPr sz="1400" i="1" spc="-5" dirty="0">
                <a:latin typeface="Corbel"/>
                <a:cs typeface="Corbel"/>
              </a:rPr>
              <a:t>alizzazi</a:t>
            </a:r>
            <a:r>
              <a:rPr sz="1400" i="1" spc="-10" dirty="0">
                <a:latin typeface="Corbel"/>
                <a:cs typeface="Corbel"/>
              </a:rPr>
              <a:t>o</a:t>
            </a:r>
            <a:r>
              <a:rPr sz="1400" i="1" dirty="0">
                <a:latin typeface="Corbel"/>
                <a:cs typeface="Corbel"/>
              </a:rPr>
              <a:t>n</a:t>
            </a:r>
            <a:r>
              <a:rPr sz="1400" i="1" spc="-5" dirty="0">
                <a:latin typeface="Corbel"/>
                <a:cs typeface="Corbel"/>
              </a:rPr>
              <a:t>e</a:t>
            </a:r>
            <a:r>
              <a:rPr sz="1400" i="1" dirty="0">
                <a:latin typeface="Corbel"/>
                <a:cs typeface="Corbel"/>
              </a:rPr>
              <a:t>)</a:t>
            </a:r>
            <a:endParaRPr sz="1400">
              <a:latin typeface="Corbel"/>
              <a:cs typeface="Corbel"/>
            </a:endParaRPr>
          </a:p>
        </p:txBody>
      </p:sp>
      <p:sp>
        <p:nvSpPr>
          <p:cNvPr id="46" name="object 46"/>
          <p:cNvSpPr txBox="1"/>
          <p:nvPr/>
        </p:nvSpPr>
        <p:spPr>
          <a:xfrm>
            <a:off x="3891788" y="5213338"/>
            <a:ext cx="1649095" cy="398780"/>
          </a:xfrm>
          <a:prstGeom prst="rect">
            <a:avLst/>
          </a:prstGeom>
        </p:spPr>
        <p:txBody>
          <a:bodyPr vert="horz" wrap="square" lIns="0" tIns="0" rIns="0" bIns="0" rtlCol="0">
            <a:spAutoFit/>
          </a:bodyPr>
          <a:lstStyle/>
          <a:p>
            <a:pPr marL="635" algn="ctr">
              <a:lnSpc>
                <a:spcPts val="1610"/>
              </a:lnSpc>
            </a:pPr>
            <a:r>
              <a:rPr sz="1400" b="1" spc="-10" dirty="0">
                <a:latin typeface="Corbel"/>
                <a:cs typeface="Corbel"/>
              </a:rPr>
              <a:t>E</a:t>
            </a:r>
            <a:r>
              <a:rPr sz="1400" b="1" dirty="0">
                <a:latin typeface="Corbel"/>
                <a:cs typeface="Corbel"/>
              </a:rPr>
              <a:t>la</a:t>
            </a:r>
            <a:r>
              <a:rPr sz="1400" b="1" spc="-10" dirty="0">
                <a:latin typeface="Corbel"/>
                <a:cs typeface="Corbel"/>
              </a:rPr>
              <a:t>b</a:t>
            </a:r>
            <a:r>
              <a:rPr sz="1400" b="1" dirty="0">
                <a:latin typeface="Corbel"/>
                <a:cs typeface="Corbel"/>
              </a:rPr>
              <a:t>orare</a:t>
            </a:r>
            <a:endParaRPr sz="1400">
              <a:latin typeface="Corbel"/>
              <a:cs typeface="Corbel"/>
            </a:endParaRPr>
          </a:p>
          <a:p>
            <a:pPr algn="ctr">
              <a:lnSpc>
                <a:spcPts val="1610"/>
              </a:lnSpc>
            </a:pPr>
            <a:r>
              <a:rPr sz="1400" spc="-5" dirty="0">
                <a:latin typeface="Corbel"/>
                <a:cs typeface="Corbel"/>
              </a:rPr>
              <a:t>sp</a:t>
            </a:r>
            <a:r>
              <a:rPr sz="1400" dirty="0">
                <a:latin typeface="Corbel"/>
                <a:cs typeface="Corbel"/>
              </a:rPr>
              <a:t>e</a:t>
            </a:r>
            <a:r>
              <a:rPr sz="1400" spc="-10" dirty="0">
                <a:latin typeface="Corbel"/>
                <a:cs typeface="Corbel"/>
              </a:rPr>
              <a:t>c</a:t>
            </a:r>
            <a:r>
              <a:rPr sz="1400" dirty="0">
                <a:latin typeface="Corbel"/>
                <a:cs typeface="Corbel"/>
              </a:rPr>
              <a:t>if</a:t>
            </a:r>
            <a:r>
              <a:rPr sz="1400" spc="-10" dirty="0">
                <a:latin typeface="Corbel"/>
                <a:cs typeface="Corbel"/>
              </a:rPr>
              <a:t>i</a:t>
            </a:r>
            <a:r>
              <a:rPr sz="1400" spc="-5" dirty="0">
                <a:latin typeface="Corbel"/>
                <a:cs typeface="Corbel"/>
              </a:rPr>
              <a:t>c</a:t>
            </a:r>
            <a:r>
              <a:rPr sz="1400" dirty="0">
                <a:latin typeface="Corbel"/>
                <a:cs typeface="Corbel"/>
              </a:rPr>
              <a:t>i</a:t>
            </a:r>
            <a:r>
              <a:rPr sz="1400" spc="-10" dirty="0">
                <a:latin typeface="Corbel"/>
                <a:cs typeface="Corbel"/>
              </a:rPr>
              <a:t> </a:t>
            </a:r>
            <a:r>
              <a:rPr sz="1400" dirty="0">
                <a:latin typeface="Corbel"/>
                <a:cs typeface="Corbel"/>
              </a:rPr>
              <a:t>pi</a:t>
            </a:r>
            <a:r>
              <a:rPr sz="1400" spc="-10" dirty="0">
                <a:latin typeface="Corbel"/>
                <a:cs typeface="Corbel"/>
              </a:rPr>
              <a:t>a</a:t>
            </a:r>
            <a:r>
              <a:rPr sz="1400" spc="-5" dirty="0">
                <a:latin typeface="Corbel"/>
                <a:cs typeface="Corbel"/>
              </a:rPr>
              <a:t>n</a:t>
            </a:r>
            <a:r>
              <a:rPr sz="1400" dirty="0">
                <a:latin typeface="Corbel"/>
                <a:cs typeface="Corbel"/>
              </a:rPr>
              <a:t>i didat</a:t>
            </a:r>
            <a:r>
              <a:rPr sz="1400" spc="5" dirty="0">
                <a:latin typeface="Corbel"/>
                <a:cs typeface="Corbel"/>
              </a:rPr>
              <a:t>t</a:t>
            </a:r>
            <a:r>
              <a:rPr sz="1400" dirty="0">
                <a:latin typeface="Corbel"/>
                <a:cs typeface="Corbel"/>
              </a:rPr>
              <a:t>i</a:t>
            </a:r>
            <a:r>
              <a:rPr sz="1400" spc="-5" dirty="0">
                <a:latin typeface="Corbel"/>
                <a:cs typeface="Corbel"/>
              </a:rPr>
              <a:t>c</a:t>
            </a:r>
            <a:r>
              <a:rPr sz="1400" dirty="0">
                <a:latin typeface="Corbel"/>
                <a:cs typeface="Corbel"/>
              </a:rPr>
              <a:t>i</a:t>
            </a:r>
            <a:endParaRPr sz="1400">
              <a:latin typeface="Corbel"/>
              <a:cs typeface="Corbel"/>
            </a:endParaRPr>
          </a:p>
        </p:txBody>
      </p:sp>
      <p:sp>
        <p:nvSpPr>
          <p:cNvPr id="47" name="object 47"/>
          <p:cNvSpPr txBox="1"/>
          <p:nvPr/>
        </p:nvSpPr>
        <p:spPr>
          <a:xfrm>
            <a:off x="3753103" y="5603533"/>
            <a:ext cx="1926589" cy="203835"/>
          </a:xfrm>
          <a:prstGeom prst="rect">
            <a:avLst/>
          </a:prstGeom>
        </p:spPr>
        <p:txBody>
          <a:bodyPr vert="horz" wrap="square" lIns="0" tIns="0" rIns="0" bIns="0" rtlCol="0">
            <a:spAutoFit/>
          </a:bodyPr>
          <a:lstStyle/>
          <a:p>
            <a:pPr marL="12700">
              <a:lnSpc>
                <a:spcPct val="100000"/>
              </a:lnSpc>
            </a:pPr>
            <a:r>
              <a:rPr sz="1400" dirty="0">
                <a:latin typeface="Corbel"/>
                <a:cs typeface="Corbel"/>
              </a:rPr>
              <a:t>p</a:t>
            </a:r>
            <a:r>
              <a:rPr sz="1400" spc="-5" dirty="0">
                <a:latin typeface="Corbel"/>
                <a:cs typeface="Corbel"/>
              </a:rPr>
              <a:t>e</a:t>
            </a:r>
            <a:r>
              <a:rPr sz="1400" dirty="0">
                <a:latin typeface="Corbel"/>
                <a:cs typeface="Corbel"/>
              </a:rPr>
              <a:t>r</a:t>
            </a:r>
            <a:r>
              <a:rPr sz="1400" spc="-10" dirty="0">
                <a:latin typeface="Corbel"/>
                <a:cs typeface="Corbel"/>
              </a:rPr>
              <a:t>s</a:t>
            </a:r>
            <a:r>
              <a:rPr sz="1400" spc="-5" dirty="0">
                <a:latin typeface="Corbel"/>
                <a:cs typeface="Corbel"/>
              </a:rPr>
              <a:t>onalizza</a:t>
            </a:r>
            <a:r>
              <a:rPr sz="1400" dirty="0">
                <a:latin typeface="Corbel"/>
                <a:cs typeface="Corbel"/>
              </a:rPr>
              <a:t>ti</a:t>
            </a:r>
            <a:r>
              <a:rPr sz="1400" spc="-15" dirty="0">
                <a:latin typeface="Corbel"/>
                <a:cs typeface="Corbel"/>
              </a:rPr>
              <a:t> </a:t>
            </a:r>
            <a:r>
              <a:rPr sz="1400" i="1" spc="-30" dirty="0">
                <a:latin typeface="Corbel"/>
                <a:cs typeface="Corbel"/>
              </a:rPr>
              <a:t>(</a:t>
            </a:r>
            <a:r>
              <a:rPr sz="1400" i="1" spc="-5" dirty="0">
                <a:latin typeface="Corbel"/>
                <a:cs typeface="Corbel"/>
              </a:rPr>
              <a:t>a</a:t>
            </a:r>
            <a:r>
              <a:rPr sz="1400" i="1" spc="-10" dirty="0">
                <a:latin typeface="Corbel"/>
                <a:cs typeface="Corbel"/>
              </a:rPr>
              <a:t>p</a:t>
            </a:r>
            <a:r>
              <a:rPr sz="1400" i="1" spc="-5" dirty="0">
                <a:latin typeface="Corbel"/>
                <a:cs typeface="Corbel"/>
              </a:rPr>
              <a:t>p</a:t>
            </a:r>
            <a:r>
              <a:rPr sz="1400" i="1" dirty="0">
                <a:latin typeface="Corbel"/>
                <a:cs typeface="Corbel"/>
              </a:rPr>
              <a:t>r</a:t>
            </a:r>
            <a:r>
              <a:rPr sz="1400" i="1" spc="-10" dirty="0">
                <a:latin typeface="Corbel"/>
                <a:cs typeface="Corbel"/>
              </a:rPr>
              <a:t>o</a:t>
            </a:r>
            <a:r>
              <a:rPr sz="1400" i="1" dirty="0">
                <a:latin typeface="Corbel"/>
                <a:cs typeface="Corbel"/>
              </a:rPr>
              <a:t>v</a:t>
            </a:r>
            <a:r>
              <a:rPr sz="1400" i="1" spc="-5" dirty="0">
                <a:latin typeface="Corbel"/>
                <a:cs typeface="Corbel"/>
              </a:rPr>
              <a:t>at</a:t>
            </a:r>
            <a:r>
              <a:rPr sz="1400" i="1" dirty="0">
                <a:latin typeface="Corbel"/>
                <a:cs typeface="Corbel"/>
              </a:rPr>
              <a:t>i</a:t>
            </a:r>
            <a:r>
              <a:rPr sz="1400" i="1" spc="-5" dirty="0">
                <a:latin typeface="Corbel"/>
                <a:cs typeface="Corbel"/>
              </a:rPr>
              <a:t> </a:t>
            </a:r>
            <a:r>
              <a:rPr sz="1400" i="1" dirty="0">
                <a:latin typeface="Corbel"/>
                <a:cs typeface="Corbel"/>
              </a:rPr>
              <a:t>e</a:t>
            </a:r>
            <a:endParaRPr sz="1400">
              <a:latin typeface="Corbel"/>
              <a:cs typeface="Corbel"/>
            </a:endParaRPr>
          </a:p>
        </p:txBody>
      </p:sp>
      <p:sp>
        <p:nvSpPr>
          <p:cNvPr id="48" name="object 48"/>
          <p:cNvSpPr txBox="1"/>
          <p:nvPr/>
        </p:nvSpPr>
        <p:spPr>
          <a:xfrm>
            <a:off x="3713479" y="5798605"/>
            <a:ext cx="2005964" cy="203835"/>
          </a:xfrm>
          <a:prstGeom prst="rect">
            <a:avLst/>
          </a:prstGeom>
        </p:spPr>
        <p:txBody>
          <a:bodyPr vert="horz" wrap="square" lIns="0" tIns="0" rIns="0" bIns="0" rtlCol="0">
            <a:spAutoFit/>
          </a:bodyPr>
          <a:lstStyle/>
          <a:p>
            <a:pPr marL="12700">
              <a:lnSpc>
                <a:spcPct val="100000"/>
              </a:lnSpc>
            </a:pPr>
            <a:r>
              <a:rPr sz="1400" i="1" dirty="0">
                <a:latin typeface="Corbel"/>
                <a:cs typeface="Corbel"/>
              </a:rPr>
              <a:t>s</a:t>
            </a:r>
            <a:r>
              <a:rPr sz="1400" i="1" spc="-10" dirty="0">
                <a:latin typeface="Corbel"/>
                <a:cs typeface="Corbel"/>
              </a:rPr>
              <a:t>o</a:t>
            </a:r>
            <a:r>
              <a:rPr sz="1400" i="1" spc="-5" dirty="0">
                <a:latin typeface="Corbel"/>
                <a:cs typeface="Corbel"/>
              </a:rPr>
              <a:t>ttos</a:t>
            </a:r>
            <a:r>
              <a:rPr sz="1400" i="1" spc="5" dirty="0">
                <a:latin typeface="Corbel"/>
                <a:cs typeface="Corbel"/>
              </a:rPr>
              <a:t>c</a:t>
            </a:r>
            <a:r>
              <a:rPr sz="1400" i="1" dirty="0">
                <a:latin typeface="Corbel"/>
                <a:cs typeface="Corbel"/>
              </a:rPr>
              <a:t>ritti</a:t>
            </a:r>
            <a:r>
              <a:rPr sz="1400" i="1" spc="-45" dirty="0">
                <a:latin typeface="Corbel"/>
                <a:cs typeface="Corbel"/>
              </a:rPr>
              <a:t> </a:t>
            </a:r>
            <a:r>
              <a:rPr sz="1400" i="1" dirty="0">
                <a:latin typeface="Corbel"/>
                <a:cs typeface="Corbel"/>
              </a:rPr>
              <a:t>a liv</a:t>
            </a:r>
            <a:r>
              <a:rPr sz="1400" i="1" spc="-5" dirty="0">
                <a:latin typeface="Corbel"/>
                <a:cs typeface="Corbel"/>
              </a:rPr>
              <a:t>e</a:t>
            </a:r>
            <a:r>
              <a:rPr sz="1400" i="1" dirty="0">
                <a:latin typeface="Corbel"/>
                <a:cs typeface="Corbel"/>
              </a:rPr>
              <a:t>llo</a:t>
            </a:r>
            <a:r>
              <a:rPr sz="1400" i="1" spc="-15" dirty="0">
                <a:latin typeface="Corbel"/>
                <a:cs typeface="Corbel"/>
              </a:rPr>
              <a:t> </a:t>
            </a:r>
            <a:r>
              <a:rPr sz="1400" i="1" spc="-5" dirty="0">
                <a:latin typeface="Corbel"/>
                <a:cs typeface="Corbel"/>
              </a:rPr>
              <a:t>for</a:t>
            </a:r>
            <a:r>
              <a:rPr sz="1400" i="1" dirty="0">
                <a:latin typeface="Corbel"/>
                <a:cs typeface="Corbel"/>
              </a:rPr>
              <a:t>m</a:t>
            </a:r>
            <a:r>
              <a:rPr sz="1400" i="1" spc="-5" dirty="0">
                <a:latin typeface="Corbel"/>
                <a:cs typeface="Corbel"/>
              </a:rPr>
              <a:t>al</a:t>
            </a:r>
            <a:r>
              <a:rPr sz="1400" i="1" spc="-10" dirty="0">
                <a:latin typeface="Corbel"/>
                <a:cs typeface="Corbel"/>
              </a:rPr>
              <a:t>e</a:t>
            </a:r>
            <a:r>
              <a:rPr sz="1400" i="1" dirty="0">
                <a:latin typeface="Corbel"/>
                <a:cs typeface="Corbel"/>
              </a:rPr>
              <a:t>)</a:t>
            </a:r>
            <a:endParaRPr sz="1400">
              <a:latin typeface="Corbel"/>
              <a:cs typeface="Corbel"/>
            </a:endParaRPr>
          </a:p>
        </p:txBody>
      </p:sp>
      <p:sp>
        <p:nvSpPr>
          <p:cNvPr id="49" name="object 49"/>
          <p:cNvSpPr txBox="1"/>
          <p:nvPr/>
        </p:nvSpPr>
        <p:spPr>
          <a:xfrm>
            <a:off x="6962902" y="6139676"/>
            <a:ext cx="1105535" cy="474980"/>
          </a:xfrm>
          <a:prstGeom prst="rect">
            <a:avLst/>
          </a:prstGeom>
        </p:spPr>
        <p:txBody>
          <a:bodyPr vert="horz" wrap="square" lIns="0" tIns="0" rIns="0" bIns="0" rtlCol="0">
            <a:spAutoFit/>
          </a:bodyPr>
          <a:lstStyle/>
          <a:p>
            <a:pPr algn="ctr">
              <a:lnSpc>
                <a:spcPct val="100000"/>
              </a:lnSpc>
            </a:pPr>
            <a:r>
              <a:rPr sz="1400" spc="-5" dirty="0">
                <a:latin typeface="Corbel"/>
                <a:cs typeface="Corbel"/>
              </a:rPr>
              <a:t>P</a:t>
            </a:r>
            <a:r>
              <a:rPr sz="1400" spc="5" dirty="0">
                <a:latin typeface="Corbel"/>
                <a:cs typeface="Corbel"/>
              </a:rPr>
              <a:t>D</a:t>
            </a:r>
            <a:r>
              <a:rPr sz="1400" dirty="0">
                <a:latin typeface="Corbel"/>
                <a:cs typeface="Corbel"/>
              </a:rPr>
              <a:t>P</a:t>
            </a:r>
            <a:endParaRPr sz="1400">
              <a:latin typeface="Corbel"/>
              <a:cs typeface="Corbel"/>
            </a:endParaRPr>
          </a:p>
          <a:p>
            <a:pPr algn="ctr">
              <a:lnSpc>
                <a:spcPct val="100000"/>
              </a:lnSpc>
              <a:spcBef>
                <a:spcPts val="455"/>
              </a:spcBef>
            </a:pPr>
            <a:r>
              <a:rPr sz="1400" dirty="0">
                <a:latin typeface="Corbel"/>
                <a:cs typeface="Corbel"/>
              </a:rPr>
              <a:t>DM</a:t>
            </a:r>
            <a:r>
              <a:rPr sz="1400" spc="-20" dirty="0">
                <a:latin typeface="Corbel"/>
                <a:cs typeface="Corbel"/>
              </a:rPr>
              <a:t> </a:t>
            </a:r>
            <a:r>
              <a:rPr sz="1400" spc="-25" dirty="0">
                <a:latin typeface="Corbel"/>
                <a:cs typeface="Corbel"/>
              </a:rPr>
              <a:t>2</a:t>
            </a:r>
            <a:r>
              <a:rPr sz="1400" dirty="0">
                <a:latin typeface="Corbel"/>
                <a:cs typeface="Corbel"/>
              </a:rPr>
              <a:t>7.</a:t>
            </a:r>
            <a:r>
              <a:rPr sz="1400" spc="-10" dirty="0">
                <a:latin typeface="Corbel"/>
                <a:cs typeface="Corbel"/>
              </a:rPr>
              <a:t>1</a:t>
            </a:r>
            <a:r>
              <a:rPr sz="1400" dirty="0">
                <a:latin typeface="Corbel"/>
                <a:cs typeface="Corbel"/>
              </a:rPr>
              <a:t>2.</a:t>
            </a:r>
            <a:r>
              <a:rPr sz="1400" spc="-20" dirty="0">
                <a:latin typeface="Corbel"/>
                <a:cs typeface="Corbel"/>
              </a:rPr>
              <a:t>2</a:t>
            </a:r>
            <a:r>
              <a:rPr sz="1400" dirty="0">
                <a:latin typeface="Corbel"/>
                <a:cs typeface="Corbel"/>
              </a:rPr>
              <a:t>0</a:t>
            </a:r>
            <a:r>
              <a:rPr sz="1400" spc="-10" dirty="0">
                <a:latin typeface="Corbel"/>
                <a:cs typeface="Corbel"/>
              </a:rPr>
              <a:t>1</a:t>
            </a:r>
            <a:r>
              <a:rPr sz="1400" dirty="0">
                <a:latin typeface="Corbel"/>
                <a:cs typeface="Corbel"/>
              </a:rPr>
              <a:t>2</a:t>
            </a:r>
            <a:endParaRPr sz="1400">
              <a:latin typeface="Corbel"/>
              <a:cs typeface="Corbel"/>
            </a:endParaRPr>
          </a:p>
        </p:txBody>
      </p:sp>
      <p:sp>
        <p:nvSpPr>
          <p:cNvPr id="50" name="object 50"/>
          <p:cNvSpPr txBox="1"/>
          <p:nvPr/>
        </p:nvSpPr>
        <p:spPr>
          <a:xfrm>
            <a:off x="7049261" y="5158220"/>
            <a:ext cx="842644" cy="474980"/>
          </a:xfrm>
          <a:prstGeom prst="rect">
            <a:avLst/>
          </a:prstGeom>
        </p:spPr>
        <p:txBody>
          <a:bodyPr vert="horz" wrap="square" lIns="0" tIns="0" rIns="0" bIns="0" rtlCol="0">
            <a:spAutoFit/>
          </a:bodyPr>
          <a:lstStyle/>
          <a:p>
            <a:pPr algn="ctr">
              <a:lnSpc>
                <a:spcPct val="100000"/>
              </a:lnSpc>
            </a:pPr>
            <a:r>
              <a:rPr sz="1400" spc="-5" dirty="0">
                <a:latin typeface="Corbel"/>
                <a:cs typeface="Corbel"/>
              </a:rPr>
              <a:t>P</a:t>
            </a:r>
            <a:r>
              <a:rPr sz="1400" spc="5" dirty="0">
                <a:latin typeface="Corbel"/>
                <a:cs typeface="Corbel"/>
              </a:rPr>
              <a:t>D</a:t>
            </a:r>
            <a:r>
              <a:rPr sz="1400" dirty="0">
                <a:latin typeface="Corbel"/>
                <a:cs typeface="Corbel"/>
              </a:rPr>
              <a:t>P</a:t>
            </a:r>
            <a:endParaRPr sz="1400">
              <a:latin typeface="Corbel"/>
              <a:cs typeface="Corbel"/>
            </a:endParaRPr>
          </a:p>
          <a:p>
            <a:pPr algn="ctr">
              <a:lnSpc>
                <a:spcPct val="100000"/>
              </a:lnSpc>
              <a:spcBef>
                <a:spcPts val="455"/>
              </a:spcBef>
            </a:pPr>
            <a:r>
              <a:rPr sz="1400" dirty="0">
                <a:latin typeface="Corbel"/>
                <a:cs typeface="Corbel"/>
              </a:rPr>
              <a:t>L.</a:t>
            </a:r>
            <a:r>
              <a:rPr sz="1400" spc="-20" dirty="0">
                <a:latin typeface="Corbel"/>
                <a:cs typeface="Corbel"/>
              </a:rPr>
              <a:t> </a:t>
            </a:r>
            <a:r>
              <a:rPr sz="1400" spc="-30" dirty="0">
                <a:latin typeface="Corbel"/>
                <a:cs typeface="Corbel"/>
              </a:rPr>
              <a:t>1</a:t>
            </a:r>
            <a:r>
              <a:rPr sz="1400" dirty="0">
                <a:latin typeface="Corbel"/>
                <a:cs typeface="Corbel"/>
              </a:rPr>
              <a:t>70</a:t>
            </a:r>
            <a:r>
              <a:rPr sz="1400" spc="-5" dirty="0">
                <a:latin typeface="Corbel"/>
                <a:cs typeface="Corbel"/>
              </a:rPr>
              <a:t>/</a:t>
            </a:r>
            <a:r>
              <a:rPr sz="1400" spc="-25" dirty="0">
                <a:latin typeface="Corbel"/>
                <a:cs typeface="Corbel"/>
              </a:rPr>
              <a:t>2</a:t>
            </a:r>
            <a:r>
              <a:rPr sz="1400" dirty="0">
                <a:latin typeface="Corbel"/>
                <a:cs typeface="Corbel"/>
              </a:rPr>
              <a:t>0</a:t>
            </a:r>
            <a:r>
              <a:rPr sz="1400" spc="-10" dirty="0">
                <a:latin typeface="Corbel"/>
                <a:cs typeface="Corbel"/>
              </a:rPr>
              <a:t>1</a:t>
            </a:r>
            <a:r>
              <a:rPr sz="1400" dirty="0">
                <a:latin typeface="Corbel"/>
                <a:cs typeface="Corbel"/>
              </a:rPr>
              <a:t>0</a:t>
            </a:r>
            <a:endParaRPr sz="1400">
              <a:latin typeface="Corbel"/>
              <a:cs typeface="Corbel"/>
            </a:endParaRPr>
          </a:p>
        </p:txBody>
      </p:sp>
      <p:sp>
        <p:nvSpPr>
          <p:cNvPr id="51" name="object 51"/>
          <p:cNvSpPr txBox="1"/>
          <p:nvPr/>
        </p:nvSpPr>
        <p:spPr>
          <a:xfrm>
            <a:off x="1358646" y="1961757"/>
            <a:ext cx="3130550" cy="398780"/>
          </a:xfrm>
          <a:prstGeom prst="rect">
            <a:avLst/>
          </a:prstGeom>
        </p:spPr>
        <p:txBody>
          <a:bodyPr vert="horz" wrap="square" lIns="0" tIns="0" rIns="0" bIns="0" rtlCol="0">
            <a:spAutoFit/>
          </a:bodyPr>
          <a:lstStyle/>
          <a:p>
            <a:pPr algn="ctr">
              <a:lnSpc>
                <a:spcPts val="1610"/>
              </a:lnSpc>
            </a:pPr>
            <a:r>
              <a:rPr sz="1400" b="1" spc="-10" dirty="0">
                <a:latin typeface="Corbel"/>
                <a:cs typeface="Corbel"/>
              </a:rPr>
              <a:t>R</a:t>
            </a:r>
            <a:r>
              <a:rPr sz="1400" b="1" dirty="0">
                <a:latin typeface="Corbel"/>
                <a:cs typeface="Corbel"/>
              </a:rPr>
              <a:t>il</a:t>
            </a:r>
            <a:r>
              <a:rPr sz="1400" b="1" spc="-15" dirty="0">
                <a:latin typeface="Corbel"/>
                <a:cs typeface="Corbel"/>
              </a:rPr>
              <a:t>e</a:t>
            </a:r>
            <a:r>
              <a:rPr sz="1400" b="1" spc="-10" dirty="0">
                <a:latin typeface="Corbel"/>
                <a:cs typeface="Corbel"/>
              </a:rPr>
              <a:t>v</a:t>
            </a:r>
            <a:r>
              <a:rPr sz="1400" b="1" dirty="0">
                <a:latin typeface="Corbel"/>
                <a:cs typeface="Corbel"/>
              </a:rPr>
              <a:t>are</a:t>
            </a:r>
            <a:endParaRPr sz="1400">
              <a:latin typeface="Corbel"/>
              <a:cs typeface="Corbel"/>
            </a:endParaRPr>
          </a:p>
          <a:p>
            <a:pPr algn="ctr">
              <a:lnSpc>
                <a:spcPts val="1610"/>
              </a:lnSpc>
            </a:pPr>
            <a:r>
              <a:rPr sz="1400" dirty="0">
                <a:latin typeface="Corbel"/>
                <a:cs typeface="Corbel"/>
              </a:rPr>
              <a:t>le</a:t>
            </a:r>
            <a:r>
              <a:rPr sz="1400" spc="-25" dirty="0">
                <a:latin typeface="Corbel"/>
                <a:cs typeface="Corbel"/>
              </a:rPr>
              <a:t> </a:t>
            </a:r>
            <a:r>
              <a:rPr sz="1400" dirty="0">
                <a:latin typeface="Corbel"/>
                <a:cs typeface="Corbel"/>
              </a:rPr>
              <a:t>pr</a:t>
            </a:r>
            <a:r>
              <a:rPr sz="1400" spc="-10" dirty="0">
                <a:latin typeface="Corbel"/>
                <a:cs typeface="Corbel"/>
              </a:rPr>
              <a:t>o</a:t>
            </a:r>
            <a:r>
              <a:rPr sz="1400" dirty="0">
                <a:latin typeface="Corbel"/>
                <a:cs typeface="Corbel"/>
              </a:rPr>
              <a:t>blem</a:t>
            </a:r>
            <a:r>
              <a:rPr sz="1400" spc="-10" dirty="0">
                <a:latin typeface="Corbel"/>
                <a:cs typeface="Corbel"/>
              </a:rPr>
              <a:t>a</a:t>
            </a:r>
            <a:r>
              <a:rPr sz="1400" dirty="0">
                <a:latin typeface="Corbel"/>
                <a:cs typeface="Corbel"/>
              </a:rPr>
              <a:t>ti</a:t>
            </a:r>
            <a:r>
              <a:rPr sz="1400" spc="-5" dirty="0">
                <a:latin typeface="Corbel"/>
                <a:cs typeface="Corbel"/>
              </a:rPr>
              <a:t>c</a:t>
            </a:r>
            <a:r>
              <a:rPr sz="1400" dirty="0">
                <a:latin typeface="Corbel"/>
                <a:cs typeface="Corbel"/>
              </a:rPr>
              <a:t>he</a:t>
            </a:r>
            <a:r>
              <a:rPr sz="1400" spc="-10" dirty="0">
                <a:latin typeface="Corbel"/>
                <a:cs typeface="Corbel"/>
              </a:rPr>
              <a:t> </a:t>
            </a:r>
            <a:r>
              <a:rPr sz="1400" dirty="0">
                <a:latin typeface="Corbel"/>
                <a:cs typeface="Corbel"/>
              </a:rPr>
              <a:t>nell</a:t>
            </a:r>
            <a:r>
              <a:rPr sz="1400" spc="-75" dirty="0">
                <a:latin typeface="Corbel"/>
                <a:cs typeface="Corbel"/>
              </a:rPr>
              <a:t>’</a:t>
            </a:r>
            <a:r>
              <a:rPr sz="1400" dirty="0">
                <a:latin typeface="Corbel"/>
                <a:cs typeface="Corbel"/>
              </a:rPr>
              <a:t>e</a:t>
            </a:r>
            <a:r>
              <a:rPr sz="1400" spc="-10" dirty="0">
                <a:latin typeface="Corbel"/>
                <a:cs typeface="Corbel"/>
              </a:rPr>
              <a:t>s</a:t>
            </a:r>
            <a:r>
              <a:rPr sz="1400" dirty="0">
                <a:latin typeface="Corbel"/>
                <a:cs typeface="Corbel"/>
              </a:rPr>
              <a:t>p</a:t>
            </a:r>
            <a:r>
              <a:rPr sz="1400" spc="-5" dirty="0">
                <a:latin typeface="Corbel"/>
                <a:cs typeface="Corbel"/>
              </a:rPr>
              <a:t>e</a:t>
            </a:r>
            <a:r>
              <a:rPr sz="1400" dirty="0">
                <a:latin typeface="Corbel"/>
                <a:cs typeface="Corbel"/>
              </a:rPr>
              <a:t>ri</a:t>
            </a:r>
            <a:r>
              <a:rPr sz="1400" spc="-10" dirty="0">
                <a:latin typeface="Corbel"/>
                <a:cs typeface="Corbel"/>
              </a:rPr>
              <a:t>e</a:t>
            </a:r>
            <a:r>
              <a:rPr sz="1400" dirty="0">
                <a:latin typeface="Corbel"/>
                <a:cs typeface="Corbel"/>
              </a:rPr>
              <a:t>nza</a:t>
            </a:r>
            <a:r>
              <a:rPr sz="1400" spc="-25" dirty="0">
                <a:latin typeface="Corbel"/>
                <a:cs typeface="Corbel"/>
              </a:rPr>
              <a:t> </a:t>
            </a:r>
            <a:r>
              <a:rPr sz="1400" dirty="0">
                <a:latin typeface="Corbel"/>
                <a:cs typeface="Corbel"/>
              </a:rPr>
              <a:t>s</a:t>
            </a:r>
            <a:r>
              <a:rPr sz="1400" spc="-10" dirty="0">
                <a:latin typeface="Corbel"/>
                <a:cs typeface="Corbel"/>
              </a:rPr>
              <a:t>c</a:t>
            </a:r>
            <a:r>
              <a:rPr sz="1400" spc="-5" dirty="0">
                <a:latin typeface="Corbel"/>
                <a:cs typeface="Corbel"/>
              </a:rPr>
              <a:t>o</a:t>
            </a:r>
            <a:r>
              <a:rPr sz="1400" dirty="0">
                <a:latin typeface="Corbel"/>
                <a:cs typeface="Corbel"/>
              </a:rPr>
              <a:t>l</a:t>
            </a:r>
            <a:r>
              <a:rPr sz="1400" spc="-10" dirty="0">
                <a:latin typeface="Corbel"/>
                <a:cs typeface="Corbel"/>
              </a:rPr>
              <a:t>a</a:t>
            </a:r>
            <a:r>
              <a:rPr sz="1400" dirty="0">
                <a:latin typeface="Corbel"/>
                <a:cs typeface="Corbel"/>
              </a:rPr>
              <a:t>stica</a:t>
            </a:r>
            <a:endParaRPr sz="1400">
              <a:latin typeface="Corbel"/>
              <a:cs typeface="Corbel"/>
            </a:endParaRPr>
          </a:p>
        </p:txBody>
      </p:sp>
      <p:sp>
        <p:nvSpPr>
          <p:cNvPr id="52" name="object 52"/>
          <p:cNvSpPr txBox="1"/>
          <p:nvPr/>
        </p:nvSpPr>
        <p:spPr>
          <a:xfrm>
            <a:off x="5908040" y="2099338"/>
            <a:ext cx="2578735" cy="734695"/>
          </a:xfrm>
          <a:prstGeom prst="rect">
            <a:avLst/>
          </a:prstGeom>
        </p:spPr>
        <p:txBody>
          <a:bodyPr vert="horz" wrap="square" lIns="0" tIns="0" rIns="0" bIns="0" rtlCol="0">
            <a:spAutoFit/>
          </a:bodyPr>
          <a:lstStyle/>
          <a:p>
            <a:pPr algn="ctr">
              <a:lnSpc>
                <a:spcPts val="1495"/>
              </a:lnSpc>
            </a:pPr>
            <a:r>
              <a:rPr sz="1300" i="1" spc="-10" dirty="0">
                <a:latin typeface="Corbel"/>
                <a:cs typeface="Corbel"/>
              </a:rPr>
              <a:t>Rice</a:t>
            </a:r>
            <a:r>
              <a:rPr sz="1300" i="1" spc="-15" dirty="0">
                <a:latin typeface="Corbel"/>
                <a:cs typeface="Corbel"/>
              </a:rPr>
              <a:t>zion</a:t>
            </a:r>
            <a:r>
              <a:rPr sz="1300" i="1" spc="-10" dirty="0">
                <a:latin typeface="Corbel"/>
                <a:cs typeface="Corbel"/>
              </a:rPr>
              <a:t>e</a:t>
            </a:r>
            <a:r>
              <a:rPr sz="1300" i="1" dirty="0">
                <a:latin typeface="Corbel"/>
                <a:cs typeface="Corbel"/>
              </a:rPr>
              <a:t> </a:t>
            </a:r>
            <a:r>
              <a:rPr sz="1300" i="1" spc="-5" dirty="0">
                <a:latin typeface="Corbel"/>
                <a:cs typeface="Corbel"/>
              </a:rPr>
              <a:t>di</a:t>
            </a:r>
            <a:r>
              <a:rPr sz="1300" i="1" spc="10" dirty="0">
                <a:latin typeface="Corbel"/>
                <a:cs typeface="Corbel"/>
              </a:rPr>
              <a:t> </a:t>
            </a:r>
            <a:r>
              <a:rPr sz="1300" i="1" spc="-10" dirty="0">
                <a:latin typeface="Corbel"/>
                <a:cs typeface="Corbel"/>
              </a:rPr>
              <a:t>specifica</a:t>
            </a:r>
            <a:r>
              <a:rPr sz="1300" i="1" spc="15" dirty="0">
                <a:latin typeface="Corbel"/>
                <a:cs typeface="Corbel"/>
              </a:rPr>
              <a:t> </a:t>
            </a:r>
            <a:r>
              <a:rPr sz="1300" b="1" i="1" spc="-15" dirty="0">
                <a:latin typeface="Corbel"/>
                <a:cs typeface="Corbel"/>
              </a:rPr>
              <a:t>d</a:t>
            </a:r>
            <a:r>
              <a:rPr sz="1300" b="1" i="1" spc="-10" dirty="0">
                <a:latin typeface="Corbel"/>
                <a:cs typeface="Corbel"/>
              </a:rPr>
              <a:t>ocu</a:t>
            </a:r>
            <a:r>
              <a:rPr sz="1300" b="1" i="1" spc="-20" dirty="0">
                <a:latin typeface="Corbel"/>
                <a:cs typeface="Corbel"/>
              </a:rPr>
              <a:t>m</a:t>
            </a:r>
            <a:r>
              <a:rPr sz="1300" b="1" i="1" spc="-10" dirty="0">
                <a:latin typeface="Corbel"/>
                <a:cs typeface="Corbel"/>
              </a:rPr>
              <a:t>e</a:t>
            </a:r>
            <a:r>
              <a:rPr sz="1300" b="1" i="1" spc="-15" dirty="0">
                <a:latin typeface="Corbel"/>
                <a:cs typeface="Corbel"/>
              </a:rPr>
              <a:t>ntaz</a:t>
            </a:r>
            <a:r>
              <a:rPr sz="1300" b="1" i="1" dirty="0">
                <a:latin typeface="Corbel"/>
                <a:cs typeface="Corbel"/>
              </a:rPr>
              <a:t>i</a:t>
            </a:r>
            <a:r>
              <a:rPr sz="1300" b="1" i="1" spc="-10" dirty="0">
                <a:latin typeface="Corbel"/>
                <a:cs typeface="Corbel"/>
              </a:rPr>
              <a:t>o</a:t>
            </a:r>
            <a:r>
              <a:rPr sz="1300" b="1" i="1" spc="-20" dirty="0">
                <a:latin typeface="Corbel"/>
                <a:cs typeface="Corbel"/>
              </a:rPr>
              <a:t>n</a:t>
            </a:r>
            <a:r>
              <a:rPr sz="1300" b="1" i="1" spc="-10" dirty="0">
                <a:latin typeface="Corbel"/>
                <a:cs typeface="Corbel"/>
              </a:rPr>
              <a:t>e</a:t>
            </a:r>
            <a:endParaRPr sz="1300">
              <a:latin typeface="Corbel"/>
              <a:cs typeface="Corbel"/>
            </a:endParaRPr>
          </a:p>
          <a:p>
            <a:pPr marL="462280" marR="456565" indent="-635" algn="ctr">
              <a:lnSpc>
                <a:spcPct val="91600"/>
              </a:lnSpc>
              <a:spcBef>
                <a:spcPts val="65"/>
              </a:spcBef>
            </a:pPr>
            <a:r>
              <a:rPr sz="1300" i="1" spc="-5" dirty="0">
                <a:latin typeface="Corbel"/>
                <a:cs typeface="Corbel"/>
              </a:rPr>
              <a:t>(</a:t>
            </a:r>
            <a:r>
              <a:rPr sz="1300" i="1" spc="-15" dirty="0">
                <a:latin typeface="Corbel"/>
                <a:cs typeface="Corbel"/>
              </a:rPr>
              <a:t>Diagnos</a:t>
            </a:r>
            <a:r>
              <a:rPr sz="1300" i="1" spc="-5" dirty="0">
                <a:latin typeface="Corbel"/>
                <a:cs typeface="Corbel"/>
              </a:rPr>
              <a:t>i</a:t>
            </a:r>
            <a:r>
              <a:rPr sz="1300" i="1" dirty="0">
                <a:latin typeface="Corbel"/>
                <a:cs typeface="Corbel"/>
              </a:rPr>
              <a:t> </a:t>
            </a:r>
            <a:r>
              <a:rPr sz="1300" i="1" spc="-15" dirty="0">
                <a:latin typeface="Corbel"/>
                <a:cs typeface="Corbel"/>
              </a:rPr>
              <a:t>funziona</a:t>
            </a:r>
            <a:r>
              <a:rPr sz="1300" i="1" dirty="0">
                <a:latin typeface="Corbel"/>
                <a:cs typeface="Corbel"/>
              </a:rPr>
              <a:t>l</a:t>
            </a:r>
            <a:r>
              <a:rPr sz="1300" i="1" spc="-10" dirty="0">
                <a:latin typeface="Corbel"/>
                <a:cs typeface="Corbel"/>
              </a:rPr>
              <a:t>i, </a:t>
            </a:r>
            <a:r>
              <a:rPr sz="1300" i="1" spc="-45" dirty="0">
                <a:latin typeface="Corbel"/>
                <a:cs typeface="Corbel"/>
              </a:rPr>
              <a:t>V</a:t>
            </a:r>
            <a:r>
              <a:rPr sz="1300" i="1" spc="-10" dirty="0">
                <a:latin typeface="Corbel"/>
                <a:cs typeface="Corbel"/>
              </a:rPr>
              <a:t>e</a:t>
            </a:r>
            <a:r>
              <a:rPr sz="1300" i="1" spc="-15" dirty="0">
                <a:latin typeface="Corbel"/>
                <a:cs typeface="Corbel"/>
              </a:rPr>
              <a:t>r</a:t>
            </a:r>
            <a:r>
              <a:rPr sz="1300" i="1" spc="-10" dirty="0">
                <a:latin typeface="Corbel"/>
                <a:cs typeface="Corbel"/>
              </a:rPr>
              <a:t>b</a:t>
            </a:r>
            <a:r>
              <a:rPr sz="1300" i="1" spc="-5" dirty="0">
                <a:latin typeface="Corbel"/>
                <a:cs typeface="Corbel"/>
              </a:rPr>
              <a:t>ali</a:t>
            </a:r>
            <a:r>
              <a:rPr sz="1300" i="1" dirty="0">
                <a:latin typeface="Corbel"/>
                <a:cs typeface="Corbel"/>
              </a:rPr>
              <a:t> </a:t>
            </a:r>
            <a:r>
              <a:rPr sz="1300" i="1" spc="-15" dirty="0">
                <a:latin typeface="Corbel"/>
                <a:cs typeface="Corbel"/>
              </a:rPr>
              <a:t>d</a:t>
            </a:r>
            <a:r>
              <a:rPr sz="1300" i="1" spc="-5" dirty="0">
                <a:latin typeface="Corbel"/>
                <a:cs typeface="Corbel"/>
              </a:rPr>
              <a:t>i</a:t>
            </a:r>
            <a:r>
              <a:rPr sz="1300" i="1" dirty="0">
                <a:latin typeface="Corbel"/>
                <a:cs typeface="Corbel"/>
              </a:rPr>
              <a:t> </a:t>
            </a:r>
            <a:r>
              <a:rPr sz="1300" i="1" spc="-10" dirty="0">
                <a:latin typeface="Corbel"/>
                <a:cs typeface="Corbel"/>
              </a:rPr>
              <a:t>a</a:t>
            </a:r>
            <a:r>
              <a:rPr sz="1300" i="1" spc="-20" dirty="0">
                <a:latin typeface="Corbel"/>
                <a:cs typeface="Corbel"/>
              </a:rPr>
              <a:t>c</a:t>
            </a:r>
            <a:r>
              <a:rPr sz="1300" i="1" spc="-10" dirty="0">
                <a:latin typeface="Corbel"/>
                <a:cs typeface="Corbel"/>
              </a:rPr>
              <a:t>ce</a:t>
            </a:r>
            <a:r>
              <a:rPr sz="1300" i="1" spc="-15" dirty="0">
                <a:latin typeface="Corbel"/>
                <a:cs typeface="Corbel"/>
              </a:rPr>
              <a:t>r</a:t>
            </a:r>
            <a:r>
              <a:rPr sz="1300" i="1" spc="-10" dirty="0">
                <a:latin typeface="Corbel"/>
                <a:cs typeface="Corbel"/>
              </a:rPr>
              <a:t>ta</a:t>
            </a:r>
            <a:r>
              <a:rPr sz="1300" i="1" spc="-25" dirty="0">
                <a:latin typeface="Corbel"/>
                <a:cs typeface="Corbel"/>
              </a:rPr>
              <a:t>m</a:t>
            </a:r>
            <a:r>
              <a:rPr sz="1300" i="1" spc="-10" dirty="0">
                <a:latin typeface="Corbel"/>
                <a:cs typeface="Corbel"/>
              </a:rPr>
              <a:t>ento,</a:t>
            </a:r>
            <a:r>
              <a:rPr sz="1300" i="1" spc="-5" dirty="0">
                <a:latin typeface="Corbel"/>
                <a:cs typeface="Corbel"/>
              </a:rPr>
              <a:t> </a:t>
            </a:r>
            <a:r>
              <a:rPr sz="1300" i="1" spc="-15" dirty="0">
                <a:latin typeface="Corbel"/>
                <a:cs typeface="Corbel"/>
              </a:rPr>
              <a:t>relazion</a:t>
            </a:r>
            <a:r>
              <a:rPr sz="1300" i="1" spc="-5" dirty="0">
                <a:latin typeface="Corbel"/>
                <a:cs typeface="Corbel"/>
              </a:rPr>
              <a:t>i</a:t>
            </a:r>
            <a:r>
              <a:rPr sz="1300" i="1" dirty="0">
                <a:latin typeface="Corbel"/>
                <a:cs typeface="Corbel"/>
              </a:rPr>
              <a:t> </a:t>
            </a:r>
            <a:r>
              <a:rPr sz="1300" i="1" spc="-5" dirty="0">
                <a:latin typeface="Corbel"/>
                <a:cs typeface="Corbel"/>
              </a:rPr>
              <a:t>clinic</a:t>
            </a:r>
            <a:r>
              <a:rPr sz="1300" i="1" spc="-15" dirty="0">
                <a:latin typeface="Corbel"/>
                <a:cs typeface="Corbel"/>
              </a:rPr>
              <a:t>he</a:t>
            </a:r>
            <a:r>
              <a:rPr sz="1300" i="1" spc="-5" dirty="0">
                <a:latin typeface="Corbel"/>
                <a:cs typeface="Corbel"/>
              </a:rPr>
              <a:t>,</a:t>
            </a:r>
            <a:r>
              <a:rPr sz="1300" i="1" spc="20" dirty="0">
                <a:latin typeface="Corbel"/>
                <a:cs typeface="Corbel"/>
              </a:rPr>
              <a:t> </a:t>
            </a:r>
            <a:r>
              <a:rPr sz="1300" i="1" spc="-10" dirty="0">
                <a:latin typeface="Corbel"/>
                <a:cs typeface="Corbel"/>
              </a:rPr>
              <a:t>altro…</a:t>
            </a:r>
            <a:r>
              <a:rPr sz="1300" i="1" spc="-5" dirty="0">
                <a:latin typeface="Corbel"/>
                <a:cs typeface="Corbel"/>
              </a:rPr>
              <a:t>)</a:t>
            </a:r>
            <a:endParaRPr sz="1300">
              <a:latin typeface="Corbel"/>
              <a:cs typeface="Corbel"/>
            </a:endParaRPr>
          </a:p>
        </p:txBody>
      </p:sp>
      <p:sp>
        <p:nvSpPr>
          <p:cNvPr id="53" name="object 53"/>
          <p:cNvSpPr/>
          <p:nvPr/>
        </p:nvSpPr>
        <p:spPr>
          <a:xfrm>
            <a:off x="2686557" y="2780919"/>
            <a:ext cx="504190" cy="360045"/>
          </a:xfrm>
          <a:custGeom>
            <a:avLst/>
            <a:gdLst/>
            <a:ahLst/>
            <a:cxnLst/>
            <a:rect l="l" t="t" r="r" b="b"/>
            <a:pathLst>
              <a:path w="504189" h="360044">
                <a:moveTo>
                  <a:pt x="504063" y="180085"/>
                </a:moveTo>
                <a:lnTo>
                  <a:pt x="0" y="180085"/>
                </a:lnTo>
                <a:lnTo>
                  <a:pt x="251968" y="360044"/>
                </a:lnTo>
                <a:lnTo>
                  <a:pt x="504063" y="180085"/>
                </a:lnTo>
                <a:close/>
              </a:path>
              <a:path w="504189" h="360044">
                <a:moveTo>
                  <a:pt x="377952" y="0"/>
                </a:moveTo>
                <a:lnTo>
                  <a:pt x="125984" y="0"/>
                </a:lnTo>
                <a:lnTo>
                  <a:pt x="125984" y="180085"/>
                </a:lnTo>
                <a:lnTo>
                  <a:pt x="377952" y="180085"/>
                </a:lnTo>
                <a:lnTo>
                  <a:pt x="377952" y="0"/>
                </a:lnTo>
                <a:close/>
              </a:path>
            </a:pathLst>
          </a:custGeom>
          <a:solidFill>
            <a:srgbClr val="1CACE3"/>
          </a:solidFill>
        </p:spPr>
        <p:txBody>
          <a:bodyPr wrap="square" lIns="0" tIns="0" rIns="0" bIns="0" rtlCol="0"/>
          <a:lstStyle/>
          <a:p>
            <a:endParaRPr/>
          </a:p>
        </p:txBody>
      </p:sp>
      <p:sp>
        <p:nvSpPr>
          <p:cNvPr id="54" name="object 54"/>
          <p:cNvSpPr/>
          <p:nvPr/>
        </p:nvSpPr>
        <p:spPr>
          <a:xfrm>
            <a:off x="2686557" y="2780919"/>
            <a:ext cx="504190" cy="360045"/>
          </a:xfrm>
          <a:custGeom>
            <a:avLst/>
            <a:gdLst/>
            <a:ahLst/>
            <a:cxnLst/>
            <a:rect l="l" t="t" r="r" b="b"/>
            <a:pathLst>
              <a:path w="504189" h="360044">
                <a:moveTo>
                  <a:pt x="0" y="180085"/>
                </a:moveTo>
                <a:lnTo>
                  <a:pt x="125984" y="180085"/>
                </a:lnTo>
                <a:lnTo>
                  <a:pt x="125984" y="0"/>
                </a:lnTo>
                <a:lnTo>
                  <a:pt x="377952" y="0"/>
                </a:lnTo>
                <a:lnTo>
                  <a:pt x="377952" y="180085"/>
                </a:lnTo>
                <a:lnTo>
                  <a:pt x="504063" y="180085"/>
                </a:lnTo>
                <a:lnTo>
                  <a:pt x="251968" y="360044"/>
                </a:lnTo>
                <a:lnTo>
                  <a:pt x="0" y="180085"/>
                </a:lnTo>
                <a:close/>
              </a:path>
            </a:pathLst>
          </a:custGeom>
          <a:ln w="19050">
            <a:solidFill>
              <a:srgbClr val="117DA7"/>
            </a:solidFill>
          </a:ln>
        </p:spPr>
        <p:txBody>
          <a:bodyPr wrap="square" lIns="0" tIns="0" rIns="0" bIns="0" rtlCol="0"/>
          <a:lstStyle/>
          <a:p>
            <a:endParaRPr/>
          </a:p>
        </p:txBody>
      </p:sp>
      <p:sp>
        <p:nvSpPr>
          <p:cNvPr id="55" name="object 55"/>
          <p:cNvSpPr/>
          <p:nvPr/>
        </p:nvSpPr>
        <p:spPr>
          <a:xfrm>
            <a:off x="4076700" y="4264152"/>
            <a:ext cx="874776" cy="946404"/>
          </a:xfrm>
          <a:prstGeom prst="rect">
            <a:avLst/>
          </a:prstGeom>
          <a:blipFill>
            <a:blip r:embed="rId8" cstate="print"/>
            <a:stretch>
              <a:fillRect/>
            </a:stretch>
          </a:blipFill>
        </p:spPr>
        <p:txBody>
          <a:bodyPr wrap="square" lIns="0" tIns="0" rIns="0" bIns="0" rtlCol="0"/>
          <a:lstStyle/>
          <a:p>
            <a:endParaRPr/>
          </a:p>
        </p:txBody>
      </p:sp>
      <p:sp>
        <p:nvSpPr>
          <p:cNvPr id="56" name="object 56"/>
          <p:cNvSpPr/>
          <p:nvPr/>
        </p:nvSpPr>
        <p:spPr>
          <a:xfrm>
            <a:off x="4116070" y="4277995"/>
            <a:ext cx="456565" cy="528955"/>
          </a:xfrm>
          <a:custGeom>
            <a:avLst/>
            <a:gdLst/>
            <a:ahLst/>
            <a:cxnLst/>
            <a:rect l="l" t="t" r="r" b="b"/>
            <a:pathLst>
              <a:path w="456564" h="528954">
                <a:moveTo>
                  <a:pt x="154168" y="344767"/>
                </a:moveTo>
                <a:lnTo>
                  <a:pt x="143578" y="347977"/>
                </a:lnTo>
                <a:lnTo>
                  <a:pt x="133921" y="354880"/>
                </a:lnTo>
                <a:lnTo>
                  <a:pt x="125738" y="365558"/>
                </a:lnTo>
                <a:lnTo>
                  <a:pt x="119570" y="380096"/>
                </a:lnTo>
                <a:lnTo>
                  <a:pt x="120769" y="392298"/>
                </a:lnTo>
                <a:lnTo>
                  <a:pt x="125676" y="403349"/>
                </a:lnTo>
                <a:lnTo>
                  <a:pt x="133865" y="412366"/>
                </a:lnTo>
                <a:lnTo>
                  <a:pt x="144906" y="418464"/>
                </a:lnTo>
                <a:lnTo>
                  <a:pt x="456056" y="528446"/>
                </a:lnTo>
                <a:lnTo>
                  <a:pt x="450211" y="495426"/>
                </a:lnTo>
                <a:lnTo>
                  <a:pt x="378078" y="495426"/>
                </a:lnTo>
                <a:lnTo>
                  <a:pt x="287144" y="388119"/>
                </a:lnTo>
                <a:lnTo>
                  <a:pt x="165148" y="345166"/>
                </a:lnTo>
                <a:lnTo>
                  <a:pt x="154168" y="344767"/>
                </a:lnTo>
                <a:close/>
              </a:path>
              <a:path w="456564" h="528954">
                <a:moveTo>
                  <a:pt x="287144" y="388119"/>
                </a:moveTo>
                <a:lnTo>
                  <a:pt x="378078" y="495426"/>
                </a:lnTo>
                <a:lnTo>
                  <a:pt x="397509" y="478916"/>
                </a:lnTo>
                <a:lnTo>
                  <a:pt x="396217" y="477392"/>
                </a:lnTo>
                <a:lnTo>
                  <a:pt x="369569" y="477392"/>
                </a:lnTo>
                <a:lnTo>
                  <a:pt x="362569" y="437711"/>
                </a:lnTo>
                <a:lnTo>
                  <a:pt x="334723" y="404871"/>
                </a:lnTo>
                <a:lnTo>
                  <a:pt x="287144" y="388119"/>
                </a:lnTo>
                <a:close/>
              </a:path>
              <a:path w="456564" h="528954">
                <a:moveTo>
                  <a:pt x="404421" y="447910"/>
                </a:moveTo>
                <a:lnTo>
                  <a:pt x="385086" y="464266"/>
                </a:lnTo>
                <a:lnTo>
                  <a:pt x="397509" y="478916"/>
                </a:lnTo>
                <a:lnTo>
                  <a:pt x="378078" y="495426"/>
                </a:lnTo>
                <a:lnTo>
                  <a:pt x="450211" y="495426"/>
                </a:lnTo>
                <a:lnTo>
                  <a:pt x="444388" y="462533"/>
                </a:lnTo>
                <a:lnTo>
                  <a:pt x="416813" y="462533"/>
                </a:lnTo>
                <a:lnTo>
                  <a:pt x="404421" y="447910"/>
                </a:lnTo>
                <a:close/>
              </a:path>
              <a:path w="456564" h="528954">
                <a:moveTo>
                  <a:pt x="362569" y="437711"/>
                </a:moveTo>
                <a:lnTo>
                  <a:pt x="369569" y="477392"/>
                </a:lnTo>
                <a:lnTo>
                  <a:pt x="385086" y="464266"/>
                </a:lnTo>
                <a:lnTo>
                  <a:pt x="362569" y="437711"/>
                </a:lnTo>
                <a:close/>
              </a:path>
              <a:path w="456564" h="528954">
                <a:moveTo>
                  <a:pt x="385086" y="464266"/>
                </a:moveTo>
                <a:lnTo>
                  <a:pt x="369569" y="477392"/>
                </a:lnTo>
                <a:lnTo>
                  <a:pt x="396217" y="477392"/>
                </a:lnTo>
                <a:lnTo>
                  <a:pt x="385086" y="464266"/>
                </a:lnTo>
                <a:close/>
              </a:path>
              <a:path w="456564" h="528954">
                <a:moveTo>
                  <a:pt x="358236" y="413150"/>
                </a:moveTo>
                <a:lnTo>
                  <a:pt x="362569" y="437711"/>
                </a:lnTo>
                <a:lnTo>
                  <a:pt x="385086" y="464266"/>
                </a:lnTo>
                <a:lnTo>
                  <a:pt x="404421" y="447910"/>
                </a:lnTo>
                <a:lnTo>
                  <a:pt x="382078" y="421545"/>
                </a:lnTo>
                <a:lnTo>
                  <a:pt x="358236" y="413150"/>
                </a:lnTo>
                <a:close/>
              </a:path>
              <a:path w="456564" h="528954">
                <a:moveTo>
                  <a:pt x="345080" y="338572"/>
                </a:moveTo>
                <a:lnTo>
                  <a:pt x="353838" y="388220"/>
                </a:lnTo>
                <a:lnTo>
                  <a:pt x="382078" y="421545"/>
                </a:lnTo>
                <a:lnTo>
                  <a:pt x="419862" y="434847"/>
                </a:lnTo>
                <a:lnTo>
                  <a:pt x="404421" y="447910"/>
                </a:lnTo>
                <a:lnTo>
                  <a:pt x="416813" y="462533"/>
                </a:lnTo>
                <a:lnTo>
                  <a:pt x="436244" y="446150"/>
                </a:lnTo>
                <a:lnTo>
                  <a:pt x="345080" y="338572"/>
                </a:lnTo>
                <a:close/>
              </a:path>
              <a:path w="456564" h="528954">
                <a:moveTo>
                  <a:pt x="362180" y="173517"/>
                </a:moveTo>
                <a:lnTo>
                  <a:pt x="327851" y="191549"/>
                </a:lnTo>
                <a:lnTo>
                  <a:pt x="323595" y="216788"/>
                </a:lnTo>
                <a:lnTo>
                  <a:pt x="345080" y="338572"/>
                </a:lnTo>
                <a:lnTo>
                  <a:pt x="436244" y="446150"/>
                </a:lnTo>
                <a:lnTo>
                  <a:pt x="416813" y="462533"/>
                </a:lnTo>
                <a:lnTo>
                  <a:pt x="444388" y="462533"/>
                </a:lnTo>
                <a:lnTo>
                  <a:pt x="398525" y="203453"/>
                </a:lnTo>
                <a:lnTo>
                  <a:pt x="398106" y="201365"/>
                </a:lnTo>
                <a:lnTo>
                  <a:pt x="393673" y="190556"/>
                </a:lnTo>
                <a:lnTo>
                  <a:pt x="385988" y="181940"/>
                </a:lnTo>
                <a:lnTo>
                  <a:pt x="375380" y="176074"/>
                </a:lnTo>
                <a:lnTo>
                  <a:pt x="362180" y="173517"/>
                </a:lnTo>
                <a:close/>
              </a:path>
              <a:path w="456564" h="528954">
                <a:moveTo>
                  <a:pt x="382078" y="421545"/>
                </a:moveTo>
                <a:lnTo>
                  <a:pt x="404421" y="447910"/>
                </a:lnTo>
                <a:lnTo>
                  <a:pt x="419862" y="434847"/>
                </a:lnTo>
                <a:lnTo>
                  <a:pt x="382078" y="421545"/>
                </a:lnTo>
                <a:close/>
              </a:path>
              <a:path w="456564" h="528954">
                <a:moveTo>
                  <a:pt x="334723" y="404871"/>
                </a:moveTo>
                <a:lnTo>
                  <a:pt x="362569" y="437711"/>
                </a:lnTo>
                <a:lnTo>
                  <a:pt x="358236" y="413150"/>
                </a:lnTo>
                <a:lnTo>
                  <a:pt x="334723" y="404871"/>
                </a:lnTo>
                <a:close/>
              </a:path>
              <a:path w="456564" h="528954">
                <a:moveTo>
                  <a:pt x="353838" y="388220"/>
                </a:moveTo>
                <a:lnTo>
                  <a:pt x="358236" y="413150"/>
                </a:lnTo>
                <a:lnTo>
                  <a:pt x="382078" y="421545"/>
                </a:lnTo>
                <a:lnTo>
                  <a:pt x="353838" y="388220"/>
                </a:lnTo>
                <a:close/>
              </a:path>
              <a:path w="456564" h="528954">
                <a:moveTo>
                  <a:pt x="19303" y="32892"/>
                </a:moveTo>
                <a:lnTo>
                  <a:pt x="0" y="49275"/>
                </a:lnTo>
                <a:lnTo>
                  <a:pt x="287144" y="388119"/>
                </a:lnTo>
                <a:lnTo>
                  <a:pt x="334723" y="404871"/>
                </a:lnTo>
                <a:lnTo>
                  <a:pt x="19303" y="32892"/>
                </a:lnTo>
                <a:close/>
              </a:path>
              <a:path w="456564" h="528954">
                <a:moveTo>
                  <a:pt x="58165" y="0"/>
                </a:moveTo>
                <a:lnTo>
                  <a:pt x="38734" y="16382"/>
                </a:lnTo>
                <a:lnTo>
                  <a:pt x="353838" y="388220"/>
                </a:lnTo>
                <a:lnTo>
                  <a:pt x="345080" y="338572"/>
                </a:lnTo>
                <a:lnTo>
                  <a:pt x="58165" y="0"/>
                </a:lnTo>
                <a:close/>
              </a:path>
            </a:pathLst>
          </a:custGeom>
          <a:solidFill>
            <a:srgbClr val="2583C5"/>
          </a:solidFill>
        </p:spPr>
        <p:txBody>
          <a:bodyPr wrap="square" lIns="0" tIns="0" rIns="0" bIns="0" rtlCol="0"/>
          <a:lstStyle/>
          <a:p>
            <a:endParaRPr/>
          </a:p>
        </p:txBody>
      </p:sp>
      <p:sp>
        <p:nvSpPr>
          <p:cNvPr id="57" name="object 57"/>
          <p:cNvSpPr/>
          <p:nvPr/>
        </p:nvSpPr>
        <p:spPr>
          <a:xfrm>
            <a:off x="1240536" y="4270247"/>
            <a:ext cx="758951" cy="940307"/>
          </a:xfrm>
          <a:prstGeom prst="rect">
            <a:avLst/>
          </a:prstGeom>
          <a:blipFill>
            <a:blip r:embed="rId9" cstate="print"/>
            <a:stretch>
              <a:fillRect/>
            </a:stretch>
          </a:blipFill>
        </p:spPr>
        <p:txBody>
          <a:bodyPr wrap="square" lIns="0" tIns="0" rIns="0" bIns="0" rtlCol="0"/>
          <a:lstStyle/>
          <a:p>
            <a:endParaRPr/>
          </a:p>
        </p:txBody>
      </p:sp>
      <p:sp>
        <p:nvSpPr>
          <p:cNvPr id="58" name="object 58"/>
          <p:cNvSpPr/>
          <p:nvPr/>
        </p:nvSpPr>
        <p:spPr>
          <a:xfrm>
            <a:off x="1609978" y="4283964"/>
            <a:ext cx="318135" cy="522605"/>
          </a:xfrm>
          <a:custGeom>
            <a:avLst/>
            <a:gdLst/>
            <a:ahLst/>
            <a:cxnLst/>
            <a:rect l="l" t="t" r="r" b="b"/>
            <a:pathLst>
              <a:path w="318135" h="522604">
                <a:moveTo>
                  <a:pt x="32458" y="153817"/>
                </a:moveTo>
                <a:lnTo>
                  <a:pt x="19379" y="158319"/>
                </a:lnTo>
                <a:lnTo>
                  <a:pt x="8964" y="166958"/>
                </a:lnTo>
                <a:lnTo>
                  <a:pt x="2181" y="178736"/>
                </a:lnTo>
                <a:lnTo>
                  <a:pt x="0" y="192659"/>
                </a:lnTo>
                <a:lnTo>
                  <a:pt x="9652" y="522478"/>
                </a:lnTo>
                <a:lnTo>
                  <a:pt x="89264" y="474344"/>
                </a:lnTo>
                <a:lnTo>
                  <a:pt x="79247" y="474344"/>
                </a:lnTo>
                <a:lnTo>
                  <a:pt x="56896" y="462153"/>
                </a:lnTo>
                <a:lnTo>
                  <a:pt x="63545" y="449961"/>
                </a:lnTo>
                <a:lnTo>
                  <a:pt x="34671" y="449961"/>
                </a:lnTo>
                <a:lnTo>
                  <a:pt x="12318" y="437896"/>
                </a:lnTo>
                <a:lnTo>
                  <a:pt x="79350" y="314892"/>
                </a:lnTo>
                <a:lnTo>
                  <a:pt x="75122" y="182478"/>
                </a:lnTo>
                <a:lnTo>
                  <a:pt x="69802" y="170670"/>
                </a:lnTo>
                <a:lnTo>
                  <a:pt x="60554" y="161407"/>
                </a:lnTo>
                <a:lnTo>
                  <a:pt x="47924" y="155514"/>
                </a:lnTo>
                <a:lnTo>
                  <a:pt x="32458" y="153817"/>
                </a:lnTo>
                <a:close/>
              </a:path>
              <a:path w="318135" h="522604">
                <a:moveTo>
                  <a:pt x="66109" y="445260"/>
                </a:moveTo>
                <a:lnTo>
                  <a:pt x="56896" y="462153"/>
                </a:lnTo>
                <a:lnTo>
                  <a:pt x="79247" y="474344"/>
                </a:lnTo>
                <a:lnTo>
                  <a:pt x="89836" y="454913"/>
                </a:lnTo>
                <a:lnTo>
                  <a:pt x="83820" y="454913"/>
                </a:lnTo>
                <a:lnTo>
                  <a:pt x="66109" y="445260"/>
                </a:lnTo>
                <a:close/>
              </a:path>
              <a:path w="318135" h="522604">
                <a:moveTo>
                  <a:pt x="275964" y="281242"/>
                </a:moveTo>
                <a:lnTo>
                  <a:pt x="264070" y="281949"/>
                </a:lnTo>
                <a:lnTo>
                  <a:pt x="252603" y="286512"/>
                </a:lnTo>
                <a:lnTo>
                  <a:pt x="146752" y="350473"/>
                </a:lnTo>
                <a:lnTo>
                  <a:pt x="79247" y="474344"/>
                </a:lnTo>
                <a:lnTo>
                  <a:pt x="89264" y="474344"/>
                </a:lnTo>
                <a:lnTo>
                  <a:pt x="291972" y="351790"/>
                </a:lnTo>
                <a:lnTo>
                  <a:pt x="308258" y="316600"/>
                </a:lnTo>
                <a:lnTo>
                  <a:pt x="304799" y="304026"/>
                </a:lnTo>
                <a:lnTo>
                  <a:pt x="297485" y="290558"/>
                </a:lnTo>
                <a:lnTo>
                  <a:pt x="287398" y="284181"/>
                </a:lnTo>
                <a:lnTo>
                  <a:pt x="275964" y="281242"/>
                </a:lnTo>
                <a:close/>
              </a:path>
              <a:path w="318135" h="522604">
                <a:moveTo>
                  <a:pt x="82549" y="415116"/>
                </a:moveTo>
                <a:lnTo>
                  <a:pt x="66109" y="445260"/>
                </a:lnTo>
                <a:lnTo>
                  <a:pt x="83820" y="454913"/>
                </a:lnTo>
                <a:lnTo>
                  <a:pt x="82549" y="415116"/>
                </a:lnTo>
                <a:close/>
              </a:path>
              <a:path w="318135" h="522604">
                <a:moveTo>
                  <a:pt x="146752" y="350473"/>
                </a:moveTo>
                <a:lnTo>
                  <a:pt x="103577" y="376562"/>
                </a:lnTo>
                <a:lnTo>
                  <a:pt x="82549" y="415116"/>
                </a:lnTo>
                <a:lnTo>
                  <a:pt x="83820" y="454913"/>
                </a:lnTo>
                <a:lnTo>
                  <a:pt x="89836" y="454913"/>
                </a:lnTo>
                <a:lnTo>
                  <a:pt x="146752" y="350473"/>
                </a:lnTo>
                <a:close/>
              </a:path>
              <a:path w="318135" h="522604">
                <a:moveTo>
                  <a:pt x="79350" y="314892"/>
                </a:moveTo>
                <a:lnTo>
                  <a:pt x="12318" y="437896"/>
                </a:lnTo>
                <a:lnTo>
                  <a:pt x="34671" y="449961"/>
                </a:lnTo>
                <a:lnTo>
                  <a:pt x="43847" y="433126"/>
                </a:lnTo>
                <a:lnTo>
                  <a:pt x="26034" y="423418"/>
                </a:lnTo>
                <a:lnTo>
                  <a:pt x="60488" y="402599"/>
                </a:lnTo>
                <a:lnTo>
                  <a:pt x="80951" y="365059"/>
                </a:lnTo>
                <a:lnTo>
                  <a:pt x="79350" y="314892"/>
                </a:lnTo>
                <a:close/>
              </a:path>
              <a:path w="318135" h="522604">
                <a:moveTo>
                  <a:pt x="43847" y="433126"/>
                </a:moveTo>
                <a:lnTo>
                  <a:pt x="34671" y="449961"/>
                </a:lnTo>
                <a:lnTo>
                  <a:pt x="63545" y="449961"/>
                </a:lnTo>
                <a:lnTo>
                  <a:pt x="66109" y="445260"/>
                </a:lnTo>
                <a:lnTo>
                  <a:pt x="43847" y="433126"/>
                </a:lnTo>
                <a:close/>
              </a:path>
              <a:path w="318135" h="522604">
                <a:moveTo>
                  <a:pt x="81739" y="389757"/>
                </a:moveTo>
                <a:lnTo>
                  <a:pt x="60488" y="402599"/>
                </a:lnTo>
                <a:lnTo>
                  <a:pt x="43847" y="433126"/>
                </a:lnTo>
                <a:lnTo>
                  <a:pt x="66109" y="445260"/>
                </a:lnTo>
                <a:lnTo>
                  <a:pt x="82549" y="415116"/>
                </a:lnTo>
                <a:lnTo>
                  <a:pt x="81739" y="389757"/>
                </a:lnTo>
                <a:close/>
              </a:path>
              <a:path w="318135" h="522604">
                <a:moveTo>
                  <a:pt x="60488" y="402599"/>
                </a:moveTo>
                <a:lnTo>
                  <a:pt x="26034" y="423418"/>
                </a:lnTo>
                <a:lnTo>
                  <a:pt x="43847" y="433126"/>
                </a:lnTo>
                <a:lnTo>
                  <a:pt x="60488" y="402599"/>
                </a:lnTo>
                <a:close/>
              </a:path>
              <a:path w="318135" h="522604">
                <a:moveTo>
                  <a:pt x="103577" y="376562"/>
                </a:moveTo>
                <a:lnTo>
                  <a:pt x="81739" y="389757"/>
                </a:lnTo>
                <a:lnTo>
                  <a:pt x="82549" y="415116"/>
                </a:lnTo>
                <a:lnTo>
                  <a:pt x="103577" y="376562"/>
                </a:lnTo>
                <a:close/>
              </a:path>
              <a:path w="318135" h="522604">
                <a:moveTo>
                  <a:pt x="80951" y="365059"/>
                </a:moveTo>
                <a:lnTo>
                  <a:pt x="60488" y="402599"/>
                </a:lnTo>
                <a:lnTo>
                  <a:pt x="81739" y="389757"/>
                </a:lnTo>
                <a:lnTo>
                  <a:pt x="80951" y="365059"/>
                </a:lnTo>
                <a:close/>
              </a:path>
              <a:path w="318135" h="522604">
                <a:moveTo>
                  <a:pt x="295656" y="24384"/>
                </a:moveTo>
                <a:lnTo>
                  <a:pt x="103577" y="376562"/>
                </a:lnTo>
                <a:lnTo>
                  <a:pt x="146752" y="350473"/>
                </a:lnTo>
                <a:lnTo>
                  <a:pt x="317881" y="36449"/>
                </a:lnTo>
                <a:lnTo>
                  <a:pt x="295656" y="24384"/>
                </a:lnTo>
                <a:close/>
              </a:path>
              <a:path w="318135" h="522604">
                <a:moveTo>
                  <a:pt x="250952" y="0"/>
                </a:moveTo>
                <a:lnTo>
                  <a:pt x="79350" y="314892"/>
                </a:lnTo>
                <a:lnTo>
                  <a:pt x="80951" y="365059"/>
                </a:lnTo>
                <a:lnTo>
                  <a:pt x="273303" y="12192"/>
                </a:lnTo>
                <a:lnTo>
                  <a:pt x="250952" y="0"/>
                </a:lnTo>
                <a:close/>
              </a:path>
            </a:pathLst>
          </a:custGeom>
          <a:solidFill>
            <a:srgbClr val="2583C5"/>
          </a:solidFill>
        </p:spPr>
        <p:txBody>
          <a:bodyPr wrap="square" lIns="0" tIns="0" rIns="0" bIns="0" rtlCol="0"/>
          <a:lstStyle/>
          <a:p>
            <a:endParaRPr/>
          </a:p>
        </p:txBody>
      </p:sp>
      <p:sp>
        <p:nvSpPr>
          <p:cNvPr id="59" name="object 59"/>
          <p:cNvSpPr txBox="1"/>
          <p:nvPr/>
        </p:nvSpPr>
        <p:spPr>
          <a:xfrm>
            <a:off x="8102854" y="6339856"/>
            <a:ext cx="95885" cy="152400"/>
          </a:xfrm>
          <a:prstGeom prst="rect">
            <a:avLst/>
          </a:prstGeom>
        </p:spPr>
        <p:txBody>
          <a:bodyPr vert="horz" wrap="square" lIns="0" tIns="0" rIns="0" bIns="0" rtlCol="0">
            <a:spAutoFit/>
          </a:bodyPr>
          <a:lstStyle/>
          <a:p>
            <a:pPr marL="12700">
              <a:lnSpc>
                <a:spcPct val="100000"/>
              </a:lnSpc>
            </a:pPr>
            <a:r>
              <a:rPr sz="1000" spc="-10" dirty="0">
                <a:solidFill>
                  <a:srgbClr val="1CACE3"/>
                </a:solidFill>
                <a:latin typeface="Arial"/>
                <a:cs typeface="Arial"/>
              </a:rPr>
              <a:t>8</a:t>
            </a:r>
            <a:endParaRPr sz="1000">
              <a:latin typeface="Arial"/>
              <a:cs typeface="Arial"/>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634082"/>
          </a:xfrm>
        </p:spPr>
        <p:txBody>
          <a:bodyPr>
            <a:normAutofit fontScale="90000"/>
          </a:bodyPr>
          <a:lstStyle/>
          <a:p>
            <a:r>
              <a:rPr lang="it-IT" sz="2800" b="1" dirty="0" smtClean="0"/>
              <a:t>Quali sono gli stili cognitivi e d’apprendimento preferenziali per un </a:t>
            </a:r>
            <a:r>
              <a:rPr lang="it-IT" sz="2800" b="1" dirty="0" err="1" smtClean="0"/>
              <a:t>dsa</a:t>
            </a:r>
            <a:r>
              <a:rPr lang="it-IT" sz="2800" b="1" dirty="0" smtClean="0"/>
              <a:t>?</a:t>
            </a:r>
            <a:endParaRPr lang="it-IT" sz="2800" b="1" dirty="0"/>
          </a:p>
        </p:txBody>
      </p:sp>
      <p:sp>
        <p:nvSpPr>
          <p:cNvPr id="3" name="Segnaposto contenuto 2"/>
          <p:cNvSpPr>
            <a:spLocks noGrp="1"/>
          </p:cNvSpPr>
          <p:nvPr>
            <p:ph idx="1"/>
          </p:nvPr>
        </p:nvSpPr>
        <p:spPr>
          <a:xfrm>
            <a:off x="251520" y="836712"/>
            <a:ext cx="8712968" cy="5832648"/>
          </a:xfrm>
        </p:spPr>
        <p:txBody>
          <a:bodyPr>
            <a:normAutofit fontScale="77500" lnSpcReduction="20000"/>
          </a:bodyPr>
          <a:lstStyle/>
          <a:p>
            <a:r>
              <a:rPr lang="it-IT" dirty="0" smtClean="0"/>
              <a:t/>
            </a:r>
            <a:br>
              <a:rPr lang="it-IT" dirty="0" smtClean="0"/>
            </a:br>
            <a:r>
              <a:rPr lang="it-IT" dirty="0" smtClean="0"/>
              <a:t>Sebbene sia impossibile generalizzare, è possibile affermare che, tendenzialmente, </a:t>
            </a:r>
            <a:r>
              <a:rPr lang="it-IT" b="1" dirty="0" smtClean="0"/>
              <a:t>un individuo con </a:t>
            </a:r>
            <a:r>
              <a:rPr lang="it-IT" b="1" u="sng" dirty="0" smtClean="0"/>
              <a:t>DSA </a:t>
            </a:r>
            <a:r>
              <a:rPr lang="it-IT" b="1" dirty="0" smtClean="0"/>
              <a:t>privilegi uno stile </a:t>
            </a:r>
            <a:r>
              <a:rPr lang="it-IT" b="1" dirty="0" smtClean="0">
                <a:solidFill>
                  <a:srgbClr val="FF0000"/>
                </a:solidFill>
              </a:rPr>
              <a:t>cognitivo globale, visuale e divergente.</a:t>
            </a:r>
          </a:p>
          <a:p>
            <a:r>
              <a:rPr lang="it-IT" dirty="0" smtClean="0"/>
              <a:t/>
            </a:r>
            <a:br>
              <a:rPr lang="it-IT" dirty="0" smtClean="0"/>
            </a:br>
            <a:r>
              <a:rPr lang="it-IT" dirty="0" smtClean="0"/>
              <a:t>Egli infatti di ogni argomento tende a evidenziarne l’aspetto generale piuttosto che i dettagli e a processare contemporaneamente più informazioni in parallelo piuttosto che un elemento per volta. </a:t>
            </a:r>
          </a:p>
          <a:p>
            <a:r>
              <a:rPr lang="it-IT" dirty="0" smtClean="0"/>
              <a:t>Essendo una sua caratteristica la creatività, è capace di visualizzare l’argomento e di approcciarsi ad esso in modo differente dagli altri, attraverso per esempio disegni, grafici e/o immagini ad esso collegate così che anche una sola immagine possa essere capace di evocare un intero argomento di discussione; </a:t>
            </a:r>
          </a:p>
          <a:p>
            <a:r>
              <a:rPr lang="it-IT" dirty="0" smtClean="0"/>
              <a:t>riesce inoltre a creare connessioni e nessi causali poco comuni ma che a lui nello specifico ne favoriscono l’apprendimento.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88640"/>
            <a:ext cx="8147248" cy="1417638"/>
          </a:xfrm>
        </p:spPr>
        <p:txBody>
          <a:bodyPr>
            <a:normAutofit fontScale="90000"/>
          </a:bodyPr>
          <a:lstStyle/>
          <a:p>
            <a:r>
              <a:rPr lang="it-IT" sz="3100" b="1" dirty="0" smtClean="0"/>
              <a:t>In che modo l’insegnante potrebbe favorire tale stile di apprendimento in un bambino con </a:t>
            </a:r>
            <a:r>
              <a:rPr lang="it-IT" sz="3100" b="1" dirty="0" err="1" smtClean="0"/>
              <a:t>dsa</a:t>
            </a:r>
            <a:r>
              <a:rPr lang="it-IT" sz="3100" b="1" dirty="0" smtClean="0"/>
              <a:t>? </a:t>
            </a:r>
            <a:r>
              <a:rPr lang="it-IT" dirty="0" smtClean="0"/>
              <a:t/>
            </a:r>
            <a:br>
              <a:rPr lang="it-IT" dirty="0" smtClean="0"/>
            </a:br>
            <a:endParaRPr lang="it-IT" dirty="0"/>
          </a:p>
        </p:txBody>
      </p:sp>
      <p:sp>
        <p:nvSpPr>
          <p:cNvPr id="3" name="Segnaposto contenuto 2"/>
          <p:cNvSpPr>
            <a:spLocks noGrp="1"/>
          </p:cNvSpPr>
          <p:nvPr>
            <p:ph idx="1"/>
          </p:nvPr>
        </p:nvSpPr>
        <p:spPr>
          <a:xfrm>
            <a:off x="457200" y="1124744"/>
            <a:ext cx="8229600" cy="5472608"/>
          </a:xfrm>
        </p:spPr>
        <p:txBody>
          <a:bodyPr>
            <a:normAutofit fontScale="70000" lnSpcReduction="20000"/>
          </a:bodyPr>
          <a:lstStyle/>
          <a:p>
            <a:r>
              <a:rPr lang="it-IT" dirty="0" smtClean="0"/>
              <a:t>Spiegare dando </a:t>
            </a:r>
            <a:r>
              <a:rPr lang="it-IT" b="1" dirty="0" smtClean="0"/>
              <a:t>un’idea generale dell’argomento</a:t>
            </a:r>
            <a:r>
              <a:rPr lang="it-IT" dirty="0" smtClean="0"/>
              <a:t>: partire dalle idee fondamentali e portanti e non segmentare l’argomento in più parti; </a:t>
            </a:r>
          </a:p>
          <a:p>
            <a:endParaRPr lang="it-IT" dirty="0" smtClean="0"/>
          </a:p>
          <a:p>
            <a:r>
              <a:rPr lang="it-IT" dirty="0" smtClean="0"/>
              <a:t>Evidenziare le </a:t>
            </a:r>
            <a:r>
              <a:rPr lang="it-IT" b="1" dirty="0" smtClean="0"/>
              <a:t>macrorelazioni fra le parti; </a:t>
            </a:r>
          </a:p>
          <a:p>
            <a:endParaRPr lang="it-IT" dirty="0" smtClean="0"/>
          </a:p>
          <a:p>
            <a:r>
              <a:rPr lang="it-IT" dirty="0" smtClean="0"/>
              <a:t>Non evidenziare i nessi causa- effetto (</a:t>
            </a:r>
            <a:r>
              <a:rPr lang="it-IT" dirty="0" err="1" smtClean="0"/>
              <a:t>processamento</a:t>
            </a:r>
            <a:r>
              <a:rPr lang="it-IT" dirty="0" smtClean="0"/>
              <a:t> in serie); </a:t>
            </a:r>
          </a:p>
          <a:p>
            <a:endParaRPr lang="it-IT" dirty="0" smtClean="0"/>
          </a:p>
          <a:p>
            <a:r>
              <a:rPr lang="it-IT" dirty="0" smtClean="0"/>
              <a:t>Stimolare il suo uso </a:t>
            </a:r>
            <a:r>
              <a:rPr lang="it-IT" b="1" dirty="0" smtClean="0"/>
              <a:t>spontaneo di associazioni, </a:t>
            </a:r>
            <a:r>
              <a:rPr lang="it-IT" dirty="0" smtClean="0"/>
              <a:t>anche con materiale ed esperienze non scolastiche, che senza dubbio favoriscono la creatività, il ragionamento; </a:t>
            </a:r>
          </a:p>
          <a:p>
            <a:endParaRPr lang="it-IT" dirty="0" smtClean="0"/>
          </a:p>
          <a:p>
            <a:r>
              <a:rPr lang="it-IT" dirty="0" smtClean="0"/>
              <a:t>Favorire la creatività, la comprensione, le associazioni e la rielaborazione da parte del bambino; </a:t>
            </a:r>
          </a:p>
          <a:p>
            <a:endParaRPr lang="it-IT" dirty="0" smtClean="0"/>
          </a:p>
          <a:p>
            <a:r>
              <a:rPr lang="it-IT" dirty="0" smtClean="0"/>
              <a:t>Portare alla risoluzione di un problema/ domanda con il </a:t>
            </a:r>
            <a:r>
              <a:rPr lang="it-IT" b="1" dirty="0" smtClean="0"/>
              <a:t>ragionamento e non l’applicazione standardizzata di procedure </a:t>
            </a:r>
            <a:r>
              <a:rPr lang="it-IT" b="1" dirty="0" err="1" smtClean="0"/>
              <a:t>routinarie</a:t>
            </a:r>
            <a:r>
              <a:rPr lang="it-IT" b="1" dirty="0" smtClean="0"/>
              <a:t>; </a:t>
            </a:r>
          </a:p>
          <a:p>
            <a:endParaRPr lang="it-IT"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800" b="1" dirty="0" smtClean="0"/>
              <a:t>In che modo l’insegnante potrebbe favorire tale stile di apprendimento in un bambino con </a:t>
            </a:r>
            <a:r>
              <a:rPr lang="it-IT" sz="2800" b="1" dirty="0" err="1" smtClean="0"/>
              <a:t>dsa</a:t>
            </a:r>
            <a:r>
              <a:rPr lang="it-IT" sz="2800" b="1" dirty="0" smtClean="0"/>
              <a:t>?</a:t>
            </a:r>
            <a:endParaRPr lang="it-IT" sz="2800" dirty="0"/>
          </a:p>
        </p:txBody>
      </p:sp>
      <p:sp>
        <p:nvSpPr>
          <p:cNvPr id="3" name="Segnaposto contenuto 2"/>
          <p:cNvSpPr>
            <a:spLocks noGrp="1"/>
          </p:cNvSpPr>
          <p:nvPr>
            <p:ph idx="1"/>
          </p:nvPr>
        </p:nvSpPr>
        <p:spPr/>
        <p:txBody>
          <a:bodyPr>
            <a:normAutofit fontScale="62500" lnSpcReduction="20000"/>
          </a:bodyPr>
          <a:lstStyle/>
          <a:p>
            <a:r>
              <a:rPr lang="it-IT" dirty="0" smtClean="0"/>
              <a:t>Non costringere allo studio mnemonico;</a:t>
            </a:r>
          </a:p>
          <a:p>
            <a:pPr>
              <a:buNone/>
            </a:pPr>
            <a:r>
              <a:rPr lang="it-IT" dirty="0" smtClean="0"/>
              <a:t> </a:t>
            </a:r>
          </a:p>
          <a:p>
            <a:r>
              <a:rPr lang="it-IT" dirty="0" smtClean="0"/>
              <a:t>Usare elementi iconici come mappe, grafici, immagini; </a:t>
            </a:r>
          </a:p>
          <a:p>
            <a:pPr>
              <a:buNone/>
            </a:pPr>
            <a:endParaRPr lang="it-IT" dirty="0" smtClean="0"/>
          </a:p>
          <a:p>
            <a:r>
              <a:rPr lang="it-IT" dirty="0" smtClean="0"/>
              <a:t>Portarlo a sottolineare le parti importanti;</a:t>
            </a:r>
          </a:p>
          <a:p>
            <a:endParaRPr lang="it-IT" dirty="0" smtClean="0"/>
          </a:p>
          <a:p>
            <a:r>
              <a:rPr lang="it-IT" dirty="0" smtClean="0"/>
              <a:t>Favorire l’uso di colori diversi per concetti diversi;</a:t>
            </a:r>
          </a:p>
          <a:p>
            <a:pPr>
              <a:buNone/>
            </a:pPr>
            <a:endParaRPr lang="it-IT" dirty="0" smtClean="0"/>
          </a:p>
          <a:p>
            <a:r>
              <a:rPr lang="it-IT" dirty="0" smtClean="0"/>
              <a:t>Favorire l’uso di immagini mentali per descrivere meglio associazioni fra concetti;</a:t>
            </a:r>
          </a:p>
          <a:p>
            <a:pPr>
              <a:buNone/>
            </a:pPr>
            <a:endParaRPr lang="it-IT" dirty="0" smtClean="0"/>
          </a:p>
          <a:p>
            <a:r>
              <a:rPr lang="it-IT" dirty="0" smtClean="0"/>
              <a:t>Non fare troppi riferimenti al testo scritto; </a:t>
            </a:r>
          </a:p>
          <a:p>
            <a:endParaRPr lang="it-IT" dirty="0" smtClean="0"/>
          </a:p>
          <a:p>
            <a:r>
              <a:rPr lang="it-IT" dirty="0" smtClean="0"/>
              <a:t>Usare anche l’ </a:t>
            </a:r>
            <a:r>
              <a:rPr lang="it-IT" dirty="0" err="1" smtClean="0"/>
              <a:t>audioregistrazione</a:t>
            </a:r>
            <a:r>
              <a:rPr lang="it-IT" dirty="0" smtClean="0"/>
              <a:t> e/o la videoregistrazione. </a:t>
            </a:r>
          </a:p>
          <a:p>
            <a:endParaRPr lang="it-IT"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5" name="object 5"/>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8" name="object 8"/>
          <p:cNvSpPr txBox="1"/>
          <p:nvPr/>
        </p:nvSpPr>
        <p:spPr>
          <a:xfrm>
            <a:off x="8226342" y="303711"/>
            <a:ext cx="281270" cy="153888"/>
          </a:xfrm>
          <a:prstGeom prst="rect">
            <a:avLst/>
          </a:prstGeom>
        </p:spPr>
        <p:txBody>
          <a:bodyPr vert="horz" wrap="square" lIns="0" tIns="0" rIns="0" bIns="0" rtlCol="0">
            <a:spAutoFit/>
          </a:bodyPr>
          <a:lstStyle/>
          <a:p>
            <a:pPr marL="120795"/>
            <a:r>
              <a:rPr sz="1000" spc="-4" dirty="0">
                <a:solidFill>
                  <a:srgbClr val="FFFFFF"/>
                </a:solidFill>
                <a:latin typeface="Corbel"/>
                <a:cs typeface="Corbel"/>
              </a:rPr>
              <a:t>29</a:t>
            </a:r>
            <a:endParaRPr sz="1000" dirty="0">
              <a:latin typeface="Corbel"/>
              <a:cs typeface="Corbel"/>
            </a:endParaRPr>
          </a:p>
        </p:txBody>
      </p:sp>
      <p:sp>
        <p:nvSpPr>
          <p:cNvPr id="11" name="object 11"/>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2" name="object 12"/>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3" name="object 13"/>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4" name="object 14"/>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5" name="object 15"/>
          <p:cNvSpPr/>
          <p:nvPr/>
        </p:nvSpPr>
        <p:spPr>
          <a:xfrm>
            <a:off x="733040" y="300830"/>
            <a:ext cx="78191" cy="6248848"/>
          </a:xfrm>
          <a:prstGeom prst="rect">
            <a:avLst/>
          </a:prstGeom>
          <a:blipFill>
            <a:blip r:embed="rId5" cstate="print"/>
            <a:stretch>
              <a:fillRect/>
            </a:stretch>
          </a:blipFill>
        </p:spPr>
        <p:txBody>
          <a:bodyPr wrap="square" lIns="0" tIns="0" rIns="0" bIns="0" rtlCol="0"/>
          <a:lstStyle/>
          <a:p>
            <a:endParaRPr/>
          </a:p>
        </p:txBody>
      </p:sp>
      <p:sp>
        <p:nvSpPr>
          <p:cNvPr id="17" name="object 17"/>
          <p:cNvSpPr txBox="1"/>
          <p:nvPr/>
        </p:nvSpPr>
        <p:spPr>
          <a:xfrm>
            <a:off x="2123728" y="260648"/>
            <a:ext cx="3642939" cy="692497"/>
          </a:xfrm>
          <a:prstGeom prst="rect">
            <a:avLst/>
          </a:prstGeom>
        </p:spPr>
        <p:txBody>
          <a:bodyPr vert="horz" wrap="square" lIns="0" tIns="0" rIns="0" bIns="0" rtlCol="0">
            <a:spAutoFit/>
          </a:bodyPr>
          <a:lstStyle/>
          <a:p>
            <a:pPr marL="100199" marR="4452" indent="-89065">
              <a:lnSpc>
                <a:spcPts val="2718"/>
              </a:lnSpc>
            </a:pPr>
            <a:r>
              <a:rPr sz="2300" spc="-9" dirty="0">
                <a:solidFill>
                  <a:srgbClr val="565F6C"/>
                </a:solidFill>
                <a:latin typeface="Tahoma"/>
                <a:cs typeface="Tahoma"/>
              </a:rPr>
              <a:t>S</a:t>
            </a:r>
            <a:r>
              <a:rPr sz="2300" dirty="0">
                <a:solidFill>
                  <a:srgbClr val="565F6C"/>
                </a:solidFill>
                <a:latin typeface="Tahoma"/>
                <a:cs typeface="Tahoma"/>
              </a:rPr>
              <a:t>T</a:t>
            </a:r>
            <a:r>
              <a:rPr sz="2300" spc="-9" dirty="0">
                <a:solidFill>
                  <a:srgbClr val="565F6C"/>
                </a:solidFill>
                <a:latin typeface="Tahoma"/>
                <a:cs typeface="Tahoma"/>
              </a:rPr>
              <a:t>I</a:t>
            </a:r>
            <a:r>
              <a:rPr sz="2300" spc="-13" dirty="0">
                <a:solidFill>
                  <a:srgbClr val="565F6C"/>
                </a:solidFill>
                <a:latin typeface="Tahoma"/>
                <a:cs typeface="Tahoma"/>
              </a:rPr>
              <a:t>LI</a:t>
            </a:r>
            <a:r>
              <a:rPr sz="2300" spc="-4" dirty="0">
                <a:solidFill>
                  <a:srgbClr val="565F6C"/>
                </a:solidFill>
                <a:latin typeface="Tahoma"/>
                <a:cs typeface="Tahoma"/>
              </a:rPr>
              <a:t> D</a:t>
            </a:r>
            <a:r>
              <a:rPr sz="2300" dirty="0">
                <a:solidFill>
                  <a:srgbClr val="565F6C"/>
                </a:solidFill>
                <a:latin typeface="Tahoma"/>
                <a:cs typeface="Tahoma"/>
              </a:rPr>
              <a:t>I</a:t>
            </a:r>
            <a:r>
              <a:rPr sz="2300" spc="-13" dirty="0">
                <a:solidFill>
                  <a:srgbClr val="565F6C"/>
                </a:solidFill>
                <a:latin typeface="Tahoma"/>
                <a:cs typeface="Tahoma"/>
              </a:rPr>
              <a:t> </a:t>
            </a:r>
            <a:r>
              <a:rPr sz="2300" spc="-18" dirty="0">
                <a:solidFill>
                  <a:srgbClr val="565F6C"/>
                </a:solidFill>
                <a:latin typeface="Tahoma"/>
                <a:cs typeface="Tahoma"/>
              </a:rPr>
              <a:t>A</a:t>
            </a:r>
            <a:r>
              <a:rPr sz="2300" spc="-9" dirty="0">
                <a:solidFill>
                  <a:srgbClr val="565F6C"/>
                </a:solidFill>
                <a:latin typeface="Tahoma"/>
                <a:cs typeface="Tahoma"/>
              </a:rPr>
              <a:t>P</a:t>
            </a:r>
            <a:r>
              <a:rPr sz="2300" spc="-18" dirty="0">
                <a:solidFill>
                  <a:srgbClr val="565F6C"/>
                </a:solidFill>
                <a:latin typeface="Tahoma"/>
                <a:cs typeface="Tahoma"/>
              </a:rPr>
              <a:t>P</a:t>
            </a:r>
            <a:r>
              <a:rPr sz="2300" spc="-9" dirty="0">
                <a:solidFill>
                  <a:srgbClr val="565F6C"/>
                </a:solidFill>
                <a:latin typeface="Tahoma"/>
                <a:cs typeface="Tahoma"/>
              </a:rPr>
              <a:t>R</a:t>
            </a:r>
            <a:r>
              <a:rPr sz="2300" dirty="0">
                <a:solidFill>
                  <a:srgbClr val="565F6C"/>
                </a:solidFill>
                <a:latin typeface="Tahoma"/>
                <a:cs typeface="Tahoma"/>
              </a:rPr>
              <a:t>ENDI</a:t>
            </a:r>
            <a:r>
              <a:rPr sz="2300" spc="-13" dirty="0">
                <a:solidFill>
                  <a:srgbClr val="565F6C"/>
                </a:solidFill>
                <a:latin typeface="Tahoma"/>
                <a:cs typeface="Tahoma"/>
              </a:rPr>
              <a:t>M</a:t>
            </a:r>
            <a:r>
              <a:rPr sz="2300" dirty="0">
                <a:solidFill>
                  <a:srgbClr val="565F6C"/>
                </a:solidFill>
                <a:latin typeface="Tahoma"/>
                <a:cs typeface="Tahoma"/>
              </a:rPr>
              <a:t>ENT</a:t>
            </a:r>
            <a:r>
              <a:rPr sz="2300" spc="-18" dirty="0">
                <a:solidFill>
                  <a:srgbClr val="565F6C"/>
                </a:solidFill>
                <a:latin typeface="Tahoma"/>
                <a:cs typeface="Tahoma"/>
              </a:rPr>
              <a:t>O</a:t>
            </a:r>
            <a:r>
              <a:rPr sz="2300" dirty="0">
                <a:solidFill>
                  <a:srgbClr val="565F6C"/>
                </a:solidFill>
                <a:latin typeface="Tahoma"/>
                <a:cs typeface="Tahoma"/>
              </a:rPr>
              <a:t> E </a:t>
            </a:r>
            <a:r>
              <a:rPr sz="2300" spc="-9" dirty="0">
                <a:solidFill>
                  <a:srgbClr val="565F6C"/>
                </a:solidFill>
                <a:latin typeface="Tahoma"/>
                <a:cs typeface="Tahoma"/>
              </a:rPr>
              <a:t>S</a:t>
            </a:r>
            <a:r>
              <a:rPr sz="2300" dirty="0">
                <a:solidFill>
                  <a:srgbClr val="565F6C"/>
                </a:solidFill>
                <a:latin typeface="Tahoma"/>
                <a:cs typeface="Tahoma"/>
              </a:rPr>
              <a:t>T</a:t>
            </a:r>
            <a:r>
              <a:rPr sz="2300" spc="-9" dirty="0">
                <a:solidFill>
                  <a:srgbClr val="565F6C"/>
                </a:solidFill>
                <a:latin typeface="Tahoma"/>
                <a:cs typeface="Tahoma"/>
              </a:rPr>
              <a:t>I</a:t>
            </a:r>
            <a:r>
              <a:rPr sz="2300" spc="-13" dirty="0">
                <a:solidFill>
                  <a:srgbClr val="565F6C"/>
                </a:solidFill>
                <a:latin typeface="Tahoma"/>
                <a:cs typeface="Tahoma"/>
              </a:rPr>
              <a:t>LI</a:t>
            </a:r>
            <a:r>
              <a:rPr sz="2300" spc="-4" dirty="0">
                <a:solidFill>
                  <a:srgbClr val="565F6C"/>
                </a:solidFill>
                <a:latin typeface="Tahoma"/>
                <a:cs typeface="Tahoma"/>
              </a:rPr>
              <a:t> </a:t>
            </a:r>
            <a:r>
              <a:rPr sz="2300" dirty="0">
                <a:solidFill>
                  <a:srgbClr val="565F6C"/>
                </a:solidFill>
                <a:latin typeface="Tahoma"/>
                <a:cs typeface="Tahoma"/>
              </a:rPr>
              <a:t>COGN</a:t>
            </a:r>
            <a:r>
              <a:rPr sz="2300" spc="-13" dirty="0">
                <a:solidFill>
                  <a:srgbClr val="565F6C"/>
                </a:solidFill>
                <a:latin typeface="Tahoma"/>
                <a:cs typeface="Tahoma"/>
              </a:rPr>
              <a:t>I</a:t>
            </a:r>
            <a:r>
              <a:rPr sz="2300" dirty="0">
                <a:solidFill>
                  <a:srgbClr val="565F6C"/>
                </a:solidFill>
                <a:latin typeface="Tahoma"/>
                <a:cs typeface="Tahoma"/>
              </a:rPr>
              <a:t>T</a:t>
            </a:r>
            <a:r>
              <a:rPr sz="2300" spc="-4" dirty="0">
                <a:solidFill>
                  <a:srgbClr val="565F6C"/>
                </a:solidFill>
                <a:latin typeface="Tahoma"/>
                <a:cs typeface="Tahoma"/>
              </a:rPr>
              <a:t>I</a:t>
            </a:r>
            <a:r>
              <a:rPr sz="2300" spc="-13" dirty="0">
                <a:solidFill>
                  <a:srgbClr val="565F6C"/>
                </a:solidFill>
                <a:latin typeface="Tahoma"/>
                <a:cs typeface="Tahoma"/>
              </a:rPr>
              <a:t>V</a:t>
            </a:r>
            <a:r>
              <a:rPr sz="2300" spc="4" dirty="0">
                <a:solidFill>
                  <a:srgbClr val="565F6C"/>
                </a:solidFill>
                <a:latin typeface="Tahoma"/>
                <a:cs typeface="Tahoma"/>
              </a:rPr>
              <a:t>I</a:t>
            </a:r>
            <a:r>
              <a:rPr sz="2300" spc="-9" dirty="0">
                <a:solidFill>
                  <a:srgbClr val="565F6C"/>
                </a:solidFill>
                <a:latin typeface="Tahoma"/>
                <a:cs typeface="Tahoma"/>
              </a:rPr>
              <a:t>.</a:t>
            </a:r>
            <a:endParaRPr sz="2300" dirty="0">
              <a:latin typeface="Tahoma"/>
              <a:cs typeface="Tahoma"/>
            </a:endParaRPr>
          </a:p>
        </p:txBody>
      </p:sp>
      <p:sp>
        <p:nvSpPr>
          <p:cNvPr id="18" name="object 18"/>
          <p:cNvSpPr txBox="1"/>
          <p:nvPr/>
        </p:nvSpPr>
        <p:spPr>
          <a:xfrm>
            <a:off x="1259632" y="1124744"/>
            <a:ext cx="5280063" cy="1957587"/>
          </a:xfrm>
          <a:prstGeom prst="rect">
            <a:avLst/>
          </a:prstGeom>
        </p:spPr>
        <p:txBody>
          <a:bodyPr vert="horz" wrap="square" lIns="0" tIns="0" rIns="0" bIns="0" rtlCol="0">
            <a:spAutoFit/>
          </a:bodyPr>
          <a:lstStyle/>
          <a:p>
            <a:pPr marL="623459" marR="4452" indent="-612882">
              <a:lnSpc>
                <a:spcPct val="106300"/>
              </a:lnSpc>
            </a:pPr>
            <a:r>
              <a:rPr sz="2400" b="1" spc="4" dirty="0">
                <a:latin typeface="Tahoma"/>
                <a:cs typeface="Tahoma"/>
              </a:rPr>
              <a:t>G</a:t>
            </a:r>
            <a:r>
              <a:rPr sz="2400" b="1" spc="-4" dirty="0">
                <a:latin typeface="Tahoma"/>
                <a:cs typeface="Tahoma"/>
              </a:rPr>
              <a:t>li</a:t>
            </a:r>
            <a:r>
              <a:rPr sz="2400" b="1" spc="-18" dirty="0">
                <a:latin typeface="Tahoma"/>
                <a:cs typeface="Tahoma"/>
              </a:rPr>
              <a:t> </a:t>
            </a:r>
            <a:r>
              <a:rPr sz="2400" b="1" spc="-4" dirty="0">
                <a:latin typeface="Tahoma"/>
                <a:cs typeface="Tahoma"/>
              </a:rPr>
              <a:t>i</a:t>
            </a:r>
            <a:r>
              <a:rPr sz="2400" b="1" spc="-22" dirty="0">
                <a:latin typeface="Tahoma"/>
                <a:cs typeface="Tahoma"/>
              </a:rPr>
              <a:t>n</a:t>
            </a:r>
            <a:r>
              <a:rPr sz="2400" b="1" spc="-9" dirty="0">
                <a:latin typeface="Tahoma"/>
                <a:cs typeface="Tahoma"/>
              </a:rPr>
              <a:t>d</a:t>
            </a:r>
            <a:r>
              <a:rPr sz="2400" b="1" spc="-4" dirty="0">
                <a:latin typeface="Tahoma"/>
                <a:cs typeface="Tahoma"/>
              </a:rPr>
              <a:t>i</a:t>
            </a:r>
            <a:r>
              <a:rPr sz="2400" b="1" dirty="0">
                <a:latin typeface="Tahoma"/>
                <a:cs typeface="Tahoma"/>
              </a:rPr>
              <a:t>vi</a:t>
            </a:r>
            <a:r>
              <a:rPr sz="2400" b="1" spc="-13" dirty="0">
                <a:latin typeface="Tahoma"/>
                <a:cs typeface="Tahoma"/>
              </a:rPr>
              <a:t>d</a:t>
            </a:r>
            <a:r>
              <a:rPr sz="2400" b="1" spc="-18" dirty="0">
                <a:latin typeface="Tahoma"/>
                <a:cs typeface="Tahoma"/>
              </a:rPr>
              <a:t>u</a:t>
            </a:r>
            <a:r>
              <a:rPr sz="2400" b="1" spc="-4" dirty="0">
                <a:latin typeface="Tahoma"/>
                <a:cs typeface="Tahoma"/>
              </a:rPr>
              <a:t>i</a:t>
            </a:r>
            <a:r>
              <a:rPr sz="2400" b="1" dirty="0">
                <a:latin typeface="Tahoma"/>
                <a:cs typeface="Tahoma"/>
              </a:rPr>
              <a:t> </a:t>
            </a:r>
            <a:r>
              <a:rPr sz="2400" b="1" spc="-4" dirty="0">
                <a:latin typeface="Tahoma"/>
                <a:cs typeface="Tahoma"/>
              </a:rPr>
              <a:t>c</a:t>
            </a:r>
            <a:r>
              <a:rPr sz="2400" b="1" spc="4" dirty="0">
                <a:latin typeface="Tahoma"/>
                <a:cs typeface="Tahoma"/>
              </a:rPr>
              <a:t>o</a:t>
            </a:r>
            <a:r>
              <a:rPr sz="2400" b="1" dirty="0">
                <a:latin typeface="Tahoma"/>
                <a:cs typeface="Tahoma"/>
              </a:rPr>
              <a:t>n</a:t>
            </a:r>
            <a:r>
              <a:rPr sz="2400" b="1" spc="-13" dirty="0">
                <a:latin typeface="Tahoma"/>
                <a:cs typeface="Tahoma"/>
              </a:rPr>
              <a:t> </a:t>
            </a:r>
            <a:r>
              <a:rPr sz="2400" b="1" spc="4" dirty="0">
                <a:latin typeface="Tahoma"/>
                <a:cs typeface="Tahoma"/>
              </a:rPr>
              <a:t>D</a:t>
            </a:r>
            <a:r>
              <a:rPr sz="2400" b="1" dirty="0">
                <a:latin typeface="Tahoma"/>
                <a:cs typeface="Tahoma"/>
              </a:rPr>
              <a:t>S</a:t>
            </a:r>
            <a:r>
              <a:rPr sz="2400" b="1" spc="-13" dirty="0">
                <a:latin typeface="Tahoma"/>
                <a:cs typeface="Tahoma"/>
              </a:rPr>
              <a:t>A</a:t>
            </a:r>
            <a:r>
              <a:rPr sz="2400" b="1" spc="-4" dirty="0">
                <a:latin typeface="Tahoma"/>
                <a:cs typeface="Tahoma"/>
              </a:rPr>
              <a:t> i</a:t>
            </a:r>
            <a:r>
              <a:rPr sz="2400" b="1" spc="-22" dirty="0">
                <a:latin typeface="Tahoma"/>
                <a:cs typeface="Tahoma"/>
              </a:rPr>
              <a:t>n</a:t>
            </a:r>
            <a:r>
              <a:rPr sz="2400" b="1" spc="-4" dirty="0">
                <a:latin typeface="Tahoma"/>
                <a:cs typeface="Tahoma"/>
              </a:rPr>
              <a:t>c</a:t>
            </a:r>
            <a:r>
              <a:rPr sz="2400" b="1" spc="4" dirty="0">
                <a:latin typeface="Tahoma"/>
                <a:cs typeface="Tahoma"/>
              </a:rPr>
              <a:t>o</a:t>
            </a:r>
            <a:r>
              <a:rPr sz="2400" b="1" spc="-18" dirty="0">
                <a:latin typeface="Tahoma"/>
                <a:cs typeface="Tahoma"/>
              </a:rPr>
              <a:t>nt</a:t>
            </a:r>
            <a:r>
              <a:rPr sz="2400" b="1" spc="-4" dirty="0">
                <a:latin typeface="Tahoma"/>
                <a:cs typeface="Tahoma"/>
              </a:rPr>
              <a:t>rer</a:t>
            </a:r>
            <a:r>
              <a:rPr sz="2400" b="1" spc="-9" dirty="0">
                <a:latin typeface="Tahoma"/>
                <a:cs typeface="Tahoma"/>
              </a:rPr>
              <a:t>an</a:t>
            </a:r>
            <a:r>
              <a:rPr sz="2400" b="1" spc="-22" dirty="0">
                <a:latin typeface="Tahoma"/>
                <a:cs typeface="Tahoma"/>
              </a:rPr>
              <a:t>n</a:t>
            </a:r>
            <a:r>
              <a:rPr sz="2400" b="1" dirty="0">
                <a:latin typeface="Tahoma"/>
                <a:cs typeface="Tahoma"/>
              </a:rPr>
              <a:t>o</a:t>
            </a:r>
            <a:r>
              <a:rPr sz="2400" b="1" spc="-18" dirty="0">
                <a:latin typeface="Tahoma"/>
                <a:cs typeface="Tahoma"/>
              </a:rPr>
              <a:t> </a:t>
            </a:r>
            <a:r>
              <a:rPr sz="2400" b="1" spc="-26" dirty="0">
                <a:latin typeface="Tahoma"/>
                <a:cs typeface="Tahoma"/>
              </a:rPr>
              <a:t>m</a:t>
            </a:r>
            <a:r>
              <a:rPr sz="2400" b="1" dirty="0">
                <a:latin typeface="Tahoma"/>
                <a:cs typeface="Tahoma"/>
              </a:rPr>
              <a:t>ag</a:t>
            </a:r>
            <a:r>
              <a:rPr sz="2400" b="1" spc="-13" dirty="0">
                <a:latin typeface="Tahoma"/>
                <a:cs typeface="Tahoma"/>
              </a:rPr>
              <a:t>g</a:t>
            </a:r>
            <a:r>
              <a:rPr sz="2400" b="1" spc="4" dirty="0">
                <a:latin typeface="Tahoma"/>
                <a:cs typeface="Tahoma"/>
              </a:rPr>
              <a:t>i</a:t>
            </a:r>
            <a:r>
              <a:rPr sz="2400" b="1" spc="-9" dirty="0">
                <a:latin typeface="Tahoma"/>
                <a:cs typeface="Tahoma"/>
              </a:rPr>
              <a:t>o</a:t>
            </a:r>
            <a:r>
              <a:rPr sz="2400" b="1" spc="-4" dirty="0">
                <a:latin typeface="Tahoma"/>
                <a:cs typeface="Tahoma"/>
              </a:rPr>
              <a:t>ri</a:t>
            </a:r>
            <a:r>
              <a:rPr sz="2400" b="1" spc="-13" dirty="0">
                <a:latin typeface="Tahoma"/>
                <a:cs typeface="Tahoma"/>
              </a:rPr>
              <a:t> </a:t>
            </a:r>
            <a:r>
              <a:rPr sz="2400" b="1" spc="9" dirty="0">
                <a:latin typeface="Tahoma"/>
                <a:cs typeface="Tahoma"/>
              </a:rPr>
              <a:t>d</a:t>
            </a:r>
            <a:r>
              <a:rPr sz="2400" b="1" dirty="0">
                <a:latin typeface="Tahoma"/>
                <a:cs typeface="Tahoma"/>
              </a:rPr>
              <a:t>if</a:t>
            </a:r>
            <a:r>
              <a:rPr sz="2400" b="1" spc="4" dirty="0">
                <a:latin typeface="Tahoma"/>
                <a:cs typeface="Tahoma"/>
              </a:rPr>
              <a:t>f</a:t>
            </a:r>
            <a:r>
              <a:rPr sz="2400" b="1" dirty="0">
                <a:latin typeface="Tahoma"/>
                <a:cs typeface="Tahoma"/>
              </a:rPr>
              <a:t>i</a:t>
            </a:r>
            <a:r>
              <a:rPr sz="2400" b="1" spc="-9" dirty="0">
                <a:latin typeface="Tahoma"/>
                <a:cs typeface="Tahoma"/>
              </a:rPr>
              <a:t>co</a:t>
            </a:r>
            <a:r>
              <a:rPr sz="2400" b="1" spc="-4" dirty="0">
                <a:latin typeface="Tahoma"/>
                <a:cs typeface="Tahoma"/>
              </a:rPr>
              <a:t>l</a:t>
            </a:r>
            <a:r>
              <a:rPr sz="2400" b="1" spc="-18" dirty="0">
                <a:latin typeface="Tahoma"/>
                <a:cs typeface="Tahoma"/>
              </a:rPr>
              <a:t>t</a:t>
            </a:r>
            <a:r>
              <a:rPr sz="2400" b="1" spc="-9" dirty="0">
                <a:latin typeface="Tahoma"/>
                <a:cs typeface="Tahoma"/>
              </a:rPr>
              <a:t>à </a:t>
            </a:r>
            <a:r>
              <a:rPr sz="2400" b="1" spc="13" dirty="0">
                <a:latin typeface="Tahoma"/>
                <a:cs typeface="Tahoma"/>
              </a:rPr>
              <a:t>c</a:t>
            </a:r>
            <a:r>
              <a:rPr sz="2400" b="1" spc="-9" dirty="0">
                <a:latin typeface="Tahoma"/>
                <a:cs typeface="Tahoma"/>
              </a:rPr>
              <a:t>o</a:t>
            </a:r>
            <a:r>
              <a:rPr sz="2400" b="1" dirty="0">
                <a:latin typeface="Tahoma"/>
                <a:cs typeface="Tahoma"/>
              </a:rPr>
              <a:t>n</a:t>
            </a:r>
            <a:r>
              <a:rPr sz="2400" b="1" spc="-13" dirty="0">
                <a:latin typeface="Tahoma"/>
                <a:cs typeface="Tahoma"/>
              </a:rPr>
              <a:t> </a:t>
            </a:r>
            <a:r>
              <a:rPr sz="2400" b="1" spc="4" dirty="0">
                <a:latin typeface="Tahoma"/>
                <a:cs typeface="Tahoma"/>
              </a:rPr>
              <a:t>i</a:t>
            </a:r>
            <a:r>
              <a:rPr sz="2400" b="1" spc="-4" dirty="0">
                <a:latin typeface="Tahoma"/>
                <a:cs typeface="Tahoma"/>
              </a:rPr>
              <a:t>l can</a:t>
            </a:r>
            <a:r>
              <a:rPr sz="2400" b="1" spc="-9" dirty="0">
                <a:latin typeface="Tahoma"/>
                <a:cs typeface="Tahoma"/>
              </a:rPr>
              <a:t>ale</a:t>
            </a:r>
            <a:r>
              <a:rPr sz="2400" b="1" spc="-4" dirty="0">
                <a:latin typeface="Tahoma"/>
                <a:cs typeface="Tahoma"/>
              </a:rPr>
              <a:t> </a:t>
            </a:r>
            <a:r>
              <a:rPr sz="2400" b="1" spc="-18" dirty="0">
                <a:latin typeface="Tahoma"/>
                <a:cs typeface="Tahoma"/>
              </a:rPr>
              <a:t>v</a:t>
            </a:r>
            <a:r>
              <a:rPr sz="2400" b="1" spc="-4" dirty="0">
                <a:latin typeface="Tahoma"/>
                <a:cs typeface="Tahoma"/>
              </a:rPr>
              <a:t>i</a:t>
            </a:r>
            <a:r>
              <a:rPr sz="2400" b="1" spc="-18" dirty="0">
                <a:latin typeface="Tahoma"/>
                <a:cs typeface="Tahoma"/>
              </a:rPr>
              <a:t>s</a:t>
            </a:r>
            <a:r>
              <a:rPr sz="2400" b="1" spc="-4" dirty="0">
                <a:latin typeface="Tahoma"/>
                <a:cs typeface="Tahoma"/>
              </a:rPr>
              <a:t>i</a:t>
            </a:r>
            <a:r>
              <a:rPr sz="2400" b="1" dirty="0">
                <a:latin typeface="Tahoma"/>
                <a:cs typeface="Tahoma"/>
              </a:rPr>
              <a:t>v</a:t>
            </a:r>
            <a:r>
              <a:rPr sz="2400" b="1" spc="-9" dirty="0">
                <a:latin typeface="Tahoma"/>
                <a:cs typeface="Tahoma"/>
              </a:rPr>
              <a:t>o-</a:t>
            </a:r>
            <a:r>
              <a:rPr sz="2400" b="1" spc="-18" dirty="0">
                <a:latin typeface="Tahoma"/>
                <a:cs typeface="Tahoma"/>
              </a:rPr>
              <a:t>v</a:t>
            </a:r>
            <a:r>
              <a:rPr sz="2400" b="1" spc="-4" dirty="0">
                <a:latin typeface="Tahoma"/>
                <a:cs typeface="Tahoma"/>
              </a:rPr>
              <a:t>erb</a:t>
            </a:r>
            <a:r>
              <a:rPr sz="2400" b="1" spc="-9" dirty="0">
                <a:latin typeface="Tahoma"/>
                <a:cs typeface="Tahoma"/>
              </a:rPr>
              <a:t>ale</a:t>
            </a:r>
            <a:r>
              <a:rPr sz="2400" b="1" spc="-4" dirty="0">
                <a:latin typeface="Tahoma"/>
                <a:cs typeface="Tahoma"/>
              </a:rPr>
              <a:t> </a:t>
            </a:r>
            <a:r>
              <a:rPr sz="2400" b="1" spc="-9" dirty="0">
                <a:latin typeface="Tahoma"/>
                <a:cs typeface="Tahoma"/>
              </a:rPr>
              <a:t>basa</a:t>
            </a:r>
            <a:r>
              <a:rPr sz="2400" b="1" spc="-18" dirty="0">
                <a:latin typeface="Tahoma"/>
                <a:cs typeface="Tahoma"/>
              </a:rPr>
              <a:t>t</a:t>
            </a:r>
            <a:r>
              <a:rPr sz="2400" b="1" dirty="0">
                <a:latin typeface="Tahoma"/>
                <a:cs typeface="Tahoma"/>
              </a:rPr>
              <a:t>o</a:t>
            </a:r>
            <a:r>
              <a:rPr sz="2400" b="1" spc="-18" dirty="0">
                <a:latin typeface="Tahoma"/>
                <a:cs typeface="Tahoma"/>
              </a:rPr>
              <a:t> </a:t>
            </a:r>
            <a:r>
              <a:rPr sz="2400" b="1" spc="-9" dirty="0">
                <a:latin typeface="Tahoma"/>
                <a:cs typeface="Tahoma"/>
              </a:rPr>
              <a:t>s</a:t>
            </a:r>
            <a:r>
              <a:rPr sz="2400" b="1" spc="-22" dirty="0">
                <a:latin typeface="Tahoma"/>
                <a:cs typeface="Tahoma"/>
              </a:rPr>
              <a:t>u</a:t>
            </a:r>
            <a:r>
              <a:rPr sz="2400" b="1" spc="4" dirty="0">
                <a:latin typeface="Tahoma"/>
                <a:cs typeface="Tahoma"/>
              </a:rPr>
              <a:t>l</a:t>
            </a:r>
            <a:r>
              <a:rPr sz="2400" b="1" spc="-9" dirty="0">
                <a:latin typeface="Tahoma"/>
                <a:cs typeface="Tahoma"/>
              </a:rPr>
              <a:t>la</a:t>
            </a:r>
            <a:r>
              <a:rPr sz="2400" b="1" spc="-13" dirty="0">
                <a:latin typeface="Tahoma"/>
                <a:cs typeface="Tahoma"/>
              </a:rPr>
              <a:t> </a:t>
            </a:r>
            <a:r>
              <a:rPr sz="2400" b="1" spc="-4" dirty="0">
                <a:latin typeface="Tahoma"/>
                <a:cs typeface="Tahoma"/>
              </a:rPr>
              <a:t>le</a:t>
            </a:r>
            <a:r>
              <a:rPr sz="2400" b="1" spc="-18" dirty="0">
                <a:latin typeface="Tahoma"/>
                <a:cs typeface="Tahoma"/>
              </a:rPr>
              <a:t>tt</a:t>
            </a:r>
            <a:r>
              <a:rPr sz="2400" b="1" spc="22" dirty="0">
                <a:latin typeface="Tahoma"/>
                <a:cs typeface="Tahoma"/>
              </a:rPr>
              <a:t>o</a:t>
            </a:r>
            <a:r>
              <a:rPr sz="2400" b="1" spc="-9" dirty="0">
                <a:latin typeface="Tahoma"/>
                <a:cs typeface="Tahoma"/>
              </a:rPr>
              <a:t>-s</a:t>
            </a:r>
            <a:r>
              <a:rPr sz="2400" b="1" spc="-18" dirty="0">
                <a:latin typeface="Tahoma"/>
                <a:cs typeface="Tahoma"/>
              </a:rPr>
              <a:t>c</a:t>
            </a:r>
            <a:r>
              <a:rPr sz="2400" b="1" spc="-4" dirty="0">
                <a:latin typeface="Tahoma"/>
                <a:cs typeface="Tahoma"/>
              </a:rPr>
              <a:t>ri</a:t>
            </a:r>
            <a:r>
              <a:rPr sz="2400" b="1" dirty="0">
                <a:latin typeface="Tahoma"/>
                <a:cs typeface="Tahoma"/>
              </a:rPr>
              <a:t>t</a:t>
            </a:r>
            <a:r>
              <a:rPr sz="2400" b="1" spc="-18" dirty="0">
                <a:latin typeface="Tahoma"/>
                <a:cs typeface="Tahoma"/>
              </a:rPr>
              <a:t>t</a:t>
            </a:r>
            <a:r>
              <a:rPr sz="2400" b="1" spc="-13" dirty="0">
                <a:latin typeface="Tahoma"/>
                <a:cs typeface="Tahoma"/>
              </a:rPr>
              <a:t>ura</a:t>
            </a:r>
            <a:endParaRPr sz="2400" dirty="0">
              <a:latin typeface="Tahoma"/>
              <a:cs typeface="Tahoma"/>
            </a:endParaRPr>
          </a:p>
        </p:txBody>
      </p:sp>
      <p:sp>
        <p:nvSpPr>
          <p:cNvPr id="19" name="object 19"/>
          <p:cNvSpPr txBox="1"/>
          <p:nvPr/>
        </p:nvSpPr>
        <p:spPr>
          <a:xfrm>
            <a:off x="971600" y="3284984"/>
            <a:ext cx="7056784" cy="2222788"/>
          </a:xfrm>
          <a:prstGeom prst="rect">
            <a:avLst/>
          </a:prstGeom>
        </p:spPr>
        <p:txBody>
          <a:bodyPr vert="horz" wrap="square" lIns="0" tIns="0" rIns="0" bIns="0" rtlCol="0">
            <a:spAutoFit/>
          </a:bodyPr>
          <a:lstStyle/>
          <a:p>
            <a:pPr marL="11133" marR="4452">
              <a:lnSpc>
                <a:spcPct val="104700"/>
              </a:lnSpc>
            </a:pPr>
            <a:r>
              <a:rPr sz="2800" dirty="0">
                <a:latin typeface="Tahoma"/>
                <a:cs typeface="Tahoma"/>
              </a:rPr>
              <a:t>I</a:t>
            </a:r>
            <a:r>
              <a:rPr sz="2800" spc="-9" dirty="0">
                <a:latin typeface="Tahoma"/>
                <a:cs typeface="Tahoma"/>
              </a:rPr>
              <a:t>n</a:t>
            </a:r>
            <a:r>
              <a:rPr sz="2800" spc="-4" dirty="0">
                <a:latin typeface="Tahoma"/>
                <a:cs typeface="Tahoma"/>
              </a:rPr>
              <a:t> </a:t>
            </a:r>
            <a:r>
              <a:rPr sz="2800" spc="-9" dirty="0">
                <a:latin typeface="Tahoma"/>
                <a:cs typeface="Tahoma"/>
              </a:rPr>
              <a:t>q</a:t>
            </a:r>
            <a:r>
              <a:rPr sz="2800" spc="-18" dirty="0">
                <a:latin typeface="Tahoma"/>
                <a:cs typeface="Tahoma"/>
              </a:rPr>
              <a:t>u</a:t>
            </a:r>
            <a:r>
              <a:rPr sz="2800" dirty="0">
                <a:latin typeface="Tahoma"/>
                <a:cs typeface="Tahoma"/>
              </a:rPr>
              <a:t>e</a:t>
            </a:r>
            <a:r>
              <a:rPr sz="2800" spc="-4" dirty="0">
                <a:latin typeface="Tahoma"/>
                <a:cs typeface="Tahoma"/>
              </a:rPr>
              <a:t>s</a:t>
            </a:r>
            <a:r>
              <a:rPr sz="2800" spc="-9" dirty="0">
                <a:latin typeface="Tahoma"/>
                <a:cs typeface="Tahoma"/>
              </a:rPr>
              <a:t>t</a:t>
            </a:r>
            <a:r>
              <a:rPr sz="2800" spc="-4" dirty="0">
                <a:latin typeface="Tahoma"/>
                <a:cs typeface="Tahoma"/>
              </a:rPr>
              <a:t>i ca</a:t>
            </a:r>
            <a:r>
              <a:rPr sz="2800" dirty="0">
                <a:latin typeface="Tahoma"/>
                <a:cs typeface="Tahoma"/>
              </a:rPr>
              <a:t>s</a:t>
            </a:r>
            <a:r>
              <a:rPr sz="2800" spc="-4" dirty="0">
                <a:latin typeface="Tahoma"/>
                <a:cs typeface="Tahoma"/>
              </a:rPr>
              <a:t>i </a:t>
            </a:r>
            <a:r>
              <a:rPr sz="2800" spc="-13" dirty="0">
                <a:latin typeface="Tahoma"/>
                <a:cs typeface="Tahoma"/>
              </a:rPr>
              <a:t>i</a:t>
            </a:r>
            <a:r>
              <a:rPr sz="2800" spc="-4" dirty="0">
                <a:latin typeface="Tahoma"/>
                <a:cs typeface="Tahoma"/>
              </a:rPr>
              <a:t>l </a:t>
            </a:r>
            <a:r>
              <a:rPr sz="2800" spc="-9" dirty="0">
                <a:latin typeface="Tahoma"/>
                <a:cs typeface="Tahoma"/>
              </a:rPr>
              <a:t>d</a:t>
            </a:r>
            <a:r>
              <a:rPr sz="2800" spc="-13" dirty="0">
                <a:latin typeface="Tahoma"/>
                <a:cs typeface="Tahoma"/>
              </a:rPr>
              <a:t>i</a:t>
            </a:r>
            <a:r>
              <a:rPr sz="2800" spc="-4" dirty="0">
                <a:latin typeface="Tahoma"/>
                <a:cs typeface="Tahoma"/>
              </a:rPr>
              <a:t>s</a:t>
            </a:r>
            <a:r>
              <a:rPr sz="2800" spc="4" dirty="0">
                <a:latin typeface="Tahoma"/>
                <a:cs typeface="Tahoma"/>
              </a:rPr>
              <a:t>t</a:t>
            </a:r>
            <a:r>
              <a:rPr sz="2800" spc="-18" dirty="0">
                <a:latin typeface="Tahoma"/>
                <a:cs typeface="Tahoma"/>
              </a:rPr>
              <a:t>u</a:t>
            </a:r>
            <a:r>
              <a:rPr sz="2800" spc="4" dirty="0">
                <a:latin typeface="Tahoma"/>
                <a:cs typeface="Tahoma"/>
              </a:rPr>
              <a:t>r</a:t>
            </a:r>
            <a:r>
              <a:rPr sz="2800" spc="-9" dirty="0">
                <a:latin typeface="Tahoma"/>
                <a:cs typeface="Tahoma"/>
              </a:rPr>
              <a:t>bo</a:t>
            </a:r>
            <a:r>
              <a:rPr sz="2800" spc="-4" dirty="0">
                <a:latin typeface="Tahoma"/>
                <a:cs typeface="Tahoma"/>
              </a:rPr>
              <a:t> c</a:t>
            </a:r>
            <a:r>
              <a:rPr sz="2800" spc="13" dirty="0">
                <a:latin typeface="Tahoma"/>
                <a:cs typeface="Tahoma"/>
              </a:rPr>
              <a:t>o</a:t>
            </a:r>
            <a:r>
              <a:rPr sz="2800" spc="-18" dirty="0">
                <a:latin typeface="Tahoma"/>
                <a:cs typeface="Tahoma"/>
              </a:rPr>
              <a:t>n</a:t>
            </a:r>
            <a:r>
              <a:rPr sz="2800" spc="-9" dirty="0">
                <a:latin typeface="Tahoma"/>
                <a:cs typeface="Tahoma"/>
              </a:rPr>
              <a:t>d</a:t>
            </a:r>
            <a:r>
              <a:rPr sz="2800" spc="-13" dirty="0">
                <a:latin typeface="Tahoma"/>
                <a:cs typeface="Tahoma"/>
              </a:rPr>
              <a:t>i</a:t>
            </a:r>
            <a:r>
              <a:rPr sz="2800" dirty="0">
                <a:latin typeface="Tahoma"/>
                <a:cs typeface="Tahoma"/>
              </a:rPr>
              <a:t>z</a:t>
            </a:r>
            <a:r>
              <a:rPr sz="2800" spc="-13" dirty="0">
                <a:latin typeface="Tahoma"/>
                <a:cs typeface="Tahoma"/>
              </a:rPr>
              <a:t>i</a:t>
            </a:r>
            <a:r>
              <a:rPr sz="2800" dirty="0">
                <a:latin typeface="Tahoma"/>
                <a:cs typeface="Tahoma"/>
              </a:rPr>
              <a:t>o</a:t>
            </a:r>
            <a:r>
              <a:rPr sz="2800" spc="-18" dirty="0">
                <a:latin typeface="Tahoma"/>
                <a:cs typeface="Tahoma"/>
              </a:rPr>
              <a:t>n</a:t>
            </a:r>
            <a:r>
              <a:rPr sz="2800" spc="-9" dirty="0">
                <a:latin typeface="Tahoma"/>
                <a:cs typeface="Tahoma"/>
              </a:rPr>
              <a:t>a </a:t>
            </a:r>
            <a:r>
              <a:rPr sz="2800" spc="-18" dirty="0">
                <a:latin typeface="Tahoma"/>
                <a:cs typeface="Tahoma"/>
              </a:rPr>
              <a:t>in</a:t>
            </a:r>
            <a:r>
              <a:rPr sz="2800" spc="-4" dirty="0">
                <a:latin typeface="Tahoma"/>
                <a:cs typeface="Tahoma"/>
              </a:rPr>
              <a:t>c</a:t>
            </a:r>
            <a:r>
              <a:rPr sz="2800" spc="9" dirty="0">
                <a:latin typeface="Tahoma"/>
                <a:cs typeface="Tahoma"/>
              </a:rPr>
              <a:t>o</a:t>
            </a:r>
            <a:r>
              <a:rPr sz="2800" spc="-18" dirty="0">
                <a:latin typeface="Tahoma"/>
                <a:cs typeface="Tahoma"/>
              </a:rPr>
              <a:t>n</a:t>
            </a:r>
            <a:r>
              <a:rPr sz="2800" spc="-4" dirty="0">
                <a:latin typeface="Tahoma"/>
                <a:cs typeface="Tahoma"/>
              </a:rPr>
              <a:t>s</a:t>
            </a:r>
            <a:r>
              <a:rPr sz="2800" spc="4" dirty="0">
                <a:latin typeface="Tahoma"/>
                <a:cs typeface="Tahoma"/>
              </a:rPr>
              <a:t>a</a:t>
            </a:r>
            <a:r>
              <a:rPr sz="2800" dirty="0">
                <a:latin typeface="Tahoma"/>
                <a:cs typeface="Tahoma"/>
              </a:rPr>
              <a:t>pe</a:t>
            </a:r>
            <a:r>
              <a:rPr sz="2800" spc="-9" dirty="0">
                <a:latin typeface="Tahoma"/>
                <a:cs typeface="Tahoma"/>
              </a:rPr>
              <a:t>vo</a:t>
            </a:r>
            <a:r>
              <a:rPr sz="2800" spc="-18" dirty="0">
                <a:latin typeface="Tahoma"/>
                <a:cs typeface="Tahoma"/>
              </a:rPr>
              <a:t>l</a:t>
            </a:r>
            <a:r>
              <a:rPr sz="2800" spc="-22" dirty="0">
                <a:latin typeface="Tahoma"/>
                <a:cs typeface="Tahoma"/>
              </a:rPr>
              <a:t>m</a:t>
            </a:r>
            <a:r>
              <a:rPr sz="2800" dirty="0">
                <a:latin typeface="Tahoma"/>
                <a:cs typeface="Tahoma"/>
              </a:rPr>
              <a:t>en</a:t>
            </a:r>
            <a:r>
              <a:rPr sz="2800" spc="-9" dirty="0">
                <a:latin typeface="Tahoma"/>
                <a:cs typeface="Tahoma"/>
              </a:rPr>
              <a:t>t</a:t>
            </a:r>
            <a:r>
              <a:rPr sz="2800" dirty="0">
                <a:latin typeface="Tahoma"/>
                <a:cs typeface="Tahoma"/>
              </a:rPr>
              <a:t>e</a:t>
            </a:r>
            <a:r>
              <a:rPr sz="2800" spc="4" dirty="0">
                <a:latin typeface="Tahoma"/>
                <a:cs typeface="Tahoma"/>
              </a:rPr>
              <a:t> </a:t>
            </a:r>
            <a:r>
              <a:rPr sz="2800" spc="-13" dirty="0">
                <a:latin typeface="Tahoma"/>
                <a:cs typeface="Tahoma"/>
              </a:rPr>
              <a:t>l</a:t>
            </a:r>
            <a:r>
              <a:rPr sz="2800" spc="-9" dirty="0">
                <a:latin typeface="Tahoma"/>
                <a:cs typeface="Tahoma"/>
              </a:rPr>
              <a:t>a</a:t>
            </a:r>
            <a:r>
              <a:rPr sz="2800" spc="9" dirty="0">
                <a:latin typeface="Tahoma"/>
                <a:cs typeface="Tahoma"/>
              </a:rPr>
              <a:t> </a:t>
            </a:r>
            <a:r>
              <a:rPr sz="2800" dirty="0">
                <a:latin typeface="Tahoma"/>
                <a:cs typeface="Tahoma"/>
              </a:rPr>
              <a:t>p</a:t>
            </a:r>
            <a:r>
              <a:rPr sz="2800" spc="4" dirty="0">
                <a:latin typeface="Tahoma"/>
                <a:cs typeface="Tahoma"/>
              </a:rPr>
              <a:t>r</a:t>
            </a:r>
            <a:r>
              <a:rPr sz="2800" dirty="0">
                <a:latin typeface="Tahoma"/>
                <a:cs typeface="Tahoma"/>
              </a:rPr>
              <a:t>e</a:t>
            </a:r>
            <a:r>
              <a:rPr sz="2800" spc="-22" dirty="0">
                <a:latin typeface="Tahoma"/>
                <a:cs typeface="Tahoma"/>
              </a:rPr>
              <a:t>f</a:t>
            </a:r>
            <a:r>
              <a:rPr sz="2800" dirty="0">
                <a:latin typeface="Tahoma"/>
                <a:cs typeface="Tahoma"/>
              </a:rPr>
              <a:t>e</a:t>
            </a:r>
            <a:r>
              <a:rPr sz="2800" spc="4" dirty="0">
                <a:latin typeface="Tahoma"/>
                <a:cs typeface="Tahoma"/>
              </a:rPr>
              <a:t>r</a:t>
            </a:r>
            <a:r>
              <a:rPr sz="2800" dirty="0">
                <a:latin typeface="Tahoma"/>
                <a:cs typeface="Tahoma"/>
              </a:rPr>
              <a:t>e</a:t>
            </a:r>
            <a:r>
              <a:rPr sz="2800" spc="-18" dirty="0">
                <a:latin typeface="Tahoma"/>
                <a:cs typeface="Tahoma"/>
              </a:rPr>
              <a:t>n</a:t>
            </a:r>
            <a:r>
              <a:rPr sz="2800" dirty="0">
                <a:latin typeface="Tahoma"/>
                <a:cs typeface="Tahoma"/>
              </a:rPr>
              <a:t>z</a:t>
            </a:r>
            <a:r>
              <a:rPr sz="2800" spc="-9" dirty="0">
                <a:latin typeface="Tahoma"/>
                <a:cs typeface="Tahoma"/>
              </a:rPr>
              <a:t>a</a:t>
            </a:r>
            <a:r>
              <a:rPr sz="2800" spc="-4" dirty="0">
                <a:latin typeface="Tahoma"/>
                <a:cs typeface="Tahoma"/>
              </a:rPr>
              <a:t> </a:t>
            </a:r>
            <a:r>
              <a:rPr sz="2800" dirty="0">
                <a:latin typeface="Tahoma"/>
                <a:cs typeface="Tahoma"/>
              </a:rPr>
              <a:t>de</a:t>
            </a:r>
            <a:r>
              <a:rPr sz="2800" spc="-13" dirty="0">
                <a:latin typeface="Tahoma"/>
                <a:cs typeface="Tahoma"/>
              </a:rPr>
              <a:t>ll</a:t>
            </a:r>
            <a:r>
              <a:rPr sz="2800" spc="-9" dirty="0">
                <a:latin typeface="Tahoma"/>
                <a:cs typeface="Tahoma"/>
              </a:rPr>
              <a:t>o </a:t>
            </a:r>
            <a:r>
              <a:rPr sz="2800" spc="-4" dirty="0">
                <a:latin typeface="Tahoma"/>
                <a:cs typeface="Tahoma"/>
              </a:rPr>
              <a:t>s</a:t>
            </a:r>
            <a:r>
              <a:rPr sz="2800" spc="-9" dirty="0">
                <a:latin typeface="Tahoma"/>
                <a:cs typeface="Tahoma"/>
              </a:rPr>
              <a:t>t</a:t>
            </a:r>
            <a:r>
              <a:rPr sz="2800" spc="-13" dirty="0">
                <a:latin typeface="Tahoma"/>
                <a:cs typeface="Tahoma"/>
              </a:rPr>
              <a:t>il</a:t>
            </a:r>
            <a:r>
              <a:rPr sz="2800" dirty="0">
                <a:latin typeface="Tahoma"/>
                <a:cs typeface="Tahoma"/>
              </a:rPr>
              <a:t>e</a:t>
            </a:r>
            <a:r>
              <a:rPr sz="2800" spc="4" dirty="0">
                <a:latin typeface="Tahoma"/>
                <a:cs typeface="Tahoma"/>
              </a:rPr>
              <a:t> </a:t>
            </a:r>
            <a:r>
              <a:rPr sz="2800" spc="-9" dirty="0">
                <a:latin typeface="Tahoma"/>
                <a:cs typeface="Tahoma"/>
              </a:rPr>
              <a:t>di</a:t>
            </a:r>
            <a:r>
              <a:rPr sz="2800" spc="-4" dirty="0">
                <a:latin typeface="Tahoma"/>
                <a:cs typeface="Tahoma"/>
              </a:rPr>
              <a:t> a</a:t>
            </a:r>
            <a:r>
              <a:rPr sz="2800" spc="-9" dirty="0">
                <a:latin typeface="Tahoma"/>
                <a:cs typeface="Tahoma"/>
              </a:rPr>
              <a:t>pp</a:t>
            </a:r>
            <a:r>
              <a:rPr sz="2800" spc="-4" dirty="0">
                <a:latin typeface="Tahoma"/>
                <a:cs typeface="Tahoma"/>
              </a:rPr>
              <a:t>r</a:t>
            </a:r>
            <a:r>
              <a:rPr sz="2800" dirty="0">
                <a:latin typeface="Tahoma"/>
                <a:cs typeface="Tahoma"/>
              </a:rPr>
              <a:t>e</a:t>
            </a:r>
            <a:r>
              <a:rPr sz="2800" spc="-18" dirty="0">
                <a:latin typeface="Tahoma"/>
                <a:cs typeface="Tahoma"/>
              </a:rPr>
              <a:t>n</a:t>
            </a:r>
            <a:r>
              <a:rPr sz="2800" spc="-9" dirty="0">
                <a:latin typeface="Tahoma"/>
                <a:cs typeface="Tahoma"/>
              </a:rPr>
              <a:t>d</a:t>
            </a:r>
            <a:r>
              <a:rPr sz="2800" spc="-18" dirty="0">
                <a:latin typeface="Tahoma"/>
                <a:cs typeface="Tahoma"/>
              </a:rPr>
              <a:t>im</a:t>
            </a:r>
            <a:r>
              <a:rPr sz="2800" dirty="0">
                <a:latin typeface="Tahoma"/>
                <a:cs typeface="Tahoma"/>
              </a:rPr>
              <a:t>e</a:t>
            </a:r>
            <a:r>
              <a:rPr sz="2800" spc="-18" dirty="0">
                <a:latin typeface="Tahoma"/>
                <a:cs typeface="Tahoma"/>
              </a:rPr>
              <a:t>n</a:t>
            </a:r>
            <a:r>
              <a:rPr sz="2800" spc="-9" dirty="0">
                <a:latin typeface="Tahoma"/>
                <a:cs typeface="Tahoma"/>
              </a:rPr>
              <a:t>to,</a:t>
            </a:r>
            <a:r>
              <a:rPr sz="2800" spc="4" dirty="0">
                <a:latin typeface="Tahoma"/>
                <a:cs typeface="Tahoma"/>
              </a:rPr>
              <a:t> </a:t>
            </a:r>
            <a:r>
              <a:rPr sz="2800" spc="13" dirty="0">
                <a:latin typeface="Tahoma"/>
                <a:cs typeface="Tahoma"/>
              </a:rPr>
              <a:t>c</a:t>
            </a:r>
            <a:r>
              <a:rPr sz="2800" dirty="0">
                <a:latin typeface="Tahoma"/>
                <a:cs typeface="Tahoma"/>
              </a:rPr>
              <a:t>o</a:t>
            </a:r>
            <a:r>
              <a:rPr sz="2800" spc="13" dirty="0">
                <a:latin typeface="Tahoma"/>
                <a:cs typeface="Tahoma"/>
              </a:rPr>
              <a:t>s</a:t>
            </a:r>
            <a:r>
              <a:rPr sz="2800" spc="-9" dirty="0">
                <a:latin typeface="Tahoma"/>
                <a:cs typeface="Tahoma"/>
              </a:rPr>
              <a:t>t</a:t>
            </a:r>
            <a:r>
              <a:rPr sz="2800" spc="4" dirty="0">
                <a:latin typeface="Tahoma"/>
                <a:cs typeface="Tahoma"/>
              </a:rPr>
              <a:t>r</a:t>
            </a:r>
            <a:r>
              <a:rPr sz="2800" spc="-18" dirty="0">
                <a:latin typeface="Tahoma"/>
                <a:cs typeface="Tahoma"/>
              </a:rPr>
              <a:t>in</a:t>
            </a:r>
            <a:r>
              <a:rPr sz="2800" dirty="0">
                <a:latin typeface="Tahoma"/>
                <a:cs typeface="Tahoma"/>
              </a:rPr>
              <a:t>ge</a:t>
            </a:r>
            <a:r>
              <a:rPr sz="2800" spc="-18" dirty="0">
                <a:latin typeface="Tahoma"/>
                <a:cs typeface="Tahoma"/>
              </a:rPr>
              <a:t>n</a:t>
            </a:r>
            <a:r>
              <a:rPr sz="2800" spc="-9" dirty="0">
                <a:latin typeface="Tahoma"/>
                <a:cs typeface="Tahoma"/>
              </a:rPr>
              <a:t>do</a:t>
            </a:r>
            <a:r>
              <a:rPr sz="2800" spc="-4" dirty="0">
                <a:latin typeface="Tahoma"/>
                <a:cs typeface="Tahoma"/>
              </a:rPr>
              <a:t> </a:t>
            </a:r>
            <a:r>
              <a:rPr sz="2800" spc="-9" dirty="0">
                <a:latin typeface="Tahoma"/>
                <a:cs typeface="Tahoma"/>
              </a:rPr>
              <a:t>la </a:t>
            </a:r>
            <a:r>
              <a:rPr sz="2800" dirty="0">
                <a:latin typeface="Tahoma"/>
                <a:cs typeface="Tahoma"/>
              </a:rPr>
              <a:t>pe</a:t>
            </a:r>
            <a:r>
              <a:rPr sz="2800" spc="4" dirty="0">
                <a:latin typeface="Tahoma"/>
                <a:cs typeface="Tahoma"/>
              </a:rPr>
              <a:t>r</a:t>
            </a:r>
            <a:r>
              <a:rPr sz="2800" spc="-13" dirty="0">
                <a:latin typeface="Tahoma"/>
                <a:cs typeface="Tahoma"/>
              </a:rPr>
              <a:t>so</a:t>
            </a:r>
            <a:r>
              <a:rPr sz="2800" spc="-18" dirty="0">
                <a:latin typeface="Tahoma"/>
                <a:cs typeface="Tahoma"/>
              </a:rPr>
              <a:t>n</a:t>
            </a:r>
            <a:r>
              <a:rPr sz="2800" spc="-9" dirty="0">
                <a:latin typeface="Tahoma"/>
                <a:cs typeface="Tahoma"/>
              </a:rPr>
              <a:t>a</a:t>
            </a:r>
            <a:r>
              <a:rPr sz="2800" spc="9" dirty="0">
                <a:latin typeface="Tahoma"/>
                <a:cs typeface="Tahoma"/>
              </a:rPr>
              <a:t> </a:t>
            </a:r>
            <a:r>
              <a:rPr sz="2800" spc="-4" dirty="0">
                <a:latin typeface="Tahoma"/>
                <a:cs typeface="Tahoma"/>
              </a:rPr>
              <a:t>c</a:t>
            </a:r>
            <a:r>
              <a:rPr sz="2800" spc="-9" dirty="0">
                <a:latin typeface="Tahoma"/>
                <a:cs typeface="Tahoma"/>
              </a:rPr>
              <a:t>on</a:t>
            </a:r>
            <a:r>
              <a:rPr sz="2800" spc="-4" dirty="0">
                <a:latin typeface="Tahoma"/>
                <a:cs typeface="Tahoma"/>
              </a:rPr>
              <a:t> </a:t>
            </a:r>
            <a:r>
              <a:rPr sz="2800" dirty="0">
                <a:latin typeface="Tahoma"/>
                <a:cs typeface="Tahoma"/>
              </a:rPr>
              <a:t>D</a:t>
            </a:r>
            <a:r>
              <a:rPr sz="2800" spc="-9" dirty="0">
                <a:latin typeface="Tahoma"/>
                <a:cs typeface="Tahoma"/>
              </a:rPr>
              <a:t>S</a:t>
            </a:r>
            <a:r>
              <a:rPr sz="2800" spc="-13" dirty="0">
                <a:latin typeface="Tahoma"/>
                <a:cs typeface="Tahoma"/>
              </a:rPr>
              <a:t>A</a:t>
            </a:r>
            <a:r>
              <a:rPr sz="2800" spc="4" dirty="0">
                <a:latin typeface="Tahoma"/>
                <a:cs typeface="Tahoma"/>
              </a:rPr>
              <a:t> </a:t>
            </a:r>
            <a:r>
              <a:rPr sz="2800" spc="-9" dirty="0">
                <a:latin typeface="Tahoma"/>
                <a:cs typeface="Tahoma"/>
              </a:rPr>
              <a:t>a</a:t>
            </a:r>
            <a:r>
              <a:rPr sz="2800" spc="-4" dirty="0">
                <a:latin typeface="Tahoma"/>
                <a:cs typeface="Tahoma"/>
              </a:rPr>
              <a:t> </a:t>
            </a:r>
            <a:r>
              <a:rPr sz="2800" spc="-9" dirty="0">
                <a:latin typeface="Tahoma"/>
                <a:cs typeface="Tahoma"/>
              </a:rPr>
              <a:t>p</a:t>
            </a:r>
            <a:r>
              <a:rPr sz="2800" spc="-4" dirty="0">
                <a:latin typeface="Tahoma"/>
                <a:cs typeface="Tahoma"/>
              </a:rPr>
              <a:t>as</a:t>
            </a:r>
            <a:r>
              <a:rPr sz="2800" spc="-18" dirty="0">
                <a:latin typeface="Tahoma"/>
                <a:cs typeface="Tahoma"/>
              </a:rPr>
              <a:t>s</a:t>
            </a:r>
            <a:r>
              <a:rPr sz="2800" spc="-4" dirty="0">
                <a:latin typeface="Tahoma"/>
                <a:cs typeface="Tahoma"/>
              </a:rPr>
              <a:t>a</a:t>
            </a:r>
            <a:r>
              <a:rPr sz="2800" spc="-13" dirty="0">
                <a:latin typeface="Tahoma"/>
                <a:cs typeface="Tahoma"/>
              </a:rPr>
              <a:t>r</a:t>
            </a:r>
            <a:r>
              <a:rPr sz="2800" dirty="0">
                <a:latin typeface="Tahoma"/>
                <a:cs typeface="Tahoma"/>
              </a:rPr>
              <a:t>e</a:t>
            </a:r>
            <a:r>
              <a:rPr sz="2800" spc="4" dirty="0">
                <a:latin typeface="Tahoma"/>
                <a:cs typeface="Tahoma"/>
              </a:rPr>
              <a:t> </a:t>
            </a:r>
            <a:r>
              <a:rPr sz="2800" spc="-4" dirty="0">
                <a:latin typeface="Tahoma"/>
                <a:cs typeface="Tahoma"/>
              </a:rPr>
              <a:t>a</a:t>
            </a:r>
            <a:r>
              <a:rPr sz="2800" spc="-9" dirty="0">
                <a:latin typeface="Tahoma"/>
                <a:cs typeface="Tahoma"/>
              </a:rPr>
              <a:t>d</a:t>
            </a:r>
            <a:r>
              <a:rPr sz="2800" spc="-13" dirty="0">
                <a:latin typeface="Tahoma"/>
                <a:cs typeface="Tahoma"/>
              </a:rPr>
              <a:t> </a:t>
            </a:r>
            <a:r>
              <a:rPr sz="2800" spc="-4" dirty="0">
                <a:latin typeface="Tahoma"/>
                <a:cs typeface="Tahoma"/>
              </a:rPr>
              <a:t>a</a:t>
            </a:r>
            <a:r>
              <a:rPr sz="2800" spc="-13" dirty="0">
                <a:latin typeface="Tahoma"/>
                <a:cs typeface="Tahoma"/>
              </a:rPr>
              <a:t>l</a:t>
            </a:r>
            <a:r>
              <a:rPr sz="2800" spc="-9" dirty="0">
                <a:latin typeface="Tahoma"/>
                <a:cs typeface="Tahoma"/>
              </a:rPr>
              <a:t>t</a:t>
            </a:r>
            <a:r>
              <a:rPr sz="2800" spc="4" dirty="0">
                <a:latin typeface="Tahoma"/>
                <a:cs typeface="Tahoma"/>
              </a:rPr>
              <a:t>r</a:t>
            </a:r>
            <a:r>
              <a:rPr sz="2800" spc="-4" dirty="0">
                <a:latin typeface="Tahoma"/>
                <a:cs typeface="Tahoma"/>
              </a:rPr>
              <a:t>i</a:t>
            </a:r>
            <a:r>
              <a:rPr sz="2800" spc="-9" dirty="0">
                <a:latin typeface="Tahoma"/>
                <a:cs typeface="Tahoma"/>
              </a:rPr>
              <a:t>  </a:t>
            </a:r>
            <a:r>
              <a:rPr sz="2800" spc="-4" dirty="0">
                <a:latin typeface="Tahoma"/>
                <a:cs typeface="Tahoma"/>
              </a:rPr>
              <a:t>s</a:t>
            </a:r>
            <a:r>
              <a:rPr sz="2800" spc="-9" dirty="0">
                <a:latin typeface="Tahoma"/>
                <a:cs typeface="Tahoma"/>
              </a:rPr>
              <a:t>t</a:t>
            </a:r>
            <a:r>
              <a:rPr sz="2800" spc="-13" dirty="0">
                <a:latin typeface="Tahoma"/>
                <a:cs typeface="Tahoma"/>
              </a:rPr>
              <a:t>i</a:t>
            </a:r>
            <a:r>
              <a:rPr sz="2800" dirty="0">
                <a:latin typeface="Tahoma"/>
                <a:cs typeface="Tahoma"/>
              </a:rPr>
              <a:t>l</a:t>
            </a:r>
            <a:r>
              <a:rPr sz="2800" spc="-4" dirty="0">
                <a:latin typeface="Tahoma"/>
                <a:cs typeface="Tahoma"/>
              </a:rPr>
              <a:t>i</a:t>
            </a:r>
            <a:r>
              <a:rPr sz="2800" dirty="0">
                <a:latin typeface="Tahoma"/>
                <a:cs typeface="Tahoma"/>
              </a:rPr>
              <a:t> </a:t>
            </a:r>
            <a:r>
              <a:rPr sz="2800" spc="-4" dirty="0">
                <a:latin typeface="Tahoma"/>
                <a:cs typeface="Tahoma"/>
              </a:rPr>
              <a:t>c</a:t>
            </a:r>
            <a:r>
              <a:rPr sz="2800" spc="-13" dirty="0">
                <a:latin typeface="Tahoma"/>
                <a:cs typeface="Tahoma"/>
              </a:rPr>
              <a:t>h</a:t>
            </a:r>
            <a:r>
              <a:rPr sz="2800" dirty="0">
                <a:latin typeface="Tahoma"/>
                <a:cs typeface="Tahoma"/>
              </a:rPr>
              <a:t>e</a:t>
            </a:r>
            <a:r>
              <a:rPr sz="2800" spc="4" dirty="0">
                <a:latin typeface="Tahoma"/>
                <a:cs typeface="Tahoma"/>
              </a:rPr>
              <a:t> </a:t>
            </a:r>
            <a:r>
              <a:rPr sz="2800" spc="-9" dirty="0">
                <a:latin typeface="Tahoma"/>
                <a:cs typeface="Tahoma"/>
              </a:rPr>
              <a:t>d</a:t>
            </a:r>
            <a:r>
              <a:rPr sz="2800" spc="-13" dirty="0">
                <a:latin typeface="Tahoma"/>
                <a:cs typeface="Tahoma"/>
              </a:rPr>
              <a:t>i</a:t>
            </a:r>
            <a:r>
              <a:rPr sz="2800" spc="-9" dirty="0">
                <a:latin typeface="Tahoma"/>
                <a:cs typeface="Tahoma"/>
              </a:rPr>
              <a:t>v</a:t>
            </a:r>
            <a:r>
              <a:rPr sz="2800" dirty="0">
                <a:latin typeface="Tahoma"/>
                <a:cs typeface="Tahoma"/>
              </a:rPr>
              <a:t>e</a:t>
            </a:r>
            <a:r>
              <a:rPr sz="2800" spc="-18" dirty="0">
                <a:latin typeface="Tahoma"/>
                <a:cs typeface="Tahoma"/>
              </a:rPr>
              <a:t>n</a:t>
            </a:r>
            <a:r>
              <a:rPr sz="2800" spc="-9" dirty="0">
                <a:latin typeface="Tahoma"/>
                <a:cs typeface="Tahoma"/>
              </a:rPr>
              <a:t>t</a:t>
            </a:r>
            <a:r>
              <a:rPr sz="2800" spc="-4" dirty="0">
                <a:latin typeface="Tahoma"/>
                <a:cs typeface="Tahoma"/>
              </a:rPr>
              <a:t>a</a:t>
            </a:r>
            <a:r>
              <a:rPr sz="2800" dirty="0">
                <a:latin typeface="Tahoma"/>
                <a:cs typeface="Tahoma"/>
              </a:rPr>
              <a:t>n</a:t>
            </a:r>
            <a:r>
              <a:rPr sz="2800" spc="-9" dirty="0">
                <a:latin typeface="Tahoma"/>
                <a:cs typeface="Tahoma"/>
              </a:rPr>
              <a:t>o</a:t>
            </a:r>
            <a:r>
              <a:rPr sz="2800" dirty="0">
                <a:latin typeface="Tahoma"/>
                <a:cs typeface="Tahoma"/>
              </a:rPr>
              <a:t> </a:t>
            </a:r>
            <a:r>
              <a:rPr sz="2800" spc="-9" dirty="0">
                <a:latin typeface="Tahoma"/>
                <a:cs typeface="Tahoma"/>
              </a:rPr>
              <a:t>que</a:t>
            </a:r>
            <a:r>
              <a:rPr sz="2800" spc="-13" dirty="0">
                <a:latin typeface="Tahoma"/>
                <a:cs typeface="Tahoma"/>
              </a:rPr>
              <a:t>l</a:t>
            </a:r>
            <a:r>
              <a:rPr sz="2800" dirty="0">
                <a:latin typeface="Tahoma"/>
                <a:cs typeface="Tahoma"/>
              </a:rPr>
              <a:t>l</a:t>
            </a:r>
            <a:r>
              <a:rPr sz="2800" spc="-4" dirty="0">
                <a:latin typeface="Tahoma"/>
                <a:cs typeface="Tahoma"/>
              </a:rPr>
              <a:t>i </a:t>
            </a:r>
            <a:r>
              <a:rPr sz="2800" dirty="0">
                <a:latin typeface="Tahoma"/>
                <a:cs typeface="Tahoma"/>
              </a:rPr>
              <a:t>p</a:t>
            </a:r>
            <a:r>
              <a:rPr sz="2800" spc="4" dirty="0">
                <a:latin typeface="Tahoma"/>
                <a:cs typeface="Tahoma"/>
              </a:rPr>
              <a:t>r</a:t>
            </a:r>
            <a:r>
              <a:rPr sz="2800" dirty="0">
                <a:latin typeface="Tahoma"/>
                <a:cs typeface="Tahoma"/>
              </a:rPr>
              <a:t>e</a:t>
            </a:r>
            <a:r>
              <a:rPr sz="2800" spc="-4" dirty="0">
                <a:latin typeface="Tahoma"/>
                <a:cs typeface="Tahoma"/>
              </a:rPr>
              <a:t>f</a:t>
            </a:r>
            <a:r>
              <a:rPr sz="2800" dirty="0">
                <a:latin typeface="Tahoma"/>
                <a:cs typeface="Tahoma"/>
              </a:rPr>
              <a:t>e</a:t>
            </a:r>
            <a:r>
              <a:rPr sz="2800" spc="4" dirty="0">
                <a:latin typeface="Tahoma"/>
                <a:cs typeface="Tahoma"/>
              </a:rPr>
              <a:t>r</a:t>
            </a:r>
            <a:r>
              <a:rPr sz="2800" spc="-13" dirty="0">
                <a:latin typeface="Tahoma"/>
                <a:cs typeface="Tahoma"/>
              </a:rPr>
              <a:t>i</a:t>
            </a:r>
            <a:r>
              <a:rPr sz="2800" spc="-9" dirty="0">
                <a:latin typeface="Tahoma"/>
                <a:cs typeface="Tahoma"/>
              </a:rPr>
              <a:t>t</a:t>
            </a:r>
            <a:r>
              <a:rPr sz="2800" spc="-4" dirty="0">
                <a:latin typeface="Tahoma"/>
                <a:cs typeface="Tahoma"/>
              </a:rPr>
              <a:t>i</a:t>
            </a:r>
            <a:endParaRPr sz="2800" dirty="0">
              <a:latin typeface="Tahoma"/>
              <a:cs typeface="Tahoma"/>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spc="-9" dirty="0">
                <a:solidFill>
                  <a:srgbClr val="FFFFFF"/>
                </a:solidFill>
                <a:latin typeface="Corbel"/>
                <a:cs typeface="Corbel"/>
              </a:rPr>
              <a:t>30</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3" name="object 13"/>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4" name="object 14"/>
          <p:cNvSpPr txBox="1">
            <a:spLocks noGrp="1"/>
          </p:cNvSpPr>
          <p:nvPr>
            <p:ph type="title"/>
          </p:nvPr>
        </p:nvSpPr>
        <p:spPr>
          <a:xfrm>
            <a:off x="457200" y="919414"/>
            <a:ext cx="8229600" cy="864885"/>
          </a:xfrm>
          <a:prstGeom prst="rect">
            <a:avLst/>
          </a:prstGeom>
        </p:spPr>
        <p:txBody>
          <a:bodyPr vert="horz" wrap="square" lIns="0" tIns="185961" rIns="0" bIns="0" rtlCol="0">
            <a:spAutoFit/>
          </a:bodyPr>
          <a:lstStyle/>
          <a:p>
            <a:pPr>
              <a:lnSpc>
                <a:spcPct val="100000"/>
              </a:lnSpc>
            </a:pPr>
            <a:r>
              <a:rPr spc="-4" dirty="0">
                <a:latin typeface="Tahoma"/>
                <a:cs typeface="Tahoma"/>
              </a:rPr>
              <a:t>PREFER</a:t>
            </a:r>
            <a:r>
              <a:rPr spc="-9" dirty="0">
                <a:latin typeface="Tahoma"/>
                <a:cs typeface="Tahoma"/>
              </a:rPr>
              <a:t>E</a:t>
            </a:r>
            <a:r>
              <a:rPr spc="-4" dirty="0">
                <a:latin typeface="Tahoma"/>
                <a:cs typeface="Tahoma"/>
              </a:rPr>
              <a:t>NZ</a:t>
            </a:r>
            <a:r>
              <a:rPr dirty="0">
                <a:latin typeface="Tahoma"/>
                <a:cs typeface="Tahoma"/>
              </a:rPr>
              <a:t>E</a:t>
            </a:r>
            <a:r>
              <a:rPr spc="-4" dirty="0">
                <a:latin typeface="Tahoma"/>
                <a:cs typeface="Tahoma"/>
              </a:rPr>
              <a:t> </a:t>
            </a:r>
            <a:r>
              <a:rPr spc="9" dirty="0">
                <a:latin typeface="Tahoma"/>
                <a:cs typeface="Tahoma"/>
              </a:rPr>
              <a:t>D</a:t>
            </a:r>
            <a:r>
              <a:rPr spc="-22" dirty="0">
                <a:latin typeface="Tahoma"/>
                <a:cs typeface="Tahoma"/>
              </a:rPr>
              <a:t>SA</a:t>
            </a:r>
          </a:p>
        </p:txBody>
      </p:sp>
      <p:sp>
        <p:nvSpPr>
          <p:cNvPr id="15" name="object 15"/>
          <p:cNvSpPr txBox="1"/>
          <p:nvPr/>
        </p:nvSpPr>
        <p:spPr>
          <a:xfrm>
            <a:off x="1353356" y="1853226"/>
            <a:ext cx="5618890" cy="3408625"/>
          </a:xfrm>
          <a:prstGeom prst="rect">
            <a:avLst/>
          </a:prstGeom>
        </p:spPr>
        <p:txBody>
          <a:bodyPr vert="horz" wrap="square" lIns="0" tIns="0" rIns="0" bIns="0" rtlCol="0">
            <a:spAutoFit/>
          </a:bodyPr>
          <a:lstStyle/>
          <a:p>
            <a:pPr marL="11133" marR="413599" indent="75706">
              <a:lnSpc>
                <a:spcPct val="101899"/>
              </a:lnSpc>
            </a:pPr>
            <a:r>
              <a:rPr sz="2000" spc="-9" dirty="0">
                <a:latin typeface="Tahoma"/>
                <a:cs typeface="Tahoma"/>
              </a:rPr>
              <a:t>le</a:t>
            </a:r>
            <a:r>
              <a:rPr sz="2000" spc="-4" dirty="0">
                <a:latin typeface="Tahoma"/>
                <a:cs typeface="Tahoma"/>
              </a:rPr>
              <a:t> </a:t>
            </a:r>
            <a:r>
              <a:rPr sz="2000" spc="-9" dirty="0">
                <a:latin typeface="Tahoma"/>
                <a:cs typeface="Tahoma"/>
              </a:rPr>
              <a:t>info</a:t>
            </a:r>
            <a:r>
              <a:rPr sz="2000" spc="-26" dirty="0">
                <a:latin typeface="Tahoma"/>
                <a:cs typeface="Tahoma"/>
              </a:rPr>
              <a:t>r</a:t>
            </a:r>
            <a:r>
              <a:rPr sz="2000" spc="-13" dirty="0">
                <a:latin typeface="Tahoma"/>
                <a:cs typeface="Tahoma"/>
              </a:rPr>
              <a:t>m</a:t>
            </a:r>
            <a:r>
              <a:rPr sz="2000" spc="-22" dirty="0">
                <a:latin typeface="Tahoma"/>
                <a:cs typeface="Tahoma"/>
              </a:rPr>
              <a:t>a</a:t>
            </a:r>
            <a:r>
              <a:rPr sz="2000" spc="-18" dirty="0">
                <a:latin typeface="Tahoma"/>
                <a:cs typeface="Tahoma"/>
              </a:rPr>
              <a:t>zi</a:t>
            </a:r>
            <a:r>
              <a:rPr sz="2000" spc="-9" dirty="0">
                <a:latin typeface="Tahoma"/>
                <a:cs typeface="Tahoma"/>
              </a:rPr>
              <a:t>oni </a:t>
            </a:r>
            <a:r>
              <a:rPr sz="2000" spc="-4" dirty="0">
                <a:latin typeface="Tahoma"/>
                <a:cs typeface="Tahoma"/>
              </a:rPr>
              <a:t>ch</a:t>
            </a:r>
            <a:r>
              <a:rPr sz="2000" dirty="0">
                <a:latin typeface="Tahoma"/>
                <a:cs typeface="Tahoma"/>
              </a:rPr>
              <a:t>e </a:t>
            </a:r>
            <a:r>
              <a:rPr sz="2000" spc="-4" dirty="0">
                <a:latin typeface="Tahoma"/>
                <a:cs typeface="Tahoma"/>
              </a:rPr>
              <a:t>p</a:t>
            </a:r>
            <a:r>
              <a:rPr sz="2000" spc="-22" dirty="0">
                <a:latin typeface="Tahoma"/>
                <a:cs typeface="Tahoma"/>
              </a:rPr>
              <a:t>a</a:t>
            </a:r>
            <a:r>
              <a:rPr sz="2000" spc="-4" dirty="0">
                <a:latin typeface="Tahoma"/>
                <a:cs typeface="Tahoma"/>
              </a:rPr>
              <a:t>s</a:t>
            </a:r>
            <a:r>
              <a:rPr sz="2000" spc="-13" dirty="0">
                <a:latin typeface="Tahoma"/>
                <a:cs typeface="Tahoma"/>
              </a:rPr>
              <a:t>s</a:t>
            </a:r>
            <a:r>
              <a:rPr sz="2000" spc="-22" dirty="0">
                <a:latin typeface="Tahoma"/>
                <a:cs typeface="Tahoma"/>
              </a:rPr>
              <a:t>a</a:t>
            </a:r>
            <a:r>
              <a:rPr sz="2000" spc="-4" dirty="0">
                <a:latin typeface="Tahoma"/>
                <a:cs typeface="Tahoma"/>
              </a:rPr>
              <a:t>n</a:t>
            </a:r>
            <a:r>
              <a:rPr sz="2000" spc="-13" dirty="0">
                <a:latin typeface="Tahoma"/>
                <a:cs typeface="Tahoma"/>
              </a:rPr>
              <a:t>o</a:t>
            </a:r>
            <a:r>
              <a:rPr sz="2000" spc="-9" dirty="0">
                <a:latin typeface="Tahoma"/>
                <a:cs typeface="Tahoma"/>
              </a:rPr>
              <a:t> d</a:t>
            </a:r>
            <a:r>
              <a:rPr sz="2000" spc="-22" dirty="0">
                <a:latin typeface="Tahoma"/>
                <a:cs typeface="Tahoma"/>
              </a:rPr>
              <a:t>a</a:t>
            </a:r>
            <a:r>
              <a:rPr sz="2000" spc="-9" dirty="0">
                <a:latin typeface="Tahoma"/>
                <a:cs typeface="Tahoma"/>
              </a:rPr>
              <a:t>l</a:t>
            </a:r>
            <a:r>
              <a:rPr sz="2000" dirty="0">
                <a:latin typeface="Tahoma"/>
                <a:cs typeface="Tahoma"/>
              </a:rPr>
              <a:t> </a:t>
            </a:r>
            <a:r>
              <a:rPr sz="2000" spc="-9" dirty="0">
                <a:latin typeface="Tahoma"/>
                <a:cs typeface="Tahoma"/>
              </a:rPr>
              <a:t>c</a:t>
            </a:r>
            <a:r>
              <a:rPr sz="2000" spc="-22" dirty="0">
                <a:latin typeface="Tahoma"/>
                <a:cs typeface="Tahoma"/>
              </a:rPr>
              <a:t>a</a:t>
            </a:r>
            <a:r>
              <a:rPr sz="2000" spc="-4" dirty="0">
                <a:latin typeface="Tahoma"/>
                <a:cs typeface="Tahoma"/>
              </a:rPr>
              <a:t>n</a:t>
            </a:r>
            <a:r>
              <a:rPr sz="2000" spc="-22" dirty="0">
                <a:latin typeface="Tahoma"/>
                <a:cs typeface="Tahoma"/>
              </a:rPr>
              <a:t>a</a:t>
            </a:r>
            <a:r>
              <a:rPr sz="2000" spc="-9" dirty="0">
                <a:latin typeface="Tahoma"/>
                <a:cs typeface="Tahoma"/>
              </a:rPr>
              <a:t>le</a:t>
            </a:r>
            <a:r>
              <a:rPr sz="2000" spc="-4" dirty="0">
                <a:latin typeface="Tahoma"/>
                <a:cs typeface="Tahoma"/>
              </a:rPr>
              <a:t> </a:t>
            </a:r>
            <a:r>
              <a:rPr sz="2000" spc="-18" dirty="0">
                <a:latin typeface="Tahoma"/>
                <a:cs typeface="Tahoma"/>
              </a:rPr>
              <a:t>vis</a:t>
            </a:r>
            <a:r>
              <a:rPr sz="2000" spc="-22" dirty="0">
                <a:latin typeface="Tahoma"/>
                <a:cs typeface="Tahoma"/>
              </a:rPr>
              <a:t>i</a:t>
            </a:r>
            <a:r>
              <a:rPr sz="2000" spc="9" dirty="0">
                <a:latin typeface="Tahoma"/>
                <a:cs typeface="Tahoma"/>
              </a:rPr>
              <a:t>v</a:t>
            </a:r>
            <a:r>
              <a:rPr sz="2000" spc="-4" dirty="0">
                <a:latin typeface="Tahoma"/>
                <a:cs typeface="Tahoma"/>
              </a:rPr>
              <a:t>o</a:t>
            </a:r>
            <a:r>
              <a:rPr sz="2000" dirty="0">
                <a:latin typeface="Tahoma"/>
                <a:cs typeface="Tahoma"/>
              </a:rPr>
              <a:t>- </a:t>
            </a:r>
            <a:r>
              <a:rPr sz="2000" spc="-13" dirty="0">
                <a:latin typeface="Tahoma"/>
                <a:cs typeface="Tahoma"/>
              </a:rPr>
              <a:t>n</a:t>
            </a:r>
            <a:r>
              <a:rPr sz="2000" spc="-26" dirty="0">
                <a:latin typeface="Tahoma"/>
                <a:cs typeface="Tahoma"/>
              </a:rPr>
              <a:t>o</a:t>
            </a:r>
            <a:r>
              <a:rPr sz="2000" spc="-13" dirty="0">
                <a:latin typeface="Tahoma"/>
                <a:cs typeface="Tahoma"/>
              </a:rPr>
              <a:t>n</a:t>
            </a:r>
            <a:r>
              <a:rPr sz="2000" dirty="0">
                <a:latin typeface="Tahoma"/>
                <a:cs typeface="Tahoma"/>
              </a:rPr>
              <a:t> </a:t>
            </a:r>
            <a:r>
              <a:rPr sz="2000" spc="-9" dirty="0">
                <a:latin typeface="Tahoma"/>
                <a:cs typeface="Tahoma"/>
              </a:rPr>
              <a:t>v</a:t>
            </a:r>
            <a:r>
              <a:rPr sz="2000" spc="4" dirty="0">
                <a:latin typeface="Tahoma"/>
                <a:cs typeface="Tahoma"/>
              </a:rPr>
              <a:t>e</a:t>
            </a:r>
            <a:r>
              <a:rPr sz="2000" spc="-9" dirty="0">
                <a:latin typeface="Tahoma"/>
                <a:cs typeface="Tahoma"/>
              </a:rPr>
              <a:t>rb</a:t>
            </a:r>
            <a:r>
              <a:rPr sz="2000" spc="-22" dirty="0">
                <a:latin typeface="Tahoma"/>
                <a:cs typeface="Tahoma"/>
              </a:rPr>
              <a:t>a</a:t>
            </a:r>
            <a:r>
              <a:rPr sz="2000" spc="-9" dirty="0">
                <a:latin typeface="Tahoma"/>
                <a:cs typeface="Tahoma"/>
              </a:rPr>
              <a:t>le</a:t>
            </a:r>
            <a:r>
              <a:rPr sz="2000" spc="-4" dirty="0">
                <a:latin typeface="Tahoma"/>
                <a:cs typeface="Tahoma"/>
              </a:rPr>
              <a:t> s</a:t>
            </a:r>
            <a:r>
              <a:rPr sz="2000" spc="4" dirty="0">
                <a:latin typeface="Tahoma"/>
                <a:cs typeface="Tahoma"/>
              </a:rPr>
              <a:t>o</a:t>
            </a:r>
            <a:r>
              <a:rPr sz="2000" spc="-9" dirty="0">
                <a:latin typeface="Tahoma"/>
                <a:cs typeface="Tahoma"/>
              </a:rPr>
              <a:t>l</a:t>
            </a:r>
            <a:r>
              <a:rPr sz="2000" spc="-22" dirty="0">
                <a:latin typeface="Tahoma"/>
                <a:cs typeface="Tahoma"/>
              </a:rPr>
              <a:t>i</a:t>
            </a:r>
            <a:r>
              <a:rPr sz="2000" spc="4" dirty="0">
                <a:latin typeface="Tahoma"/>
                <a:cs typeface="Tahoma"/>
              </a:rPr>
              <a:t>t</a:t>
            </a:r>
            <a:r>
              <a:rPr sz="2000" spc="-22" dirty="0">
                <a:latin typeface="Tahoma"/>
                <a:cs typeface="Tahoma"/>
              </a:rPr>
              <a:t>a</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a:t>
            </a:r>
            <a:r>
              <a:rPr sz="2000" dirty="0">
                <a:latin typeface="Tahoma"/>
                <a:cs typeface="Tahoma"/>
              </a:rPr>
              <a:t>e</a:t>
            </a:r>
            <a:r>
              <a:rPr sz="2000" spc="4" dirty="0">
                <a:latin typeface="Tahoma"/>
                <a:cs typeface="Tahoma"/>
              </a:rPr>
              <a:t> </a:t>
            </a:r>
            <a:r>
              <a:rPr sz="2000" spc="-4" dirty="0">
                <a:latin typeface="Tahoma"/>
                <a:cs typeface="Tahoma"/>
              </a:rPr>
              <a:t>s</a:t>
            </a:r>
            <a:r>
              <a:rPr sz="2000" spc="-13" dirty="0">
                <a:latin typeface="Tahoma"/>
                <a:cs typeface="Tahoma"/>
              </a:rPr>
              <a:t>ono </a:t>
            </a:r>
            <a:r>
              <a:rPr sz="2000" spc="-9" dirty="0">
                <a:latin typeface="Tahoma"/>
                <a:cs typeface="Tahoma"/>
              </a:rPr>
              <a:t>pr</a:t>
            </a:r>
            <a:r>
              <a:rPr sz="2000" spc="-22" dirty="0">
                <a:latin typeface="Tahoma"/>
                <a:cs typeface="Tahoma"/>
              </a:rPr>
              <a:t>o</a:t>
            </a:r>
            <a:r>
              <a:rPr sz="2000" spc="-4" dirty="0">
                <a:latin typeface="Tahoma"/>
                <a:cs typeface="Tahoma"/>
              </a:rPr>
              <a:t>c</a:t>
            </a:r>
            <a:r>
              <a:rPr sz="2000" spc="4" dirty="0">
                <a:latin typeface="Tahoma"/>
                <a:cs typeface="Tahoma"/>
              </a:rPr>
              <a:t>e</a:t>
            </a:r>
            <a:r>
              <a:rPr sz="2000" spc="9" dirty="0">
                <a:latin typeface="Tahoma"/>
                <a:cs typeface="Tahoma"/>
              </a:rPr>
              <a:t>s</a:t>
            </a:r>
            <a:r>
              <a:rPr sz="2000" spc="-4" dirty="0">
                <a:latin typeface="Tahoma"/>
                <a:cs typeface="Tahoma"/>
              </a:rPr>
              <a:t>s</a:t>
            </a:r>
            <a:r>
              <a:rPr sz="2000" spc="-13" dirty="0">
                <a:latin typeface="Tahoma"/>
                <a:cs typeface="Tahoma"/>
              </a:rPr>
              <a:t>a</a:t>
            </a:r>
            <a:r>
              <a:rPr sz="2000" spc="4" dirty="0">
                <a:latin typeface="Tahoma"/>
                <a:cs typeface="Tahoma"/>
              </a:rPr>
              <a:t>t</a:t>
            </a:r>
            <a:r>
              <a:rPr sz="2000" dirty="0">
                <a:latin typeface="Tahoma"/>
                <a:cs typeface="Tahoma"/>
              </a:rPr>
              <a:t>e</a:t>
            </a:r>
            <a:r>
              <a:rPr sz="2000" spc="4" dirty="0">
                <a:latin typeface="Tahoma"/>
                <a:cs typeface="Tahoma"/>
              </a:rPr>
              <a:t> </a:t>
            </a:r>
            <a:r>
              <a:rPr sz="2000" spc="-13" dirty="0">
                <a:latin typeface="Tahoma"/>
                <a:cs typeface="Tahoma"/>
              </a:rPr>
              <a:t>m</a:t>
            </a:r>
            <a:r>
              <a:rPr sz="2000" spc="-22" dirty="0">
                <a:latin typeface="Tahoma"/>
                <a:cs typeface="Tahoma"/>
              </a:rPr>
              <a:t>o</a:t>
            </a:r>
            <a:r>
              <a:rPr sz="2000" spc="-9" dirty="0">
                <a:latin typeface="Tahoma"/>
                <a:cs typeface="Tahoma"/>
              </a:rPr>
              <a:t>l</a:t>
            </a:r>
            <a:r>
              <a:rPr sz="2000" spc="-22" dirty="0">
                <a:latin typeface="Tahoma"/>
                <a:cs typeface="Tahoma"/>
              </a:rPr>
              <a:t>t</a:t>
            </a:r>
            <a:r>
              <a:rPr sz="2000" spc="-13" dirty="0">
                <a:latin typeface="Tahoma"/>
                <a:cs typeface="Tahoma"/>
              </a:rPr>
              <a:t>o</a:t>
            </a:r>
            <a:r>
              <a:rPr sz="2000" spc="-9" dirty="0">
                <a:latin typeface="Tahoma"/>
                <a:cs typeface="Tahoma"/>
              </a:rPr>
              <a:t> b</a:t>
            </a:r>
            <a:r>
              <a:rPr sz="2000" spc="4" dirty="0">
                <a:latin typeface="Tahoma"/>
                <a:cs typeface="Tahoma"/>
              </a:rPr>
              <a:t>e</a:t>
            </a:r>
            <a:r>
              <a:rPr sz="2000" spc="-13" dirty="0">
                <a:latin typeface="Tahoma"/>
                <a:cs typeface="Tahoma"/>
              </a:rPr>
              <a:t>ne.</a:t>
            </a:r>
            <a:endParaRPr sz="2000" dirty="0">
              <a:latin typeface="Tahoma"/>
              <a:cs typeface="Tahoma"/>
            </a:endParaRPr>
          </a:p>
          <a:p>
            <a:pPr marL="11133" marR="199283" indent="75706">
              <a:lnSpc>
                <a:spcPct val="102400"/>
              </a:lnSpc>
              <a:spcBef>
                <a:spcPts val="680"/>
              </a:spcBef>
            </a:pPr>
            <a:r>
              <a:rPr sz="2000" spc="-9" dirty="0">
                <a:latin typeface="Tahoma"/>
                <a:cs typeface="Tahoma"/>
              </a:rPr>
              <a:t>i </a:t>
            </a:r>
            <a:r>
              <a:rPr sz="2000" spc="-4" dirty="0">
                <a:latin typeface="Tahoma"/>
                <a:cs typeface="Tahoma"/>
              </a:rPr>
              <a:t>D</a:t>
            </a:r>
            <a:r>
              <a:rPr sz="2000" spc="-9" dirty="0">
                <a:latin typeface="Tahoma"/>
                <a:cs typeface="Tahoma"/>
              </a:rPr>
              <a:t>S</a:t>
            </a:r>
            <a:r>
              <a:rPr sz="2000" spc="-13" dirty="0">
                <a:latin typeface="Tahoma"/>
                <a:cs typeface="Tahoma"/>
              </a:rPr>
              <a:t>A</a:t>
            </a:r>
            <a:r>
              <a:rPr sz="2000" dirty="0">
                <a:latin typeface="Tahoma"/>
                <a:cs typeface="Tahoma"/>
              </a:rPr>
              <a:t> </a:t>
            </a:r>
            <a:r>
              <a:rPr sz="2000" spc="-9" dirty="0">
                <a:latin typeface="Tahoma"/>
                <a:cs typeface="Tahoma"/>
              </a:rPr>
              <a:t>p</a:t>
            </a:r>
            <a:r>
              <a:rPr sz="2000" spc="-22" dirty="0">
                <a:latin typeface="Tahoma"/>
                <a:cs typeface="Tahoma"/>
              </a:rPr>
              <a:t>o</a:t>
            </a:r>
            <a:r>
              <a:rPr sz="2000" spc="-4" dirty="0">
                <a:latin typeface="Tahoma"/>
                <a:cs typeface="Tahoma"/>
              </a:rPr>
              <a:t>s</a:t>
            </a:r>
            <a:r>
              <a:rPr sz="2000" spc="-13" dirty="0">
                <a:latin typeface="Tahoma"/>
                <a:cs typeface="Tahoma"/>
              </a:rPr>
              <a:t>s</a:t>
            </a:r>
            <a:r>
              <a:rPr sz="2000" spc="-22" dirty="0">
                <a:latin typeface="Tahoma"/>
                <a:cs typeface="Tahoma"/>
              </a:rPr>
              <a:t>o</a:t>
            </a:r>
            <a:r>
              <a:rPr sz="2000" spc="-4" dirty="0">
                <a:latin typeface="Tahoma"/>
                <a:cs typeface="Tahoma"/>
              </a:rPr>
              <a:t>n</a:t>
            </a:r>
            <a:r>
              <a:rPr sz="2000" spc="-13" dirty="0">
                <a:latin typeface="Tahoma"/>
                <a:cs typeface="Tahoma"/>
              </a:rPr>
              <a:t>o</a:t>
            </a:r>
            <a:r>
              <a:rPr sz="2000" spc="-9" dirty="0">
                <a:latin typeface="Tahoma"/>
                <a:cs typeface="Tahoma"/>
              </a:rPr>
              <a:t> </a:t>
            </a:r>
            <a:r>
              <a:rPr sz="2000" spc="-22" dirty="0">
                <a:latin typeface="Tahoma"/>
                <a:cs typeface="Tahoma"/>
              </a:rPr>
              <a:t>a</a:t>
            </a:r>
            <a:r>
              <a:rPr sz="2000" spc="-4" dirty="0">
                <a:latin typeface="Tahoma"/>
                <a:cs typeface="Tahoma"/>
              </a:rPr>
              <a:t>ve</a:t>
            </a:r>
            <a:r>
              <a:rPr sz="2000" spc="9" dirty="0">
                <a:latin typeface="Tahoma"/>
                <a:cs typeface="Tahoma"/>
              </a:rPr>
              <a:t>r</a:t>
            </a:r>
            <a:r>
              <a:rPr sz="2000" dirty="0">
                <a:latin typeface="Tahoma"/>
                <a:cs typeface="Tahoma"/>
              </a:rPr>
              <a:t>e</a:t>
            </a:r>
            <a:r>
              <a:rPr sz="2000" spc="4" dirty="0">
                <a:latin typeface="Tahoma"/>
                <a:cs typeface="Tahoma"/>
              </a:rPr>
              <a:t> </a:t>
            </a:r>
            <a:r>
              <a:rPr sz="2000" spc="-9" dirty="0">
                <a:latin typeface="Tahoma"/>
                <a:cs typeface="Tahoma"/>
              </a:rPr>
              <a:t>b</a:t>
            </a:r>
            <a:r>
              <a:rPr sz="2000" spc="-13" dirty="0">
                <a:latin typeface="Tahoma"/>
                <a:cs typeface="Tahoma"/>
              </a:rPr>
              <a:t>u</a:t>
            </a:r>
            <a:r>
              <a:rPr sz="2000" spc="-26" dirty="0">
                <a:latin typeface="Tahoma"/>
                <a:cs typeface="Tahoma"/>
              </a:rPr>
              <a:t>o</a:t>
            </a:r>
            <a:r>
              <a:rPr sz="2000" spc="-13" dirty="0">
                <a:latin typeface="Tahoma"/>
                <a:cs typeface="Tahoma"/>
              </a:rPr>
              <a:t>ne</a:t>
            </a:r>
            <a:r>
              <a:rPr sz="2000" spc="-4" dirty="0">
                <a:latin typeface="Tahoma"/>
                <a:cs typeface="Tahoma"/>
              </a:rPr>
              <a:t> ca</a:t>
            </a:r>
            <a:r>
              <a:rPr sz="2000" spc="4" dirty="0">
                <a:latin typeface="Tahoma"/>
                <a:cs typeface="Tahoma"/>
              </a:rPr>
              <a:t>p</a:t>
            </a:r>
            <a:r>
              <a:rPr sz="2000" spc="-22" dirty="0">
                <a:latin typeface="Tahoma"/>
                <a:cs typeface="Tahoma"/>
              </a:rPr>
              <a:t>a</a:t>
            </a:r>
            <a:r>
              <a:rPr sz="2000" spc="-18" dirty="0">
                <a:latin typeface="Tahoma"/>
                <a:cs typeface="Tahoma"/>
              </a:rPr>
              <a:t>ci</a:t>
            </a:r>
            <a:r>
              <a:rPr sz="2000" spc="-13" dirty="0">
                <a:latin typeface="Tahoma"/>
                <a:cs typeface="Tahoma"/>
              </a:rPr>
              <a:t>tà</a:t>
            </a:r>
            <a:r>
              <a:rPr sz="2000" spc="-9" dirty="0">
                <a:latin typeface="Tahoma"/>
                <a:cs typeface="Tahoma"/>
              </a:rPr>
              <a:t> </a:t>
            </a:r>
            <a:r>
              <a:rPr sz="2000" spc="-4" dirty="0">
                <a:latin typeface="Tahoma"/>
                <a:cs typeface="Tahoma"/>
              </a:rPr>
              <a:t>u</a:t>
            </a:r>
            <a:r>
              <a:rPr sz="2000" spc="-9" dirty="0">
                <a:latin typeface="Tahoma"/>
                <a:cs typeface="Tahoma"/>
              </a:rPr>
              <a:t>d</a:t>
            </a:r>
            <a:r>
              <a:rPr sz="2000" spc="4" dirty="0">
                <a:latin typeface="Tahoma"/>
                <a:cs typeface="Tahoma"/>
              </a:rPr>
              <a:t>i</a:t>
            </a:r>
            <a:r>
              <a:rPr sz="2000" spc="-13" dirty="0">
                <a:latin typeface="Tahoma"/>
                <a:cs typeface="Tahoma"/>
              </a:rPr>
              <a:t>t</a:t>
            </a:r>
            <a:r>
              <a:rPr sz="2000" spc="-9" dirty="0">
                <a:latin typeface="Tahoma"/>
                <a:cs typeface="Tahoma"/>
              </a:rPr>
              <a:t>i</a:t>
            </a:r>
            <a:r>
              <a:rPr sz="2000" spc="-26" dirty="0">
                <a:latin typeface="Tahoma"/>
                <a:cs typeface="Tahoma"/>
              </a:rPr>
              <a:t>v</a:t>
            </a:r>
            <a:r>
              <a:rPr sz="2000" dirty="0">
                <a:latin typeface="Tahoma"/>
                <a:cs typeface="Tahoma"/>
              </a:rPr>
              <a:t>e</a:t>
            </a:r>
            <a:r>
              <a:rPr sz="2000" spc="4" dirty="0">
                <a:latin typeface="Tahoma"/>
                <a:cs typeface="Tahoma"/>
              </a:rPr>
              <a:t> </a:t>
            </a:r>
            <a:r>
              <a:rPr sz="2000" dirty="0">
                <a:latin typeface="Tahoma"/>
                <a:cs typeface="Tahoma"/>
              </a:rPr>
              <a:t>e </a:t>
            </a:r>
            <a:r>
              <a:rPr sz="2000" spc="-18" dirty="0">
                <a:latin typeface="Tahoma"/>
                <a:cs typeface="Tahoma"/>
              </a:rPr>
              <a:t>ci</a:t>
            </a:r>
            <a:r>
              <a:rPr sz="2000" dirty="0">
                <a:latin typeface="Tahoma"/>
                <a:cs typeface="Tahoma"/>
              </a:rPr>
              <a:t>nes</a:t>
            </a:r>
            <a:r>
              <a:rPr sz="2000" spc="-13" dirty="0">
                <a:latin typeface="Tahoma"/>
                <a:cs typeface="Tahoma"/>
              </a:rPr>
              <a:t>t</a:t>
            </a:r>
            <a:r>
              <a:rPr sz="2000" spc="4" dirty="0">
                <a:latin typeface="Tahoma"/>
                <a:cs typeface="Tahoma"/>
              </a:rPr>
              <a:t>e</a:t>
            </a:r>
            <a:r>
              <a:rPr sz="2000" spc="-18" dirty="0">
                <a:latin typeface="Tahoma"/>
                <a:cs typeface="Tahoma"/>
              </a:rPr>
              <a:t>s</a:t>
            </a:r>
            <a:r>
              <a:rPr sz="2000" spc="-22" dirty="0">
                <a:latin typeface="Tahoma"/>
                <a:cs typeface="Tahoma"/>
              </a:rPr>
              <a:t>i</a:t>
            </a:r>
            <a:r>
              <a:rPr sz="2000" spc="-4" dirty="0">
                <a:latin typeface="Tahoma"/>
                <a:cs typeface="Tahoma"/>
              </a:rPr>
              <a:t>ch</a:t>
            </a:r>
            <a:r>
              <a:rPr sz="2000" dirty="0">
                <a:latin typeface="Tahoma"/>
                <a:cs typeface="Tahoma"/>
              </a:rPr>
              <a:t>e </a:t>
            </a:r>
            <a:r>
              <a:rPr sz="2000" spc="-4" dirty="0">
                <a:latin typeface="Tahoma"/>
                <a:cs typeface="Tahoma"/>
              </a:rPr>
              <a:t>ch</a:t>
            </a:r>
            <a:r>
              <a:rPr sz="2000" spc="9" dirty="0">
                <a:latin typeface="Tahoma"/>
                <a:cs typeface="Tahoma"/>
              </a:rPr>
              <a:t>e</a:t>
            </a:r>
            <a:r>
              <a:rPr sz="2000" spc="-9" dirty="0">
                <a:latin typeface="Tahoma"/>
                <a:cs typeface="Tahoma"/>
              </a:rPr>
              <a:t>,</a:t>
            </a:r>
            <a:r>
              <a:rPr sz="2000" dirty="0">
                <a:latin typeface="Tahoma"/>
                <a:cs typeface="Tahoma"/>
              </a:rPr>
              <a:t> </a:t>
            </a:r>
            <a:r>
              <a:rPr sz="2000" spc="-4" dirty="0">
                <a:latin typeface="Tahoma"/>
                <a:cs typeface="Tahoma"/>
              </a:rPr>
              <a:t>s</a:t>
            </a:r>
            <a:r>
              <a:rPr sz="2000" dirty="0">
                <a:latin typeface="Tahoma"/>
                <a:cs typeface="Tahoma"/>
              </a:rPr>
              <a:t>e </a:t>
            </a:r>
            <a:r>
              <a:rPr sz="2000" spc="-9" dirty="0">
                <a:latin typeface="Tahoma"/>
                <a:cs typeface="Tahoma"/>
              </a:rPr>
              <a:t>p</a:t>
            </a:r>
            <a:r>
              <a:rPr sz="2000" spc="-22" dirty="0">
                <a:latin typeface="Tahoma"/>
                <a:cs typeface="Tahoma"/>
              </a:rPr>
              <a:t>o</a:t>
            </a:r>
            <a:r>
              <a:rPr sz="2000" spc="-13" dirty="0">
                <a:latin typeface="Tahoma"/>
                <a:cs typeface="Tahoma"/>
              </a:rPr>
              <a:t>t</a:t>
            </a:r>
            <a:r>
              <a:rPr sz="2000" spc="4" dirty="0">
                <a:latin typeface="Tahoma"/>
                <a:cs typeface="Tahoma"/>
              </a:rPr>
              <a:t>e</a:t>
            </a:r>
            <a:r>
              <a:rPr sz="2000" spc="-13" dirty="0">
                <a:latin typeface="Tahoma"/>
                <a:cs typeface="Tahoma"/>
              </a:rPr>
              <a:t>nz</a:t>
            </a:r>
            <a:r>
              <a:rPr sz="2000" spc="-22" dirty="0">
                <a:latin typeface="Tahoma"/>
                <a:cs typeface="Tahoma"/>
              </a:rPr>
              <a:t>ia</a:t>
            </a:r>
            <a:r>
              <a:rPr sz="2000" spc="-13" dirty="0">
                <a:latin typeface="Tahoma"/>
                <a:cs typeface="Tahoma"/>
              </a:rPr>
              <a:t>t</a:t>
            </a:r>
            <a:r>
              <a:rPr sz="2000" spc="4" dirty="0">
                <a:latin typeface="Tahoma"/>
                <a:cs typeface="Tahoma"/>
              </a:rPr>
              <a:t>e</a:t>
            </a:r>
            <a:r>
              <a:rPr sz="2000" spc="-9" dirty="0">
                <a:latin typeface="Tahoma"/>
                <a:cs typeface="Tahoma"/>
              </a:rPr>
              <a:t>,</a:t>
            </a:r>
            <a:r>
              <a:rPr sz="2000" dirty="0">
                <a:latin typeface="Tahoma"/>
                <a:cs typeface="Tahoma"/>
              </a:rPr>
              <a:t> </a:t>
            </a:r>
            <a:r>
              <a:rPr sz="2000" spc="-9" dirty="0">
                <a:latin typeface="Tahoma"/>
                <a:cs typeface="Tahoma"/>
              </a:rPr>
              <a:t>p</a:t>
            </a:r>
            <a:r>
              <a:rPr sz="2000" spc="-22" dirty="0">
                <a:latin typeface="Tahoma"/>
                <a:cs typeface="Tahoma"/>
              </a:rPr>
              <a:t>o</a:t>
            </a:r>
            <a:r>
              <a:rPr sz="2000" spc="-4" dirty="0">
                <a:latin typeface="Tahoma"/>
                <a:cs typeface="Tahoma"/>
              </a:rPr>
              <a:t>s</a:t>
            </a:r>
            <a:r>
              <a:rPr sz="2000" spc="4" dirty="0">
                <a:latin typeface="Tahoma"/>
                <a:cs typeface="Tahoma"/>
              </a:rPr>
              <a:t>s</a:t>
            </a:r>
            <a:r>
              <a:rPr sz="2000" spc="-22" dirty="0">
                <a:latin typeface="Tahoma"/>
                <a:cs typeface="Tahoma"/>
              </a:rPr>
              <a:t>o</a:t>
            </a:r>
            <a:r>
              <a:rPr sz="2000" spc="-4" dirty="0">
                <a:latin typeface="Tahoma"/>
                <a:cs typeface="Tahoma"/>
              </a:rPr>
              <a:t>n</a:t>
            </a:r>
            <a:r>
              <a:rPr sz="2000" spc="-13" dirty="0">
                <a:latin typeface="Tahoma"/>
                <a:cs typeface="Tahoma"/>
              </a:rPr>
              <a:t>o</a:t>
            </a:r>
            <a:r>
              <a:rPr sz="2000" spc="-9" dirty="0">
                <a:latin typeface="Tahoma"/>
                <a:cs typeface="Tahoma"/>
              </a:rPr>
              <a:t> </a:t>
            </a:r>
            <a:r>
              <a:rPr sz="2000" spc="4" dirty="0">
                <a:latin typeface="Tahoma"/>
                <a:cs typeface="Tahoma"/>
              </a:rPr>
              <a:t>e</a:t>
            </a:r>
            <a:r>
              <a:rPr sz="2000" spc="-4" dirty="0">
                <a:latin typeface="Tahoma"/>
                <a:cs typeface="Tahoma"/>
              </a:rPr>
              <a:t>s</a:t>
            </a:r>
            <a:r>
              <a:rPr sz="2000" spc="-13" dirty="0">
                <a:latin typeface="Tahoma"/>
                <a:cs typeface="Tahoma"/>
              </a:rPr>
              <a:t>s</a:t>
            </a:r>
            <a:r>
              <a:rPr sz="2000" spc="4" dirty="0">
                <a:latin typeface="Tahoma"/>
                <a:cs typeface="Tahoma"/>
              </a:rPr>
              <a:t>e</a:t>
            </a:r>
            <a:r>
              <a:rPr sz="2000" spc="-9" dirty="0">
                <a:latin typeface="Tahoma"/>
                <a:cs typeface="Tahoma"/>
              </a:rPr>
              <a:t>r</a:t>
            </a:r>
            <a:r>
              <a:rPr sz="2000" dirty="0">
                <a:latin typeface="Tahoma"/>
                <a:cs typeface="Tahoma"/>
              </a:rPr>
              <a:t>e </a:t>
            </a:r>
            <a:r>
              <a:rPr sz="2000" spc="-4" dirty="0">
                <a:latin typeface="Tahoma"/>
                <a:cs typeface="Tahoma"/>
              </a:rPr>
              <a:t>sfr</a:t>
            </a:r>
            <a:r>
              <a:rPr sz="2000" spc="-9" dirty="0">
                <a:latin typeface="Tahoma"/>
                <a:cs typeface="Tahoma"/>
              </a:rPr>
              <a:t>u</a:t>
            </a:r>
            <a:r>
              <a:rPr sz="2000" spc="-13" dirty="0">
                <a:latin typeface="Tahoma"/>
                <a:cs typeface="Tahoma"/>
              </a:rPr>
              <a:t>t</a:t>
            </a:r>
            <a:r>
              <a:rPr sz="2000" spc="4" dirty="0">
                <a:latin typeface="Tahoma"/>
                <a:cs typeface="Tahoma"/>
              </a:rPr>
              <a:t>t</a:t>
            </a:r>
            <a:r>
              <a:rPr sz="2000" spc="-22" dirty="0">
                <a:latin typeface="Tahoma"/>
                <a:cs typeface="Tahoma"/>
              </a:rPr>
              <a:t>a</a:t>
            </a:r>
            <a:r>
              <a:rPr sz="2000" spc="-13" dirty="0">
                <a:latin typeface="Tahoma"/>
                <a:cs typeface="Tahoma"/>
              </a:rPr>
              <a:t>t</a:t>
            </a:r>
            <a:r>
              <a:rPr sz="2000" spc="4" dirty="0">
                <a:latin typeface="Tahoma"/>
                <a:cs typeface="Tahoma"/>
              </a:rPr>
              <a:t>e</a:t>
            </a:r>
            <a:r>
              <a:rPr sz="2000" spc="-9" dirty="0">
                <a:latin typeface="Tahoma"/>
                <a:cs typeface="Tahoma"/>
              </a:rPr>
              <a:t>.</a:t>
            </a:r>
            <a:r>
              <a:rPr sz="2000" dirty="0">
                <a:latin typeface="Tahoma"/>
                <a:cs typeface="Tahoma"/>
              </a:rPr>
              <a:t> </a:t>
            </a:r>
            <a:endParaRPr lang="it-IT" sz="2000" dirty="0" smtClean="0">
              <a:latin typeface="Tahoma"/>
              <a:cs typeface="Tahoma"/>
            </a:endParaRPr>
          </a:p>
          <a:p>
            <a:pPr marL="11133" marR="199283" indent="75706">
              <a:lnSpc>
                <a:spcPct val="102400"/>
              </a:lnSpc>
              <a:spcBef>
                <a:spcPts val="680"/>
              </a:spcBef>
            </a:pPr>
            <a:r>
              <a:rPr sz="2000" spc="-18" dirty="0" err="1" smtClean="0">
                <a:latin typeface="Tahoma"/>
                <a:cs typeface="Tahoma"/>
              </a:rPr>
              <a:t>S</a:t>
            </a:r>
            <a:r>
              <a:rPr sz="2000" spc="-9" dirty="0" err="1" smtClean="0">
                <a:latin typeface="Tahoma"/>
                <a:cs typeface="Tahoma"/>
              </a:rPr>
              <a:t>pi</a:t>
            </a:r>
            <a:r>
              <a:rPr lang="it-IT" sz="2000" spc="-9" dirty="0" smtClean="0">
                <a:latin typeface="Tahoma"/>
                <a:cs typeface="Tahoma"/>
              </a:rPr>
              <a:t>e</a:t>
            </a:r>
            <a:r>
              <a:rPr sz="2000" spc="-9" dirty="0" err="1" smtClean="0">
                <a:latin typeface="Tahoma"/>
                <a:cs typeface="Tahoma"/>
              </a:rPr>
              <a:t>ga</a:t>
            </a:r>
            <a:r>
              <a:rPr sz="2000" spc="-26" dirty="0" err="1" smtClean="0">
                <a:latin typeface="Tahoma"/>
                <a:cs typeface="Tahoma"/>
              </a:rPr>
              <a:t>r</a:t>
            </a:r>
            <a:r>
              <a:rPr sz="2000" dirty="0" err="1" smtClean="0">
                <a:latin typeface="Tahoma"/>
                <a:cs typeface="Tahoma"/>
              </a:rPr>
              <a:t>e</a:t>
            </a:r>
            <a:r>
              <a:rPr sz="2000" spc="4" dirty="0" smtClean="0">
                <a:latin typeface="Tahoma"/>
                <a:cs typeface="Tahoma"/>
              </a:rPr>
              <a:t> </a:t>
            </a:r>
            <a:r>
              <a:rPr sz="2000" spc="-9" dirty="0">
                <a:latin typeface="Tahoma"/>
                <a:cs typeface="Tahoma"/>
              </a:rPr>
              <a:t>i</a:t>
            </a:r>
            <a:r>
              <a:rPr sz="2000" spc="9" dirty="0">
                <a:latin typeface="Tahoma"/>
                <a:cs typeface="Tahoma"/>
              </a:rPr>
              <a:t> </a:t>
            </a:r>
            <a:r>
              <a:rPr sz="2000" spc="-4" dirty="0">
                <a:latin typeface="Tahoma"/>
                <a:cs typeface="Tahoma"/>
              </a:rPr>
              <a:t>c</a:t>
            </a:r>
            <a:r>
              <a:rPr sz="2000" spc="-9" dirty="0">
                <a:latin typeface="Tahoma"/>
                <a:cs typeface="Tahoma"/>
              </a:rPr>
              <a:t>o</a:t>
            </a:r>
            <a:r>
              <a:rPr sz="2000" dirty="0">
                <a:latin typeface="Tahoma"/>
                <a:cs typeface="Tahoma"/>
              </a:rPr>
              <a:t>n</a:t>
            </a:r>
            <a:r>
              <a:rPr sz="2000" spc="-13" dirty="0">
                <a:latin typeface="Tahoma"/>
                <a:cs typeface="Tahoma"/>
              </a:rPr>
              <a:t>t</a:t>
            </a:r>
            <a:r>
              <a:rPr sz="2000" spc="4" dirty="0">
                <a:latin typeface="Tahoma"/>
                <a:cs typeface="Tahoma"/>
              </a:rPr>
              <a:t>e</a:t>
            </a:r>
            <a:r>
              <a:rPr sz="2000" spc="-9" dirty="0">
                <a:latin typeface="Tahoma"/>
                <a:cs typeface="Tahoma"/>
              </a:rPr>
              <a:t>nuti</a:t>
            </a:r>
            <a:r>
              <a:rPr sz="2000" spc="-4" dirty="0">
                <a:latin typeface="Tahoma"/>
                <a:cs typeface="Tahoma"/>
              </a:rPr>
              <a:t> </a:t>
            </a:r>
            <a:r>
              <a:rPr sz="2000" spc="-22" dirty="0">
                <a:latin typeface="Tahoma"/>
                <a:cs typeface="Tahoma"/>
              </a:rPr>
              <a:t>a</a:t>
            </a:r>
            <a:r>
              <a:rPr sz="2000" spc="4" dirty="0">
                <a:latin typeface="Tahoma"/>
                <a:cs typeface="Tahoma"/>
              </a:rPr>
              <a:t>t</a:t>
            </a:r>
            <a:r>
              <a:rPr sz="2000" spc="-13" dirty="0">
                <a:latin typeface="Tahoma"/>
                <a:cs typeface="Tahoma"/>
              </a:rPr>
              <a:t>t</a:t>
            </a:r>
            <a:r>
              <a:rPr sz="2000" spc="4" dirty="0">
                <a:latin typeface="Tahoma"/>
                <a:cs typeface="Tahoma"/>
              </a:rPr>
              <a:t>r</a:t>
            </a:r>
            <a:r>
              <a:rPr sz="2000" spc="-22" dirty="0">
                <a:latin typeface="Tahoma"/>
                <a:cs typeface="Tahoma"/>
              </a:rPr>
              <a:t>a</a:t>
            </a:r>
            <a:r>
              <a:rPr sz="2000" spc="-4" dirty="0">
                <a:latin typeface="Tahoma"/>
                <a:cs typeface="Tahoma"/>
              </a:rPr>
              <a:t>ver</a:t>
            </a:r>
            <a:r>
              <a:rPr sz="2000" spc="4" dirty="0">
                <a:latin typeface="Tahoma"/>
                <a:cs typeface="Tahoma"/>
              </a:rPr>
              <a:t>s</a:t>
            </a:r>
            <a:r>
              <a:rPr sz="2000" spc="-13" dirty="0">
                <a:latin typeface="Tahoma"/>
                <a:cs typeface="Tahoma"/>
              </a:rPr>
              <a:t>o</a:t>
            </a:r>
            <a:r>
              <a:rPr sz="2000" spc="4" dirty="0">
                <a:latin typeface="Tahoma"/>
                <a:cs typeface="Tahoma"/>
              </a:rPr>
              <a:t> e</a:t>
            </a:r>
            <a:r>
              <a:rPr sz="2000" spc="-4" dirty="0">
                <a:latin typeface="Tahoma"/>
                <a:cs typeface="Tahoma"/>
              </a:rPr>
              <a:t>se</a:t>
            </a:r>
            <a:r>
              <a:rPr sz="2000" spc="-9" dirty="0">
                <a:latin typeface="Tahoma"/>
                <a:cs typeface="Tahoma"/>
              </a:rPr>
              <a:t>mpi</a:t>
            </a:r>
            <a:r>
              <a:rPr sz="2000" dirty="0">
                <a:latin typeface="Tahoma"/>
                <a:cs typeface="Tahoma"/>
              </a:rPr>
              <a:t> e </a:t>
            </a:r>
            <a:r>
              <a:rPr sz="2000" spc="4" dirty="0">
                <a:latin typeface="Tahoma"/>
                <a:cs typeface="Tahoma"/>
              </a:rPr>
              <a:t>e</a:t>
            </a:r>
            <a:r>
              <a:rPr sz="2000" spc="-4" dirty="0">
                <a:latin typeface="Tahoma"/>
                <a:cs typeface="Tahoma"/>
              </a:rPr>
              <a:t>serc</a:t>
            </a:r>
            <a:r>
              <a:rPr sz="2000" spc="-13" dirty="0">
                <a:latin typeface="Tahoma"/>
                <a:cs typeface="Tahoma"/>
              </a:rPr>
              <a:t>it</a:t>
            </a:r>
            <a:r>
              <a:rPr sz="2000" spc="-22" dirty="0">
                <a:latin typeface="Tahoma"/>
                <a:cs typeface="Tahoma"/>
              </a:rPr>
              <a:t>a</a:t>
            </a:r>
            <a:r>
              <a:rPr sz="2000" spc="-18" dirty="0">
                <a:latin typeface="Tahoma"/>
                <a:cs typeface="Tahoma"/>
              </a:rPr>
              <a:t>z</a:t>
            </a:r>
            <a:r>
              <a:rPr sz="2000" dirty="0">
                <a:latin typeface="Tahoma"/>
                <a:cs typeface="Tahoma"/>
              </a:rPr>
              <a:t>i</a:t>
            </a:r>
            <a:r>
              <a:rPr sz="2000" spc="-22" dirty="0">
                <a:latin typeface="Tahoma"/>
                <a:cs typeface="Tahoma"/>
              </a:rPr>
              <a:t>o</a:t>
            </a:r>
            <a:r>
              <a:rPr sz="2000" spc="-9" dirty="0">
                <a:latin typeface="Tahoma"/>
                <a:cs typeface="Tahoma"/>
              </a:rPr>
              <a:t>ni p</a:t>
            </a:r>
            <a:r>
              <a:rPr sz="2000" spc="4" dirty="0">
                <a:latin typeface="Tahoma"/>
                <a:cs typeface="Tahoma"/>
              </a:rPr>
              <a:t>r</a:t>
            </a:r>
            <a:r>
              <a:rPr sz="2000" spc="-22" dirty="0">
                <a:latin typeface="Tahoma"/>
                <a:cs typeface="Tahoma"/>
              </a:rPr>
              <a:t>a</a:t>
            </a:r>
            <a:r>
              <a:rPr sz="2000" spc="-13" dirty="0">
                <a:latin typeface="Tahoma"/>
                <a:cs typeface="Tahoma"/>
              </a:rPr>
              <a:t>t</a:t>
            </a:r>
            <a:r>
              <a:rPr sz="2000" spc="-9" dirty="0">
                <a:latin typeface="Tahoma"/>
                <a:cs typeface="Tahoma"/>
              </a:rPr>
              <a:t>i</a:t>
            </a:r>
            <a:r>
              <a:rPr sz="2000" spc="-22" dirty="0">
                <a:latin typeface="Tahoma"/>
                <a:cs typeface="Tahoma"/>
              </a:rPr>
              <a:t>c</a:t>
            </a:r>
            <a:r>
              <a:rPr sz="2000" spc="-4" dirty="0">
                <a:latin typeface="Tahoma"/>
                <a:cs typeface="Tahoma"/>
              </a:rPr>
              <a:t>h</a:t>
            </a:r>
            <a:r>
              <a:rPr sz="2000" spc="4" dirty="0">
                <a:latin typeface="Tahoma"/>
                <a:cs typeface="Tahoma"/>
              </a:rPr>
              <a:t>e</a:t>
            </a:r>
            <a:r>
              <a:rPr sz="2000" spc="-9" dirty="0">
                <a:latin typeface="Tahoma"/>
                <a:cs typeface="Tahoma"/>
              </a:rPr>
              <a:t>.</a:t>
            </a:r>
            <a:endParaRPr sz="2000" dirty="0">
              <a:latin typeface="Tahoma"/>
              <a:cs typeface="Tahoma"/>
            </a:endParaRPr>
          </a:p>
          <a:p>
            <a:pPr marL="11133" marR="4452" indent="75706">
              <a:lnSpc>
                <a:spcPct val="102499"/>
              </a:lnSpc>
              <a:spcBef>
                <a:spcPts val="675"/>
              </a:spcBef>
              <a:tabLst>
                <a:tab pos="1970576" algn="l"/>
              </a:tabLst>
            </a:pPr>
            <a:r>
              <a:rPr lang="it-IT" sz="2000" dirty="0" smtClean="0">
                <a:latin typeface="Tahoma"/>
                <a:cs typeface="Tahoma"/>
              </a:rPr>
              <a:t>L</a:t>
            </a:r>
            <a:r>
              <a:rPr sz="2000" spc="-13" dirty="0" smtClean="0">
                <a:latin typeface="Tahoma"/>
                <a:cs typeface="Tahoma"/>
              </a:rPr>
              <a:t>’</a:t>
            </a:r>
            <a:r>
              <a:rPr lang="it-IT" sz="2000" spc="-13" dirty="0" smtClean="0">
                <a:latin typeface="Tahoma"/>
                <a:cs typeface="Tahoma"/>
              </a:rPr>
              <a:t> </a:t>
            </a:r>
            <a:r>
              <a:rPr sz="2000" spc="-9" dirty="0" err="1" smtClean="0">
                <a:latin typeface="Tahoma"/>
                <a:cs typeface="Tahoma"/>
              </a:rPr>
              <a:t>a</a:t>
            </a:r>
            <a:r>
              <a:rPr sz="2000" dirty="0" err="1" smtClean="0">
                <a:latin typeface="Tahoma"/>
                <a:cs typeface="Tahoma"/>
              </a:rPr>
              <a:t>s</a:t>
            </a:r>
            <a:r>
              <a:rPr sz="2000" spc="9" dirty="0" err="1" smtClean="0">
                <a:latin typeface="Tahoma"/>
                <a:cs typeface="Tahoma"/>
              </a:rPr>
              <a:t>c</a:t>
            </a:r>
            <a:r>
              <a:rPr sz="2000" spc="-9" dirty="0" err="1" smtClean="0">
                <a:latin typeface="Tahoma"/>
                <a:cs typeface="Tahoma"/>
              </a:rPr>
              <a:t>o</a:t>
            </a:r>
            <a:r>
              <a:rPr sz="2000" dirty="0" err="1" smtClean="0">
                <a:latin typeface="Tahoma"/>
                <a:cs typeface="Tahoma"/>
              </a:rPr>
              <a:t>lto</a:t>
            </a:r>
            <a:r>
              <a:rPr sz="2000" dirty="0" smtClean="0">
                <a:latin typeface="Tahoma"/>
                <a:cs typeface="Tahoma"/>
              </a:rPr>
              <a:t> </a:t>
            </a:r>
            <a:r>
              <a:rPr sz="2000" spc="-9" dirty="0">
                <a:latin typeface="Tahoma"/>
                <a:cs typeface="Tahoma"/>
              </a:rPr>
              <a:t>v</a:t>
            </a:r>
            <a:r>
              <a:rPr sz="2000" dirty="0">
                <a:latin typeface="Tahoma"/>
                <a:cs typeface="Tahoma"/>
              </a:rPr>
              <a:t>a</a:t>
            </a:r>
            <a:r>
              <a:rPr sz="2000" spc="9" dirty="0">
                <a:latin typeface="Tahoma"/>
                <a:cs typeface="Tahoma"/>
              </a:rPr>
              <a:t> </a:t>
            </a:r>
            <a:r>
              <a:rPr sz="2000" dirty="0">
                <a:latin typeface="Tahoma"/>
                <a:cs typeface="Tahoma"/>
              </a:rPr>
              <a:t>se</a:t>
            </a:r>
            <a:r>
              <a:rPr sz="2000" spc="4" dirty="0">
                <a:latin typeface="Tahoma"/>
                <a:cs typeface="Tahoma"/>
              </a:rPr>
              <a:t>mp</a:t>
            </a:r>
            <a:r>
              <a:rPr sz="2000" spc="-9" dirty="0">
                <a:latin typeface="Tahoma"/>
                <a:cs typeface="Tahoma"/>
              </a:rPr>
              <a:t>r</a:t>
            </a:r>
            <a:r>
              <a:rPr sz="2000" dirty="0">
                <a:latin typeface="Tahoma"/>
                <a:cs typeface="Tahoma"/>
              </a:rPr>
              <a:t>e</a:t>
            </a:r>
            <a:r>
              <a:rPr sz="2000" spc="-13" dirty="0">
                <a:latin typeface="Tahoma"/>
                <a:cs typeface="Tahoma"/>
              </a:rPr>
              <a:t> </a:t>
            </a:r>
            <a:r>
              <a:rPr sz="2000" spc="-9" dirty="0">
                <a:latin typeface="Tahoma"/>
                <a:cs typeface="Tahoma"/>
              </a:rPr>
              <a:t>a</a:t>
            </a:r>
            <a:r>
              <a:rPr sz="2000" dirty="0">
                <a:latin typeface="Tahoma"/>
                <a:cs typeface="Tahoma"/>
              </a:rPr>
              <a:t>l</a:t>
            </a:r>
            <a:r>
              <a:rPr sz="2000" spc="-13" dirty="0">
                <a:latin typeface="Tahoma"/>
                <a:cs typeface="Tahoma"/>
              </a:rPr>
              <a:t>l</a:t>
            </a:r>
            <a:r>
              <a:rPr sz="2000" spc="4" dirty="0">
                <a:latin typeface="Tahoma"/>
                <a:cs typeface="Tahoma"/>
              </a:rPr>
              <a:t>e</a:t>
            </a:r>
            <a:r>
              <a:rPr sz="2000" dirty="0">
                <a:latin typeface="Tahoma"/>
                <a:cs typeface="Tahoma"/>
              </a:rPr>
              <a:t>n</a:t>
            </a:r>
            <a:r>
              <a:rPr sz="2000" spc="-13" dirty="0">
                <a:latin typeface="Tahoma"/>
                <a:cs typeface="Tahoma"/>
              </a:rPr>
              <a:t>a</a:t>
            </a:r>
            <a:r>
              <a:rPr sz="2000" spc="4" dirty="0">
                <a:latin typeface="Tahoma"/>
                <a:cs typeface="Tahoma"/>
              </a:rPr>
              <a:t>t</a:t>
            </a:r>
            <a:r>
              <a:rPr sz="2000" spc="-9" dirty="0">
                <a:latin typeface="Tahoma"/>
                <a:cs typeface="Tahoma"/>
              </a:rPr>
              <a:t>o</a:t>
            </a:r>
            <a:r>
              <a:rPr sz="2000" dirty="0">
                <a:latin typeface="Tahoma"/>
                <a:cs typeface="Tahoma"/>
              </a:rPr>
              <a:t>, </a:t>
            </a:r>
            <a:r>
              <a:rPr sz="2000" spc="4" dirty="0">
                <a:latin typeface="Tahoma"/>
                <a:cs typeface="Tahoma"/>
              </a:rPr>
              <a:t>pe</a:t>
            </a:r>
            <a:r>
              <a:rPr sz="2000" dirty="0">
                <a:latin typeface="Tahoma"/>
                <a:cs typeface="Tahoma"/>
              </a:rPr>
              <a:t>r</a:t>
            </a:r>
            <a:r>
              <a:rPr sz="2000" spc="-9" dirty="0">
                <a:latin typeface="Tahoma"/>
                <a:cs typeface="Tahoma"/>
              </a:rPr>
              <a:t> </a:t>
            </a:r>
            <a:r>
              <a:rPr sz="2000" spc="4" dirty="0">
                <a:latin typeface="Tahoma"/>
                <a:cs typeface="Tahoma"/>
              </a:rPr>
              <a:t>e</a:t>
            </a:r>
            <a:r>
              <a:rPr sz="2000" dirty="0">
                <a:latin typeface="Tahoma"/>
                <a:cs typeface="Tahoma"/>
              </a:rPr>
              <a:t>se</a:t>
            </a:r>
            <a:r>
              <a:rPr sz="2000" spc="4" dirty="0">
                <a:latin typeface="Tahoma"/>
                <a:cs typeface="Tahoma"/>
              </a:rPr>
              <a:t>m</a:t>
            </a:r>
            <a:r>
              <a:rPr sz="2000" spc="-13" dirty="0">
                <a:latin typeface="Tahoma"/>
                <a:cs typeface="Tahoma"/>
              </a:rPr>
              <a:t>p</a:t>
            </a:r>
            <a:r>
              <a:rPr sz="2000" dirty="0">
                <a:latin typeface="Tahoma"/>
                <a:cs typeface="Tahoma"/>
              </a:rPr>
              <a:t>io</a:t>
            </a:r>
            <a:r>
              <a:rPr sz="2000" spc="18" dirty="0">
                <a:latin typeface="Tahoma"/>
                <a:cs typeface="Tahoma"/>
              </a:rPr>
              <a:t> </a:t>
            </a:r>
            <a:r>
              <a:rPr sz="2000" dirty="0">
                <a:latin typeface="Tahoma"/>
                <a:cs typeface="Tahoma"/>
              </a:rPr>
              <a:t>c</a:t>
            </a:r>
            <a:r>
              <a:rPr sz="2000" spc="-9" dirty="0">
                <a:latin typeface="Tahoma"/>
                <a:cs typeface="Tahoma"/>
              </a:rPr>
              <a:t>o</a:t>
            </a:r>
            <a:r>
              <a:rPr sz="2000" dirty="0">
                <a:latin typeface="Tahoma"/>
                <a:cs typeface="Tahoma"/>
              </a:rPr>
              <a:t>n</a:t>
            </a:r>
            <a:r>
              <a:rPr sz="2000" spc="9" dirty="0">
                <a:latin typeface="Tahoma"/>
                <a:cs typeface="Tahoma"/>
              </a:rPr>
              <a:t> </a:t>
            </a:r>
            <a:r>
              <a:rPr sz="2000" dirty="0">
                <a:latin typeface="Tahoma"/>
                <a:cs typeface="Tahoma"/>
              </a:rPr>
              <a:t>l</a:t>
            </a:r>
            <a:r>
              <a:rPr sz="2000" spc="-13" dirty="0">
                <a:latin typeface="Tahoma"/>
                <a:cs typeface="Tahoma"/>
              </a:rPr>
              <a:t>’</a:t>
            </a:r>
            <a:r>
              <a:rPr sz="2000" dirty="0">
                <a:latin typeface="Tahoma"/>
                <a:cs typeface="Tahoma"/>
              </a:rPr>
              <a:t>u</a:t>
            </a:r>
            <a:r>
              <a:rPr sz="2000" spc="4" dirty="0">
                <a:latin typeface="Tahoma"/>
                <a:cs typeface="Tahoma"/>
              </a:rPr>
              <a:t>s</a:t>
            </a:r>
            <a:r>
              <a:rPr sz="2000" dirty="0">
                <a:latin typeface="Tahoma"/>
                <a:cs typeface="Tahoma"/>
              </a:rPr>
              <a:t>o </a:t>
            </a:r>
            <a:r>
              <a:rPr sz="2000" spc="-9" dirty="0">
                <a:latin typeface="Tahoma"/>
                <a:cs typeface="Tahoma"/>
              </a:rPr>
              <a:t>di</a:t>
            </a:r>
            <a:r>
              <a:rPr sz="2000" dirty="0">
                <a:latin typeface="Tahoma"/>
                <a:cs typeface="Tahoma"/>
              </a:rPr>
              <a:t> </a:t>
            </a:r>
            <a:r>
              <a:rPr sz="2000" spc="-26" dirty="0">
                <a:latin typeface="Tahoma"/>
                <a:cs typeface="Tahoma"/>
              </a:rPr>
              <a:t>a</a:t>
            </a:r>
            <a:r>
              <a:rPr sz="2000" spc="-13" dirty="0">
                <a:latin typeface="Tahoma"/>
                <a:cs typeface="Tahoma"/>
              </a:rPr>
              <a:t>udi</a:t>
            </a:r>
            <a:r>
              <a:rPr sz="2000" spc="-26" dirty="0">
                <a:latin typeface="Tahoma"/>
                <a:cs typeface="Tahoma"/>
              </a:rPr>
              <a:t>o</a:t>
            </a:r>
            <a:r>
              <a:rPr sz="2000" spc="-9" dirty="0">
                <a:latin typeface="Tahoma"/>
                <a:cs typeface="Tahoma"/>
              </a:rPr>
              <a:t>l</a:t>
            </a:r>
            <a:r>
              <a:rPr sz="2000" spc="-22" dirty="0">
                <a:latin typeface="Tahoma"/>
                <a:cs typeface="Tahoma"/>
              </a:rPr>
              <a:t>i</a:t>
            </a:r>
            <a:r>
              <a:rPr sz="2000" spc="-9" dirty="0">
                <a:latin typeface="Tahoma"/>
                <a:cs typeface="Tahoma"/>
              </a:rPr>
              <a:t>bri,</a:t>
            </a:r>
            <a:r>
              <a:rPr sz="2000" spc="-4" dirty="0">
                <a:latin typeface="Tahoma"/>
                <a:cs typeface="Tahoma"/>
              </a:rPr>
              <a:t> </a:t>
            </a:r>
            <a:r>
              <a:rPr sz="2000" spc="4" dirty="0">
                <a:latin typeface="Tahoma"/>
                <a:cs typeface="Tahoma"/>
              </a:rPr>
              <a:t>s</a:t>
            </a:r>
            <a:r>
              <a:rPr sz="2000" spc="-9" dirty="0">
                <a:latin typeface="Tahoma"/>
                <a:cs typeface="Tahoma"/>
              </a:rPr>
              <a:t>i</a:t>
            </a:r>
            <a:r>
              <a:rPr sz="2000" spc="-22" dirty="0">
                <a:latin typeface="Tahoma"/>
                <a:cs typeface="Tahoma"/>
              </a:rPr>
              <a:t>n</a:t>
            </a:r>
            <a:r>
              <a:rPr sz="2000" spc="-13" dirty="0">
                <a:latin typeface="Tahoma"/>
                <a:cs typeface="Tahoma"/>
              </a:rPr>
              <a:t>t</a:t>
            </a:r>
            <a:r>
              <a:rPr sz="2000" spc="4" dirty="0">
                <a:latin typeface="Tahoma"/>
                <a:cs typeface="Tahoma"/>
              </a:rPr>
              <a:t>e</a:t>
            </a:r>
            <a:r>
              <a:rPr sz="2000" spc="-18" dirty="0">
                <a:latin typeface="Tahoma"/>
                <a:cs typeface="Tahoma"/>
              </a:rPr>
              <a:t>s</a:t>
            </a:r>
            <a:r>
              <a:rPr sz="2000" spc="-9" dirty="0">
                <a:latin typeface="Tahoma"/>
                <a:cs typeface="Tahoma"/>
              </a:rPr>
              <a:t>i</a:t>
            </a:r>
            <a:r>
              <a:rPr sz="2000" spc="4" dirty="0">
                <a:latin typeface="Tahoma"/>
                <a:cs typeface="Tahoma"/>
              </a:rPr>
              <a:t> </a:t>
            </a:r>
            <a:r>
              <a:rPr sz="2000" spc="-4" dirty="0">
                <a:latin typeface="Tahoma"/>
                <a:cs typeface="Tahoma"/>
              </a:rPr>
              <a:t>v</a:t>
            </a:r>
            <a:r>
              <a:rPr sz="2000" spc="-13" dirty="0">
                <a:latin typeface="Tahoma"/>
                <a:cs typeface="Tahoma"/>
              </a:rPr>
              <a:t>o</a:t>
            </a:r>
            <a:r>
              <a:rPr sz="2000" spc="-4" dirty="0">
                <a:latin typeface="Tahoma"/>
                <a:cs typeface="Tahoma"/>
              </a:rPr>
              <a:t>c</a:t>
            </a:r>
            <a:r>
              <a:rPr sz="2000" spc="-9" dirty="0">
                <a:latin typeface="Tahoma"/>
                <a:cs typeface="Tahoma"/>
              </a:rPr>
              <a:t>ale.</a:t>
            </a:r>
            <a:endParaRPr sz="2000" dirty="0">
              <a:latin typeface="Tahoma"/>
              <a:cs typeface="Tahoma"/>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dirty="0">
                <a:solidFill>
                  <a:srgbClr val="FFFFFF"/>
                </a:solidFill>
                <a:latin typeface="Corbel"/>
                <a:cs typeface="Corbel"/>
              </a:rPr>
              <a:t>31</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1187624" y="4653136"/>
            <a:ext cx="1512168" cy="842553"/>
          </a:xfrm>
          <a:custGeom>
            <a:avLst/>
            <a:gdLst/>
            <a:ahLst/>
            <a:cxnLst/>
            <a:rect l="l" t="t" r="r" b="b"/>
            <a:pathLst>
              <a:path w="1714500" h="928370">
                <a:moveTo>
                  <a:pt x="1558925" y="0"/>
                </a:moveTo>
                <a:lnTo>
                  <a:pt x="153670" y="0"/>
                </a:lnTo>
                <a:lnTo>
                  <a:pt x="140970" y="635"/>
                </a:lnTo>
                <a:lnTo>
                  <a:pt x="93980" y="12065"/>
                </a:lnTo>
                <a:lnTo>
                  <a:pt x="53340" y="36830"/>
                </a:lnTo>
                <a:lnTo>
                  <a:pt x="22860" y="72390"/>
                </a:lnTo>
                <a:lnTo>
                  <a:pt x="4445" y="116840"/>
                </a:lnTo>
                <a:lnTo>
                  <a:pt x="0" y="153670"/>
                </a:lnTo>
                <a:lnTo>
                  <a:pt x="0" y="772795"/>
                </a:lnTo>
                <a:lnTo>
                  <a:pt x="7620" y="821690"/>
                </a:lnTo>
                <a:lnTo>
                  <a:pt x="29845" y="864235"/>
                </a:lnTo>
                <a:lnTo>
                  <a:pt x="62865" y="897890"/>
                </a:lnTo>
                <a:lnTo>
                  <a:pt x="105410" y="920115"/>
                </a:lnTo>
                <a:lnTo>
                  <a:pt x="153670" y="928370"/>
                </a:lnTo>
                <a:lnTo>
                  <a:pt x="1558925" y="928370"/>
                </a:lnTo>
                <a:lnTo>
                  <a:pt x="1607820" y="920115"/>
                </a:lnTo>
                <a:lnTo>
                  <a:pt x="1650365" y="897890"/>
                </a:lnTo>
                <a:lnTo>
                  <a:pt x="1684655" y="864235"/>
                </a:lnTo>
                <a:lnTo>
                  <a:pt x="1706245" y="821690"/>
                </a:lnTo>
                <a:lnTo>
                  <a:pt x="1714500" y="772795"/>
                </a:lnTo>
                <a:lnTo>
                  <a:pt x="1714500" y="153670"/>
                </a:lnTo>
                <a:lnTo>
                  <a:pt x="1702435" y="93980"/>
                </a:lnTo>
                <a:lnTo>
                  <a:pt x="1677035" y="53340"/>
                </a:lnTo>
                <a:lnTo>
                  <a:pt x="1640840" y="22860"/>
                </a:lnTo>
                <a:lnTo>
                  <a:pt x="1596390" y="4445"/>
                </a:lnTo>
                <a:lnTo>
                  <a:pt x="1558925" y="0"/>
                </a:lnTo>
                <a:close/>
              </a:path>
            </a:pathLst>
          </a:custGeom>
          <a:solidFill>
            <a:srgbClr val="FF8537"/>
          </a:solidFill>
        </p:spPr>
        <p:txBody>
          <a:bodyPr wrap="square" lIns="0" tIns="0" rIns="0" bIns="0" rtlCol="0"/>
          <a:lstStyle/>
          <a:p>
            <a:endParaRPr/>
          </a:p>
        </p:txBody>
      </p:sp>
      <p:sp>
        <p:nvSpPr>
          <p:cNvPr id="13" name="object 13"/>
          <p:cNvSpPr/>
          <p:nvPr/>
        </p:nvSpPr>
        <p:spPr>
          <a:xfrm>
            <a:off x="1211959" y="4661137"/>
            <a:ext cx="1466081" cy="842553"/>
          </a:xfrm>
          <a:custGeom>
            <a:avLst/>
            <a:gdLst/>
            <a:ahLst/>
            <a:cxnLst/>
            <a:rect l="l" t="t" r="r" b="b"/>
            <a:pathLst>
              <a:path w="1714500" h="928370">
                <a:moveTo>
                  <a:pt x="153670" y="0"/>
                </a:moveTo>
                <a:lnTo>
                  <a:pt x="105410" y="7620"/>
                </a:lnTo>
                <a:lnTo>
                  <a:pt x="62865" y="29845"/>
                </a:lnTo>
                <a:lnTo>
                  <a:pt x="53340" y="36830"/>
                </a:lnTo>
                <a:lnTo>
                  <a:pt x="45085" y="45085"/>
                </a:lnTo>
                <a:lnTo>
                  <a:pt x="36830" y="53340"/>
                </a:lnTo>
                <a:lnTo>
                  <a:pt x="29845" y="62865"/>
                </a:lnTo>
                <a:lnTo>
                  <a:pt x="22860" y="72390"/>
                </a:lnTo>
                <a:lnTo>
                  <a:pt x="4445" y="116840"/>
                </a:lnTo>
                <a:lnTo>
                  <a:pt x="0" y="153670"/>
                </a:lnTo>
                <a:lnTo>
                  <a:pt x="0" y="198120"/>
                </a:lnTo>
                <a:lnTo>
                  <a:pt x="0" y="238125"/>
                </a:lnTo>
                <a:lnTo>
                  <a:pt x="0" y="772795"/>
                </a:lnTo>
                <a:lnTo>
                  <a:pt x="635" y="785495"/>
                </a:lnTo>
                <a:lnTo>
                  <a:pt x="12065" y="833120"/>
                </a:lnTo>
                <a:lnTo>
                  <a:pt x="36830" y="873760"/>
                </a:lnTo>
                <a:lnTo>
                  <a:pt x="72390" y="904875"/>
                </a:lnTo>
                <a:lnTo>
                  <a:pt x="116840" y="923290"/>
                </a:lnTo>
                <a:lnTo>
                  <a:pt x="153670" y="928370"/>
                </a:lnTo>
                <a:lnTo>
                  <a:pt x="254000" y="928370"/>
                </a:lnTo>
                <a:lnTo>
                  <a:pt x="344805" y="928370"/>
                </a:lnTo>
                <a:lnTo>
                  <a:pt x="1558925" y="928370"/>
                </a:lnTo>
                <a:lnTo>
                  <a:pt x="1571625" y="927735"/>
                </a:lnTo>
                <a:lnTo>
                  <a:pt x="1619250" y="915670"/>
                </a:lnTo>
                <a:lnTo>
                  <a:pt x="1659890" y="890270"/>
                </a:lnTo>
                <a:lnTo>
                  <a:pt x="1691005" y="854075"/>
                </a:lnTo>
                <a:lnTo>
                  <a:pt x="1710055" y="809625"/>
                </a:lnTo>
                <a:lnTo>
                  <a:pt x="1714500" y="772795"/>
                </a:lnTo>
                <a:lnTo>
                  <a:pt x="1714500" y="728345"/>
                </a:lnTo>
                <a:lnTo>
                  <a:pt x="1714500" y="688340"/>
                </a:lnTo>
                <a:lnTo>
                  <a:pt x="1714500" y="153670"/>
                </a:lnTo>
                <a:lnTo>
                  <a:pt x="1713865" y="140970"/>
                </a:lnTo>
                <a:lnTo>
                  <a:pt x="1712595" y="128905"/>
                </a:lnTo>
                <a:lnTo>
                  <a:pt x="1710055" y="116840"/>
                </a:lnTo>
                <a:lnTo>
                  <a:pt x="1706245" y="105410"/>
                </a:lnTo>
                <a:lnTo>
                  <a:pt x="1702435" y="93980"/>
                </a:lnTo>
                <a:lnTo>
                  <a:pt x="1677035" y="53340"/>
                </a:lnTo>
                <a:lnTo>
                  <a:pt x="1650365" y="29845"/>
                </a:lnTo>
                <a:lnTo>
                  <a:pt x="1640840" y="22860"/>
                </a:lnTo>
                <a:lnTo>
                  <a:pt x="1596390" y="4445"/>
                </a:lnTo>
                <a:lnTo>
                  <a:pt x="1558925" y="0"/>
                </a:lnTo>
                <a:lnTo>
                  <a:pt x="1458595" y="0"/>
                </a:lnTo>
                <a:lnTo>
                  <a:pt x="1367790" y="0"/>
                </a:lnTo>
                <a:lnTo>
                  <a:pt x="254000" y="0"/>
                </a:lnTo>
                <a:lnTo>
                  <a:pt x="153670" y="0"/>
                </a:lnTo>
              </a:path>
            </a:pathLst>
          </a:custGeom>
          <a:ln w="25400">
            <a:solidFill>
              <a:srgbClr val="BA6025"/>
            </a:solidFill>
          </a:ln>
        </p:spPr>
        <p:txBody>
          <a:bodyPr wrap="square" lIns="0" tIns="0" rIns="0" bIns="0" rtlCol="0"/>
          <a:lstStyle/>
          <a:p>
            <a:endParaRPr/>
          </a:p>
        </p:txBody>
      </p:sp>
      <p:sp>
        <p:nvSpPr>
          <p:cNvPr id="14" name="object 14"/>
          <p:cNvSpPr/>
          <p:nvPr/>
        </p:nvSpPr>
        <p:spPr>
          <a:xfrm>
            <a:off x="5796136" y="4509120"/>
            <a:ext cx="2088232" cy="842553"/>
          </a:xfrm>
          <a:custGeom>
            <a:avLst/>
            <a:gdLst/>
            <a:ahLst/>
            <a:cxnLst/>
            <a:rect l="l" t="t" r="r" b="b"/>
            <a:pathLst>
              <a:path w="1999615" h="928370">
                <a:moveTo>
                  <a:pt x="1845309" y="0"/>
                </a:moveTo>
                <a:lnTo>
                  <a:pt x="153670" y="0"/>
                </a:lnTo>
                <a:lnTo>
                  <a:pt x="140970" y="635"/>
                </a:lnTo>
                <a:lnTo>
                  <a:pt x="93979" y="12064"/>
                </a:lnTo>
                <a:lnTo>
                  <a:pt x="53339" y="36830"/>
                </a:lnTo>
                <a:lnTo>
                  <a:pt x="22859" y="72389"/>
                </a:lnTo>
                <a:lnTo>
                  <a:pt x="4445" y="116839"/>
                </a:lnTo>
                <a:lnTo>
                  <a:pt x="0" y="153669"/>
                </a:lnTo>
                <a:lnTo>
                  <a:pt x="0" y="774064"/>
                </a:lnTo>
                <a:lnTo>
                  <a:pt x="7620" y="822960"/>
                </a:lnTo>
                <a:lnTo>
                  <a:pt x="29845" y="865505"/>
                </a:lnTo>
                <a:lnTo>
                  <a:pt x="62864" y="898525"/>
                </a:lnTo>
                <a:lnTo>
                  <a:pt x="116839" y="923925"/>
                </a:lnTo>
                <a:lnTo>
                  <a:pt x="153670" y="928369"/>
                </a:lnTo>
                <a:lnTo>
                  <a:pt x="1845309" y="928369"/>
                </a:lnTo>
                <a:lnTo>
                  <a:pt x="1905634" y="916305"/>
                </a:lnTo>
                <a:lnTo>
                  <a:pt x="1954529" y="883285"/>
                </a:lnTo>
                <a:lnTo>
                  <a:pt x="1982470" y="845185"/>
                </a:lnTo>
                <a:lnTo>
                  <a:pt x="1997709" y="799464"/>
                </a:lnTo>
                <a:lnTo>
                  <a:pt x="1999614" y="774064"/>
                </a:lnTo>
                <a:lnTo>
                  <a:pt x="1999614" y="153669"/>
                </a:lnTo>
                <a:lnTo>
                  <a:pt x="1987550" y="93980"/>
                </a:lnTo>
                <a:lnTo>
                  <a:pt x="1962784" y="53339"/>
                </a:lnTo>
                <a:lnTo>
                  <a:pt x="1926589" y="22860"/>
                </a:lnTo>
                <a:lnTo>
                  <a:pt x="1882775" y="4444"/>
                </a:lnTo>
                <a:lnTo>
                  <a:pt x="1845309" y="0"/>
                </a:lnTo>
                <a:close/>
              </a:path>
            </a:pathLst>
          </a:custGeom>
          <a:solidFill>
            <a:srgbClr val="FF8537"/>
          </a:solidFill>
        </p:spPr>
        <p:txBody>
          <a:bodyPr wrap="square" lIns="0" tIns="0" rIns="0" bIns="0" rtlCol="0"/>
          <a:lstStyle/>
          <a:p>
            <a:endParaRPr/>
          </a:p>
        </p:txBody>
      </p:sp>
      <p:sp>
        <p:nvSpPr>
          <p:cNvPr id="15" name="object 15"/>
          <p:cNvSpPr/>
          <p:nvPr/>
        </p:nvSpPr>
        <p:spPr>
          <a:xfrm>
            <a:off x="5902958" y="4509120"/>
            <a:ext cx="1709884" cy="842553"/>
          </a:xfrm>
          <a:custGeom>
            <a:avLst/>
            <a:gdLst/>
            <a:ahLst/>
            <a:cxnLst/>
            <a:rect l="l" t="t" r="r" b="b"/>
            <a:pathLst>
              <a:path w="1999615" h="928370">
                <a:moveTo>
                  <a:pt x="153670" y="0"/>
                </a:moveTo>
                <a:lnTo>
                  <a:pt x="105409" y="7619"/>
                </a:lnTo>
                <a:lnTo>
                  <a:pt x="62864" y="29844"/>
                </a:lnTo>
                <a:lnTo>
                  <a:pt x="45084" y="45085"/>
                </a:lnTo>
                <a:lnTo>
                  <a:pt x="36829" y="53339"/>
                </a:lnTo>
                <a:lnTo>
                  <a:pt x="29845" y="62864"/>
                </a:lnTo>
                <a:lnTo>
                  <a:pt x="22859" y="72389"/>
                </a:lnTo>
                <a:lnTo>
                  <a:pt x="17145" y="83185"/>
                </a:lnTo>
                <a:lnTo>
                  <a:pt x="1904" y="128905"/>
                </a:lnTo>
                <a:lnTo>
                  <a:pt x="0" y="153669"/>
                </a:lnTo>
                <a:lnTo>
                  <a:pt x="0" y="198119"/>
                </a:lnTo>
                <a:lnTo>
                  <a:pt x="0" y="238125"/>
                </a:lnTo>
                <a:lnTo>
                  <a:pt x="0" y="774064"/>
                </a:lnTo>
                <a:lnTo>
                  <a:pt x="634" y="786764"/>
                </a:lnTo>
                <a:lnTo>
                  <a:pt x="12064" y="834389"/>
                </a:lnTo>
                <a:lnTo>
                  <a:pt x="36829" y="874394"/>
                </a:lnTo>
                <a:lnTo>
                  <a:pt x="72389" y="904875"/>
                </a:lnTo>
                <a:lnTo>
                  <a:pt x="105409" y="920115"/>
                </a:lnTo>
                <a:lnTo>
                  <a:pt x="116839" y="923925"/>
                </a:lnTo>
                <a:lnTo>
                  <a:pt x="128904" y="925830"/>
                </a:lnTo>
                <a:lnTo>
                  <a:pt x="140970" y="927735"/>
                </a:lnTo>
                <a:lnTo>
                  <a:pt x="153670" y="928369"/>
                </a:lnTo>
                <a:lnTo>
                  <a:pt x="274954" y="928369"/>
                </a:lnTo>
                <a:lnTo>
                  <a:pt x="384175" y="928369"/>
                </a:lnTo>
                <a:lnTo>
                  <a:pt x="1845309" y="928369"/>
                </a:lnTo>
                <a:lnTo>
                  <a:pt x="1858009" y="927735"/>
                </a:lnTo>
                <a:lnTo>
                  <a:pt x="1870709" y="925830"/>
                </a:lnTo>
                <a:lnTo>
                  <a:pt x="1882775" y="923925"/>
                </a:lnTo>
                <a:lnTo>
                  <a:pt x="1894204" y="920115"/>
                </a:lnTo>
                <a:lnTo>
                  <a:pt x="1905634" y="916305"/>
                </a:lnTo>
                <a:lnTo>
                  <a:pt x="1916429" y="911225"/>
                </a:lnTo>
                <a:lnTo>
                  <a:pt x="1926589" y="904875"/>
                </a:lnTo>
                <a:lnTo>
                  <a:pt x="1936750" y="898525"/>
                </a:lnTo>
                <a:lnTo>
                  <a:pt x="1945639" y="890905"/>
                </a:lnTo>
                <a:lnTo>
                  <a:pt x="1954529" y="883285"/>
                </a:lnTo>
                <a:lnTo>
                  <a:pt x="1962784" y="874394"/>
                </a:lnTo>
                <a:lnTo>
                  <a:pt x="1987550" y="834389"/>
                </a:lnTo>
                <a:lnTo>
                  <a:pt x="1991359" y="822960"/>
                </a:lnTo>
                <a:lnTo>
                  <a:pt x="1995170" y="811530"/>
                </a:lnTo>
                <a:lnTo>
                  <a:pt x="1997709" y="799464"/>
                </a:lnTo>
                <a:lnTo>
                  <a:pt x="1998979" y="786764"/>
                </a:lnTo>
                <a:lnTo>
                  <a:pt x="1999614" y="774064"/>
                </a:lnTo>
                <a:lnTo>
                  <a:pt x="1999614" y="729614"/>
                </a:lnTo>
                <a:lnTo>
                  <a:pt x="1999614" y="689610"/>
                </a:lnTo>
                <a:lnTo>
                  <a:pt x="1999614" y="153669"/>
                </a:lnTo>
                <a:lnTo>
                  <a:pt x="1998979" y="140969"/>
                </a:lnTo>
                <a:lnTo>
                  <a:pt x="1997709" y="128905"/>
                </a:lnTo>
                <a:lnTo>
                  <a:pt x="1995170" y="116839"/>
                </a:lnTo>
                <a:lnTo>
                  <a:pt x="1991359" y="105410"/>
                </a:lnTo>
                <a:lnTo>
                  <a:pt x="1987550" y="93980"/>
                </a:lnTo>
                <a:lnTo>
                  <a:pt x="1962784" y="53339"/>
                </a:lnTo>
                <a:lnTo>
                  <a:pt x="1926589" y="22860"/>
                </a:lnTo>
                <a:lnTo>
                  <a:pt x="1882775" y="4444"/>
                </a:lnTo>
                <a:lnTo>
                  <a:pt x="1845309" y="0"/>
                </a:lnTo>
                <a:lnTo>
                  <a:pt x="1724659" y="0"/>
                </a:lnTo>
                <a:lnTo>
                  <a:pt x="1615439" y="0"/>
                </a:lnTo>
                <a:lnTo>
                  <a:pt x="274954" y="0"/>
                </a:lnTo>
                <a:lnTo>
                  <a:pt x="153670" y="0"/>
                </a:lnTo>
              </a:path>
            </a:pathLst>
          </a:custGeom>
          <a:ln w="25400">
            <a:solidFill>
              <a:srgbClr val="BA6025"/>
            </a:solidFill>
          </a:ln>
        </p:spPr>
        <p:txBody>
          <a:bodyPr wrap="square" lIns="0" tIns="0" rIns="0" bIns="0" rtlCol="0"/>
          <a:lstStyle/>
          <a:p>
            <a:endParaRPr/>
          </a:p>
        </p:txBody>
      </p:sp>
      <p:sp>
        <p:nvSpPr>
          <p:cNvPr id="16" name="object 16"/>
          <p:cNvSpPr/>
          <p:nvPr/>
        </p:nvSpPr>
        <p:spPr>
          <a:xfrm>
            <a:off x="3532712" y="4596015"/>
            <a:ext cx="1466081" cy="842553"/>
          </a:xfrm>
          <a:custGeom>
            <a:avLst/>
            <a:gdLst/>
            <a:ahLst/>
            <a:cxnLst/>
            <a:rect l="l" t="t" r="r" b="b"/>
            <a:pathLst>
              <a:path w="1714500" h="928370">
                <a:moveTo>
                  <a:pt x="1560829" y="0"/>
                </a:moveTo>
                <a:lnTo>
                  <a:pt x="155575" y="0"/>
                </a:lnTo>
                <a:lnTo>
                  <a:pt x="142875" y="635"/>
                </a:lnTo>
                <a:lnTo>
                  <a:pt x="95250" y="12064"/>
                </a:lnTo>
                <a:lnTo>
                  <a:pt x="54610" y="36830"/>
                </a:lnTo>
                <a:lnTo>
                  <a:pt x="23494" y="72389"/>
                </a:lnTo>
                <a:lnTo>
                  <a:pt x="4444" y="116839"/>
                </a:lnTo>
                <a:lnTo>
                  <a:pt x="0" y="153669"/>
                </a:lnTo>
                <a:lnTo>
                  <a:pt x="0" y="774064"/>
                </a:lnTo>
                <a:lnTo>
                  <a:pt x="12064" y="834389"/>
                </a:lnTo>
                <a:lnTo>
                  <a:pt x="37464" y="874394"/>
                </a:lnTo>
                <a:lnTo>
                  <a:pt x="73660" y="904875"/>
                </a:lnTo>
                <a:lnTo>
                  <a:pt x="118110" y="923925"/>
                </a:lnTo>
                <a:lnTo>
                  <a:pt x="155575" y="928369"/>
                </a:lnTo>
                <a:lnTo>
                  <a:pt x="1560829" y="928369"/>
                </a:lnTo>
                <a:lnTo>
                  <a:pt x="1620519" y="916305"/>
                </a:lnTo>
                <a:lnTo>
                  <a:pt x="1661160" y="890905"/>
                </a:lnTo>
                <a:lnTo>
                  <a:pt x="1691639" y="855344"/>
                </a:lnTo>
                <a:lnTo>
                  <a:pt x="1710054" y="811530"/>
                </a:lnTo>
                <a:lnTo>
                  <a:pt x="1714500" y="774064"/>
                </a:lnTo>
                <a:lnTo>
                  <a:pt x="1714500" y="153669"/>
                </a:lnTo>
                <a:lnTo>
                  <a:pt x="1706879" y="105410"/>
                </a:lnTo>
                <a:lnTo>
                  <a:pt x="1677669" y="53339"/>
                </a:lnTo>
                <a:lnTo>
                  <a:pt x="1642110" y="22860"/>
                </a:lnTo>
                <a:lnTo>
                  <a:pt x="1597660" y="4444"/>
                </a:lnTo>
                <a:lnTo>
                  <a:pt x="1560829" y="0"/>
                </a:lnTo>
                <a:close/>
              </a:path>
            </a:pathLst>
          </a:custGeom>
          <a:solidFill>
            <a:srgbClr val="FF8537"/>
          </a:solidFill>
        </p:spPr>
        <p:txBody>
          <a:bodyPr wrap="square" lIns="0" tIns="0" rIns="0" bIns="0" rtlCol="0"/>
          <a:lstStyle/>
          <a:p>
            <a:endParaRPr/>
          </a:p>
        </p:txBody>
      </p:sp>
      <p:sp>
        <p:nvSpPr>
          <p:cNvPr id="17" name="object 17"/>
          <p:cNvSpPr/>
          <p:nvPr/>
        </p:nvSpPr>
        <p:spPr>
          <a:xfrm>
            <a:off x="3532712" y="4596015"/>
            <a:ext cx="1466081" cy="842553"/>
          </a:xfrm>
          <a:custGeom>
            <a:avLst/>
            <a:gdLst/>
            <a:ahLst/>
            <a:cxnLst/>
            <a:rect l="l" t="t" r="r" b="b"/>
            <a:pathLst>
              <a:path w="1714500" h="928370">
                <a:moveTo>
                  <a:pt x="155575" y="0"/>
                </a:moveTo>
                <a:lnTo>
                  <a:pt x="106679" y="7619"/>
                </a:lnTo>
                <a:lnTo>
                  <a:pt x="64135" y="29844"/>
                </a:lnTo>
                <a:lnTo>
                  <a:pt x="29844" y="62864"/>
                </a:lnTo>
                <a:lnTo>
                  <a:pt x="8254" y="105410"/>
                </a:lnTo>
                <a:lnTo>
                  <a:pt x="4444" y="116839"/>
                </a:lnTo>
                <a:lnTo>
                  <a:pt x="1904" y="128905"/>
                </a:lnTo>
                <a:lnTo>
                  <a:pt x="635" y="140969"/>
                </a:lnTo>
                <a:lnTo>
                  <a:pt x="0" y="153669"/>
                </a:lnTo>
                <a:lnTo>
                  <a:pt x="0" y="198119"/>
                </a:lnTo>
                <a:lnTo>
                  <a:pt x="0" y="238125"/>
                </a:lnTo>
                <a:lnTo>
                  <a:pt x="0" y="774064"/>
                </a:lnTo>
                <a:lnTo>
                  <a:pt x="635" y="786764"/>
                </a:lnTo>
                <a:lnTo>
                  <a:pt x="12064" y="834389"/>
                </a:lnTo>
                <a:lnTo>
                  <a:pt x="23494" y="855344"/>
                </a:lnTo>
                <a:lnTo>
                  <a:pt x="29844" y="865505"/>
                </a:lnTo>
                <a:lnTo>
                  <a:pt x="64135" y="898525"/>
                </a:lnTo>
                <a:lnTo>
                  <a:pt x="106679" y="920115"/>
                </a:lnTo>
                <a:lnTo>
                  <a:pt x="155575" y="928369"/>
                </a:lnTo>
                <a:lnTo>
                  <a:pt x="255904" y="928369"/>
                </a:lnTo>
                <a:lnTo>
                  <a:pt x="346710" y="928369"/>
                </a:lnTo>
                <a:lnTo>
                  <a:pt x="1560829" y="928369"/>
                </a:lnTo>
                <a:lnTo>
                  <a:pt x="1573529" y="927735"/>
                </a:lnTo>
                <a:lnTo>
                  <a:pt x="1585594" y="925830"/>
                </a:lnTo>
                <a:lnTo>
                  <a:pt x="1597660" y="923925"/>
                </a:lnTo>
                <a:lnTo>
                  <a:pt x="1609089" y="920115"/>
                </a:lnTo>
                <a:lnTo>
                  <a:pt x="1620519" y="916305"/>
                </a:lnTo>
                <a:lnTo>
                  <a:pt x="1661160" y="890905"/>
                </a:lnTo>
                <a:lnTo>
                  <a:pt x="1691639" y="855344"/>
                </a:lnTo>
                <a:lnTo>
                  <a:pt x="1710054" y="811530"/>
                </a:lnTo>
                <a:lnTo>
                  <a:pt x="1714500" y="774064"/>
                </a:lnTo>
                <a:lnTo>
                  <a:pt x="1714500" y="729614"/>
                </a:lnTo>
                <a:lnTo>
                  <a:pt x="1714500" y="689610"/>
                </a:lnTo>
                <a:lnTo>
                  <a:pt x="1714500" y="153669"/>
                </a:lnTo>
                <a:lnTo>
                  <a:pt x="1713864" y="140969"/>
                </a:lnTo>
                <a:lnTo>
                  <a:pt x="1702435" y="93980"/>
                </a:lnTo>
                <a:lnTo>
                  <a:pt x="1684654" y="62864"/>
                </a:lnTo>
                <a:lnTo>
                  <a:pt x="1677669" y="53339"/>
                </a:lnTo>
                <a:lnTo>
                  <a:pt x="1669414" y="45085"/>
                </a:lnTo>
                <a:lnTo>
                  <a:pt x="1661160" y="36830"/>
                </a:lnTo>
                <a:lnTo>
                  <a:pt x="1651635" y="29844"/>
                </a:lnTo>
                <a:lnTo>
                  <a:pt x="1609089" y="7619"/>
                </a:lnTo>
                <a:lnTo>
                  <a:pt x="1560829" y="0"/>
                </a:lnTo>
                <a:lnTo>
                  <a:pt x="1460500" y="0"/>
                </a:lnTo>
                <a:lnTo>
                  <a:pt x="1369694" y="0"/>
                </a:lnTo>
                <a:lnTo>
                  <a:pt x="255904" y="0"/>
                </a:lnTo>
                <a:lnTo>
                  <a:pt x="155575" y="0"/>
                </a:lnTo>
              </a:path>
            </a:pathLst>
          </a:custGeom>
          <a:ln w="25400">
            <a:solidFill>
              <a:srgbClr val="BA6025"/>
            </a:solidFill>
          </a:ln>
        </p:spPr>
        <p:txBody>
          <a:bodyPr wrap="square" lIns="0" tIns="0" rIns="0" bIns="0" rtlCol="0"/>
          <a:lstStyle/>
          <a:p>
            <a:endParaRPr/>
          </a:p>
        </p:txBody>
      </p:sp>
      <p:sp>
        <p:nvSpPr>
          <p:cNvPr id="18" name="object 18"/>
          <p:cNvSpPr/>
          <p:nvPr/>
        </p:nvSpPr>
        <p:spPr>
          <a:xfrm>
            <a:off x="3059832" y="836712"/>
            <a:ext cx="2566184" cy="1359576"/>
          </a:xfrm>
          <a:custGeom>
            <a:avLst/>
            <a:gdLst/>
            <a:ahLst/>
            <a:cxnLst/>
            <a:rect l="l" t="t" r="r" b="b"/>
            <a:pathLst>
              <a:path w="3001009" h="999489">
                <a:moveTo>
                  <a:pt x="1499869" y="0"/>
                </a:moveTo>
                <a:lnTo>
                  <a:pt x="1376679" y="1904"/>
                </a:lnTo>
                <a:lnTo>
                  <a:pt x="1256664" y="6350"/>
                </a:lnTo>
                <a:lnTo>
                  <a:pt x="1139189" y="14604"/>
                </a:lnTo>
                <a:lnTo>
                  <a:pt x="1026160" y="25400"/>
                </a:lnTo>
                <a:lnTo>
                  <a:pt x="916304" y="39369"/>
                </a:lnTo>
                <a:lnTo>
                  <a:pt x="810894" y="55879"/>
                </a:lnTo>
                <a:lnTo>
                  <a:pt x="709929" y="74929"/>
                </a:lnTo>
                <a:lnTo>
                  <a:pt x="614044" y="96519"/>
                </a:lnTo>
                <a:lnTo>
                  <a:pt x="523875" y="120650"/>
                </a:lnTo>
                <a:lnTo>
                  <a:pt x="439419" y="146684"/>
                </a:lnTo>
                <a:lnTo>
                  <a:pt x="361314" y="174625"/>
                </a:lnTo>
                <a:lnTo>
                  <a:pt x="289560" y="204469"/>
                </a:lnTo>
                <a:lnTo>
                  <a:pt x="224789" y="236854"/>
                </a:lnTo>
                <a:lnTo>
                  <a:pt x="167639" y="270509"/>
                </a:lnTo>
                <a:lnTo>
                  <a:pt x="118110" y="305434"/>
                </a:lnTo>
                <a:lnTo>
                  <a:pt x="76200" y="342264"/>
                </a:lnTo>
                <a:lnTo>
                  <a:pt x="43814" y="379729"/>
                </a:lnTo>
                <a:lnTo>
                  <a:pt x="19685" y="419100"/>
                </a:lnTo>
                <a:lnTo>
                  <a:pt x="5079" y="459104"/>
                </a:lnTo>
                <a:lnTo>
                  <a:pt x="0" y="499744"/>
                </a:lnTo>
                <a:lnTo>
                  <a:pt x="5079" y="541019"/>
                </a:lnTo>
                <a:lnTo>
                  <a:pt x="19685" y="581025"/>
                </a:lnTo>
                <a:lnTo>
                  <a:pt x="43814" y="619759"/>
                </a:lnTo>
                <a:lnTo>
                  <a:pt x="76200" y="657859"/>
                </a:lnTo>
                <a:lnTo>
                  <a:pt x="118110" y="694054"/>
                </a:lnTo>
                <a:lnTo>
                  <a:pt x="167639" y="729614"/>
                </a:lnTo>
                <a:lnTo>
                  <a:pt x="224789" y="763269"/>
                </a:lnTo>
                <a:lnTo>
                  <a:pt x="289560" y="795019"/>
                </a:lnTo>
                <a:lnTo>
                  <a:pt x="361314" y="824864"/>
                </a:lnTo>
                <a:lnTo>
                  <a:pt x="439419" y="853439"/>
                </a:lnTo>
                <a:lnTo>
                  <a:pt x="523875" y="879475"/>
                </a:lnTo>
                <a:lnTo>
                  <a:pt x="614044" y="902969"/>
                </a:lnTo>
                <a:lnTo>
                  <a:pt x="709929" y="924559"/>
                </a:lnTo>
                <a:lnTo>
                  <a:pt x="810894" y="943609"/>
                </a:lnTo>
                <a:lnTo>
                  <a:pt x="916304" y="960119"/>
                </a:lnTo>
                <a:lnTo>
                  <a:pt x="1026160" y="974089"/>
                </a:lnTo>
                <a:lnTo>
                  <a:pt x="1139189" y="985519"/>
                </a:lnTo>
                <a:lnTo>
                  <a:pt x="1256664" y="993139"/>
                </a:lnTo>
                <a:lnTo>
                  <a:pt x="1376679" y="998219"/>
                </a:lnTo>
                <a:lnTo>
                  <a:pt x="1499869" y="999489"/>
                </a:lnTo>
                <a:lnTo>
                  <a:pt x="1622425" y="998219"/>
                </a:lnTo>
                <a:lnTo>
                  <a:pt x="1743075" y="993139"/>
                </a:lnTo>
                <a:lnTo>
                  <a:pt x="1860550" y="985519"/>
                </a:lnTo>
                <a:lnTo>
                  <a:pt x="1974214" y="974089"/>
                </a:lnTo>
                <a:lnTo>
                  <a:pt x="2084069" y="960119"/>
                </a:lnTo>
                <a:lnTo>
                  <a:pt x="2189479" y="943609"/>
                </a:lnTo>
                <a:lnTo>
                  <a:pt x="2290444" y="924559"/>
                </a:lnTo>
                <a:lnTo>
                  <a:pt x="2386329" y="902969"/>
                </a:lnTo>
                <a:lnTo>
                  <a:pt x="2476500" y="879475"/>
                </a:lnTo>
                <a:lnTo>
                  <a:pt x="2560954" y="853439"/>
                </a:lnTo>
                <a:lnTo>
                  <a:pt x="2639694" y="824864"/>
                </a:lnTo>
                <a:lnTo>
                  <a:pt x="2710815" y="795019"/>
                </a:lnTo>
                <a:lnTo>
                  <a:pt x="2775585" y="763269"/>
                </a:lnTo>
                <a:lnTo>
                  <a:pt x="2833369" y="729614"/>
                </a:lnTo>
                <a:lnTo>
                  <a:pt x="2882900" y="694054"/>
                </a:lnTo>
                <a:lnTo>
                  <a:pt x="2924175" y="657859"/>
                </a:lnTo>
                <a:lnTo>
                  <a:pt x="2957194" y="619759"/>
                </a:lnTo>
                <a:lnTo>
                  <a:pt x="2981324" y="581025"/>
                </a:lnTo>
                <a:lnTo>
                  <a:pt x="2995930" y="541019"/>
                </a:lnTo>
                <a:lnTo>
                  <a:pt x="3001010" y="499744"/>
                </a:lnTo>
                <a:lnTo>
                  <a:pt x="2995930" y="459104"/>
                </a:lnTo>
                <a:lnTo>
                  <a:pt x="2981324" y="419100"/>
                </a:lnTo>
                <a:lnTo>
                  <a:pt x="2957194" y="379729"/>
                </a:lnTo>
                <a:lnTo>
                  <a:pt x="2924175" y="342264"/>
                </a:lnTo>
                <a:lnTo>
                  <a:pt x="2882900" y="305434"/>
                </a:lnTo>
                <a:lnTo>
                  <a:pt x="2833369" y="270509"/>
                </a:lnTo>
                <a:lnTo>
                  <a:pt x="2775585" y="236854"/>
                </a:lnTo>
                <a:lnTo>
                  <a:pt x="2710815" y="204469"/>
                </a:lnTo>
                <a:lnTo>
                  <a:pt x="2639694" y="174625"/>
                </a:lnTo>
                <a:lnTo>
                  <a:pt x="2560954" y="146684"/>
                </a:lnTo>
                <a:lnTo>
                  <a:pt x="2476500" y="120650"/>
                </a:lnTo>
                <a:lnTo>
                  <a:pt x="2386329" y="96519"/>
                </a:lnTo>
                <a:lnTo>
                  <a:pt x="2290444" y="74929"/>
                </a:lnTo>
                <a:lnTo>
                  <a:pt x="2189479" y="55879"/>
                </a:lnTo>
                <a:lnTo>
                  <a:pt x="2084069" y="39369"/>
                </a:lnTo>
                <a:lnTo>
                  <a:pt x="1974214" y="25400"/>
                </a:lnTo>
                <a:lnTo>
                  <a:pt x="1860550" y="14604"/>
                </a:lnTo>
                <a:lnTo>
                  <a:pt x="1743075" y="6350"/>
                </a:lnTo>
                <a:lnTo>
                  <a:pt x="1622425" y="1904"/>
                </a:lnTo>
                <a:lnTo>
                  <a:pt x="1499869" y="0"/>
                </a:lnTo>
                <a:close/>
              </a:path>
            </a:pathLst>
          </a:custGeom>
          <a:solidFill>
            <a:srgbClr val="FF8537"/>
          </a:solidFill>
        </p:spPr>
        <p:txBody>
          <a:bodyPr wrap="square" lIns="0" tIns="0" rIns="0" bIns="0" rtlCol="0"/>
          <a:lstStyle/>
          <a:p>
            <a:endParaRPr/>
          </a:p>
        </p:txBody>
      </p:sp>
      <p:sp>
        <p:nvSpPr>
          <p:cNvPr id="19" name="object 19"/>
          <p:cNvSpPr/>
          <p:nvPr/>
        </p:nvSpPr>
        <p:spPr>
          <a:xfrm>
            <a:off x="3059832" y="980728"/>
            <a:ext cx="2566184" cy="907100"/>
          </a:xfrm>
          <a:custGeom>
            <a:avLst/>
            <a:gdLst/>
            <a:ahLst/>
            <a:cxnLst/>
            <a:rect l="l" t="t" r="r" b="b"/>
            <a:pathLst>
              <a:path w="3001009" h="999489">
                <a:moveTo>
                  <a:pt x="1499869" y="0"/>
                </a:moveTo>
                <a:lnTo>
                  <a:pt x="1376679" y="1904"/>
                </a:lnTo>
                <a:lnTo>
                  <a:pt x="1256664" y="6350"/>
                </a:lnTo>
                <a:lnTo>
                  <a:pt x="1139189" y="14604"/>
                </a:lnTo>
                <a:lnTo>
                  <a:pt x="1026160" y="25400"/>
                </a:lnTo>
                <a:lnTo>
                  <a:pt x="916304" y="39369"/>
                </a:lnTo>
                <a:lnTo>
                  <a:pt x="810894" y="55879"/>
                </a:lnTo>
                <a:lnTo>
                  <a:pt x="709929" y="74929"/>
                </a:lnTo>
                <a:lnTo>
                  <a:pt x="614044" y="96519"/>
                </a:lnTo>
                <a:lnTo>
                  <a:pt x="523875" y="120650"/>
                </a:lnTo>
                <a:lnTo>
                  <a:pt x="439419" y="146684"/>
                </a:lnTo>
                <a:lnTo>
                  <a:pt x="361314" y="174625"/>
                </a:lnTo>
                <a:lnTo>
                  <a:pt x="289560" y="204469"/>
                </a:lnTo>
                <a:lnTo>
                  <a:pt x="224789" y="236854"/>
                </a:lnTo>
                <a:lnTo>
                  <a:pt x="167639" y="270509"/>
                </a:lnTo>
                <a:lnTo>
                  <a:pt x="118110" y="305434"/>
                </a:lnTo>
                <a:lnTo>
                  <a:pt x="76200" y="342264"/>
                </a:lnTo>
                <a:lnTo>
                  <a:pt x="43814" y="379729"/>
                </a:lnTo>
                <a:lnTo>
                  <a:pt x="19685" y="419100"/>
                </a:lnTo>
                <a:lnTo>
                  <a:pt x="5079" y="459104"/>
                </a:lnTo>
                <a:lnTo>
                  <a:pt x="0" y="499744"/>
                </a:lnTo>
                <a:lnTo>
                  <a:pt x="5079" y="541019"/>
                </a:lnTo>
                <a:lnTo>
                  <a:pt x="19685" y="581025"/>
                </a:lnTo>
                <a:lnTo>
                  <a:pt x="43814" y="619759"/>
                </a:lnTo>
                <a:lnTo>
                  <a:pt x="76200" y="657859"/>
                </a:lnTo>
                <a:lnTo>
                  <a:pt x="118110" y="694054"/>
                </a:lnTo>
                <a:lnTo>
                  <a:pt x="167639" y="729614"/>
                </a:lnTo>
                <a:lnTo>
                  <a:pt x="224789" y="763269"/>
                </a:lnTo>
                <a:lnTo>
                  <a:pt x="289560" y="795019"/>
                </a:lnTo>
                <a:lnTo>
                  <a:pt x="361314" y="824864"/>
                </a:lnTo>
                <a:lnTo>
                  <a:pt x="439419" y="853439"/>
                </a:lnTo>
                <a:lnTo>
                  <a:pt x="523875" y="879475"/>
                </a:lnTo>
                <a:lnTo>
                  <a:pt x="614044" y="902969"/>
                </a:lnTo>
                <a:lnTo>
                  <a:pt x="709929" y="924559"/>
                </a:lnTo>
                <a:lnTo>
                  <a:pt x="810894" y="943609"/>
                </a:lnTo>
                <a:lnTo>
                  <a:pt x="916304" y="960119"/>
                </a:lnTo>
                <a:lnTo>
                  <a:pt x="1026160" y="974089"/>
                </a:lnTo>
                <a:lnTo>
                  <a:pt x="1139189" y="985519"/>
                </a:lnTo>
                <a:lnTo>
                  <a:pt x="1256664" y="993139"/>
                </a:lnTo>
                <a:lnTo>
                  <a:pt x="1376679" y="998219"/>
                </a:lnTo>
                <a:lnTo>
                  <a:pt x="1499869" y="999489"/>
                </a:lnTo>
                <a:lnTo>
                  <a:pt x="1622425" y="998219"/>
                </a:lnTo>
                <a:lnTo>
                  <a:pt x="1743075" y="993139"/>
                </a:lnTo>
                <a:lnTo>
                  <a:pt x="1860550" y="985519"/>
                </a:lnTo>
                <a:lnTo>
                  <a:pt x="1974214" y="974089"/>
                </a:lnTo>
                <a:lnTo>
                  <a:pt x="2084069" y="960119"/>
                </a:lnTo>
                <a:lnTo>
                  <a:pt x="2189479" y="943609"/>
                </a:lnTo>
                <a:lnTo>
                  <a:pt x="2290444" y="924559"/>
                </a:lnTo>
                <a:lnTo>
                  <a:pt x="2386329" y="902969"/>
                </a:lnTo>
                <a:lnTo>
                  <a:pt x="2476500" y="879475"/>
                </a:lnTo>
                <a:lnTo>
                  <a:pt x="2560954" y="853439"/>
                </a:lnTo>
                <a:lnTo>
                  <a:pt x="2639694" y="824864"/>
                </a:lnTo>
                <a:lnTo>
                  <a:pt x="2710815" y="795019"/>
                </a:lnTo>
                <a:lnTo>
                  <a:pt x="2775585" y="763269"/>
                </a:lnTo>
                <a:lnTo>
                  <a:pt x="2833369" y="729614"/>
                </a:lnTo>
                <a:lnTo>
                  <a:pt x="2882900" y="694054"/>
                </a:lnTo>
                <a:lnTo>
                  <a:pt x="2924175" y="657859"/>
                </a:lnTo>
                <a:lnTo>
                  <a:pt x="2957194" y="619759"/>
                </a:lnTo>
                <a:lnTo>
                  <a:pt x="2981324" y="581025"/>
                </a:lnTo>
                <a:lnTo>
                  <a:pt x="2995930" y="541019"/>
                </a:lnTo>
                <a:lnTo>
                  <a:pt x="3001010" y="499744"/>
                </a:lnTo>
                <a:lnTo>
                  <a:pt x="2995930" y="459104"/>
                </a:lnTo>
                <a:lnTo>
                  <a:pt x="2981324" y="419100"/>
                </a:lnTo>
                <a:lnTo>
                  <a:pt x="2957194" y="379729"/>
                </a:lnTo>
                <a:lnTo>
                  <a:pt x="2924175" y="342264"/>
                </a:lnTo>
                <a:lnTo>
                  <a:pt x="2882900" y="305434"/>
                </a:lnTo>
                <a:lnTo>
                  <a:pt x="2833369" y="270509"/>
                </a:lnTo>
                <a:lnTo>
                  <a:pt x="2775585" y="236854"/>
                </a:lnTo>
                <a:lnTo>
                  <a:pt x="2710815" y="204469"/>
                </a:lnTo>
                <a:lnTo>
                  <a:pt x="2639694" y="174625"/>
                </a:lnTo>
                <a:lnTo>
                  <a:pt x="2560954" y="146684"/>
                </a:lnTo>
                <a:lnTo>
                  <a:pt x="2476500" y="120650"/>
                </a:lnTo>
                <a:lnTo>
                  <a:pt x="2386329" y="96519"/>
                </a:lnTo>
                <a:lnTo>
                  <a:pt x="2290444" y="74929"/>
                </a:lnTo>
                <a:lnTo>
                  <a:pt x="2189479" y="55879"/>
                </a:lnTo>
                <a:lnTo>
                  <a:pt x="2084069" y="39369"/>
                </a:lnTo>
                <a:lnTo>
                  <a:pt x="1974214" y="25400"/>
                </a:lnTo>
                <a:lnTo>
                  <a:pt x="1860550" y="14604"/>
                </a:lnTo>
                <a:lnTo>
                  <a:pt x="1743075" y="6350"/>
                </a:lnTo>
                <a:lnTo>
                  <a:pt x="1622425" y="1904"/>
                </a:lnTo>
                <a:lnTo>
                  <a:pt x="1499869" y="0"/>
                </a:lnTo>
              </a:path>
            </a:pathLst>
          </a:custGeom>
          <a:ln w="25400">
            <a:solidFill>
              <a:srgbClr val="BA6025"/>
            </a:solidFill>
          </a:ln>
        </p:spPr>
        <p:txBody>
          <a:bodyPr wrap="square" lIns="0" tIns="0" rIns="0" bIns="0" rtlCol="0"/>
          <a:lstStyle/>
          <a:p>
            <a:endParaRPr/>
          </a:p>
        </p:txBody>
      </p:sp>
      <p:sp>
        <p:nvSpPr>
          <p:cNvPr id="20" name="object 20"/>
          <p:cNvSpPr/>
          <p:nvPr/>
        </p:nvSpPr>
        <p:spPr>
          <a:xfrm>
            <a:off x="4205480" y="2326533"/>
            <a:ext cx="182446" cy="518672"/>
          </a:xfrm>
          <a:custGeom>
            <a:avLst/>
            <a:gdLst/>
            <a:ahLst/>
            <a:cxnLst/>
            <a:rect l="l" t="t" r="r" b="b"/>
            <a:pathLst>
              <a:path w="213360" h="571500">
                <a:moveTo>
                  <a:pt x="213360" y="464819"/>
                </a:moveTo>
                <a:lnTo>
                  <a:pt x="0" y="464819"/>
                </a:lnTo>
                <a:lnTo>
                  <a:pt x="106679" y="571500"/>
                </a:lnTo>
                <a:lnTo>
                  <a:pt x="213360" y="464819"/>
                </a:lnTo>
                <a:close/>
              </a:path>
              <a:path w="213360" h="571500">
                <a:moveTo>
                  <a:pt x="160020" y="0"/>
                </a:moveTo>
                <a:lnTo>
                  <a:pt x="53339" y="0"/>
                </a:lnTo>
                <a:lnTo>
                  <a:pt x="53339" y="464819"/>
                </a:lnTo>
                <a:lnTo>
                  <a:pt x="160020" y="464819"/>
                </a:lnTo>
                <a:lnTo>
                  <a:pt x="160020" y="0"/>
                </a:lnTo>
                <a:close/>
              </a:path>
            </a:pathLst>
          </a:custGeom>
          <a:solidFill>
            <a:srgbClr val="FF8537"/>
          </a:solidFill>
        </p:spPr>
        <p:txBody>
          <a:bodyPr wrap="square" lIns="0" tIns="0" rIns="0" bIns="0" rtlCol="0"/>
          <a:lstStyle/>
          <a:p>
            <a:endParaRPr/>
          </a:p>
        </p:txBody>
      </p:sp>
      <p:sp>
        <p:nvSpPr>
          <p:cNvPr id="21" name="object 21"/>
          <p:cNvSpPr/>
          <p:nvPr/>
        </p:nvSpPr>
        <p:spPr>
          <a:xfrm>
            <a:off x="4205480" y="2326533"/>
            <a:ext cx="182446" cy="518672"/>
          </a:xfrm>
          <a:custGeom>
            <a:avLst/>
            <a:gdLst/>
            <a:ahLst/>
            <a:cxnLst/>
            <a:rect l="l" t="t" r="r" b="b"/>
            <a:pathLst>
              <a:path w="213360" h="571500">
                <a:moveTo>
                  <a:pt x="0" y="464819"/>
                </a:moveTo>
                <a:lnTo>
                  <a:pt x="53339" y="464819"/>
                </a:lnTo>
                <a:lnTo>
                  <a:pt x="53339" y="0"/>
                </a:lnTo>
                <a:lnTo>
                  <a:pt x="160020" y="0"/>
                </a:lnTo>
                <a:lnTo>
                  <a:pt x="160020" y="464819"/>
                </a:lnTo>
                <a:lnTo>
                  <a:pt x="213360" y="464819"/>
                </a:lnTo>
                <a:lnTo>
                  <a:pt x="106679" y="571500"/>
                </a:lnTo>
                <a:lnTo>
                  <a:pt x="0" y="464819"/>
                </a:lnTo>
                <a:close/>
              </a:path>
            </a:pathLst>
          </a:custGeom>
          <a:ln w="25400">
            <a:solidFill>
              <a:srgbClr val="BA6025"/>
            </a:solidFill>
          </a:ln>
        </p:spPr>
        <p:txBody>
          <a:bodyPr wrap="square" lIns="0" tIns="0" rIns="0" bIns="0" rtlCol="0"/>
          <a:lstStyle/>
          <a:p>
            <a:endParaRPr/>
          </a:p>
        </p:txBody>
      </p:sp>
      <p:sp>
        <p:nvSpPr>
          <p:cNvPr id="22" name="object 22"/>
          <p:cNvSpPr/>
          <p:nvPr/>
        </p:nvSpPr>
        <p:spPr>
          <a:xfrm>
            <a:off x="2861572" y="2910328"/>
            <a:ext cx="3053248" cy="518672"/>
          </a:xfrm>
          <a:custGeom>
            <a:avLst/>
            <a:gdLst/>
            <a:ahLst/>
            <a:cxnLst/>
            <a:rect l="l" t="t" r="r" b="b"/>
            <a:pathLst>
              <a:path w="3570604" h="571500">
                <a:moveTo>
                  <a:pt x="0" y="571500"/>
                </a:moveTo>
                <a:lnTo>
                  <a:pt x="3570604" y="571500"/>
                </a:lnTo>
                <a:lnTo>
                  <a:pt x="3570604" y="0"/>
                </a:lnTo>
                <a:lnTo>
                  <a:pt x="0" y="0"/>
                </a:lnTo>
                <a:lnTo>
                  <a:pt x="0" y="571500"/>
                </a:lnTo>
                <a:close/>
              </a:path>
            </a:pathLst>
          </a:custGeom>
          <a:solidFill>
            <a:srgbClr val="FF8537"/>
          </a:solidFill>
        </p:spPr>
        <p:txBody>
          <a:bodyPr wrap="square" lIns="0" tIns="0" rIns="0" bIns="0" rtlCol="0"/>
          <a:lstStyle/>
          <a:p>
            <a:endParaRPr/>
          </a:p>
        </p:txBody>
      </p:sp>
      <p:sp>
        <p:nvSpPr>
          <p:cNvPr id="23" name="object 23"/>
          <p:cNvSpPr/>
          <p:nvPr/>
        </p:nvSpPr>
        <p:spPr>
          <a:xfrm>
            <a:off x="2860486" y="2910328"/>
            <a:ext cx="3054878" cy="518672"/>
          </a:xfrm>
          <a:custGeom>
            <a:avLst/>
            <a:gdLst/>
            <a:ahLst/>
            <a:cxnLst/>
            <a:rect l="l" t="t" r="r" b="b"/>
            <a:pathLst>
              <a:path w="3572509" h="571500">
                <a:moveTo>
                  <a:pt x="0" y="571500"/>
                </a:moveTo>
                <a:lnTo>
                  <a:pt x="3572510" y="571500"/>
                </a:lnTo>
                <a:lnTo>
                  <a:pt x="3572510" y="0"/>
                </a:lnTo>
                <a:lnTo>
                  <a:pt x="0" y="0"/>
                </a:lnTo>
                <a:lnTo>
                  <a:pt x="0" y="571500"/>
                </a:lnTo>
                <a:close/>
              </a:path>
            </a:pathLst>
          </a:custGeom>
          <a:ln w="25400">
            <a:solidFill>
              <a:srgbClr val="BA6025"/>
            </a:solidFill>
          </a:ln>
        </p:spPr>
        <p:txBody>
          <a:bodyPr wrap="square" lIns="0" tIns="0" rIns="0" bIns="0" rtlCol="0"/>
          <a:lstStyle/>
          <a:p>
            <a:endParaRPr/>
          </a:p>
        </p:txBody>
      </p:sp>
      <p:sp>
        <p:nvSpPr>
          <p:cNvPr id="24" name="object 24"/>
          <p:cNvSpPr/>
          <p:nvPr/>
        </p:nvSpPr>
        <p:spPr>
          <a:xfrm>
            <a:off x="2068803" y="3389237"/>
            <a:ext cx="4488378" cy="1120331"/>
          </a:xfrm>
          <a:prstGeom prst="rect">
            <a:avLst/>
          </a:prstGeom>
          <a:blipFill>
            <a:blip r:embed="rId3" cstate="print"/>
            <a:stretch>
              <a:fillRect/>
            </a:stretch>
          </a:blipFill>
        </p:spPr>
        <p:txBody>
          <a:bodyPr wrap="square" lIns="0" tIns="0" rIns="0" bIns="0" rtlCol="0"/>
          <a:lstStyle/>
          <a:p>
            <a:endParaRPr/>
          </a:p>
        </p:txBody>
      </p:sp>
      <p:sp>
        <p:nvSpPr>
          <p:cNvPr id="25" name="object 25"/>
          <p:cNvSpPr/>
          <p:nvPr/>
        </p:nvSpPr>
        <p:spPr>
          <a:xfrm>
            <a:off x="8139463" y="300830"/>
            <a:ext cx="54841" cy="6248848"/>
          </a:xfrm>
          <a:prstGeom prst="rect">
            <a:avLst/>
          </a:prstGeom>
          <a:blipFill>
            <a:blip r:embed="rId4" cstate="print"/>
            <a:stretch>
              <a:fillRect/>
            </a:stretch>
          </a:blipFill>
        </p:spPr>
        <p:txBody>
          <a:bodyPr wrap="square" lIns="0" tIns="0" rIns="0" bIns="0" rtlCol="0"/>
          <a:lstStyle/>
          <a:p>
            <a:endParaRPr/>
          </a:p>
        </p:txBody>
      </p:sp>
      <p:sp>
        <p:nvSpPr>
          <p:cNvPr id="26" name="object 26"/>
          <p:cNvSpPr/>
          <p:nvPr/>
        </p:nvSpPr>
        <p:spPr>
          <a:xfrm>
            <a:off x="8226344" y="303711"/>
            <a:ext cx="281269" cy="6257493"/>
          </a:xfrm>
          <a:prstGeom prst="rect">
            <a:avLst/>
          </a:prstGeom>
          <a:blipFill>
            <a:blip r:embed="rId5" cstate="print"/>
            <a:stretch>
              <a:fillRect/>
            </a:stretch>
          </a:blipFill>
        </p:spPr>
        <p:txBody>
          <a:bodyPr wrap="square" lIns="0" tIns="0" rIns="0" bIns="0" rtlCol="0"/>
          <a:lstStyle/>
          <a:p>
            <a:endParaRPr/>
          </a:p>
        </p:txBody>
      </p:sp>
      <p:sp>
        <p:nvSpPr>
          <p:cNvPr id="27" name="object 27"/>
          <p:cNvSpPr txBox="1">
            <a:spLocks noGrp="1"/>
          </p:cNvSpPr>
          <p:nvPr>
            <p:ph type="title"/>
          </p:nvPr>
        </p:nvSpPr>
        <p:spPr>
          <a:xfrm>
            <a:off x="467544" y="260648"/>
            <a:ext cx="8229600" cy="412063"/>
          </a:xfrm>
          <a:prstGeom prst="rect">
            <a:avLst/>
          </a:prstGeom>
        </p:spPr>
        <p:txBody>
          <a:bodyPr vert="horz" wrap="square" lIns="0" tIns="103278" rIns="0" bIns="0" rtlCol="0">
            <a:spAutoFit/>
          </a:bodyPr>
          <a:lstStyle/>
          <a:p>
            <a:pPr>
              <a:lnSpc>
                <a:spcPct val="100000"/>
              </a:lnSpc>
            </a:pPr>
            <a:endParaRPr sz="2000" dirty="0"/>
          </a:p>
        </p:txBody>
      </p:sp>
      <p:sp>
        <p:nvSpPr>
          <p:cNvPr id="28" name="object 28"/>
          <p:cNvSpPr txBox="1"/>
          <p:nvPr/>
        </p:nvSpPr>
        <p:spPr>
          <a:xfrm>
            <a:off x="3563888" y="1052736"/>
            <a:ext cx="1593957" cy="705321"/>
          </a:xfrm>
          <a:prstGeom prst="rect">
            <a:avLst/>
          </a:prstGeom>
        </p:spPr>
        <p:txBody>
          <a:bodyPr vert="horz" wrap="square" lIns="0" tIns="0" rIns="0" bIns="0" rtlCol="0">
            <a:spAutoFit/>
          </a:bodyPr>
          <a:lstStyle/>
          <a:p>
            <a:pPr marL="581154" marR="8907" indent="-332326"/>
            <a:r>
              <a:rPr sz="1500" dirty="0" smtClean="0">
                <a:solidFill>
                  <a:srgbClr val="FFFFFF"/>
                </a:solidFill>
                <a:latin typeface="Tahoma"/>
                <a:cs typeface="Tahoma"/>
              </a:rPr>
              <a:t>G</a:t>
            </a:r>
            <a:r>
              <a:rPr sz="1500" spc="-18" dirty="0" smtClean="0">
                <a:solidFill>
                  <a:srgbClr val="FFFFFF"/>
                </a:solidFill>
                <a:latin typeface="Tahoma"/>
                <a:cs typeface="Tahoma"/>
              </a:rPr>
              <a:t>L</a:t>
            </a:r>
            <a:r>
              <a:rPr sz="1500" dirty="0" smtClean="0">
                <a:solidFill>
                  <a:srgbClr val="FFFFFF"/>
                </a:solidFill>
                <a:latin typeface="Tahoma"/>
                <a:cs typeface="Tahoma"/>
              </a:rPr>
              <a:t>I</a:t>
            </a:r>
            <a:r>
              <a:rPr lang="it-IT" sz="1500" spc="9" dirty="0" smtClean="0">
                <a:solidFill>
                  <a:srgbClr val="FFFFFF"/>
                </a:solidFill>
                <a:latin typeface="Tahoma"/>
                <a:cs typeface="Tahoma"/>
              </a:rPr>
              <a:t> </a:t>
            </a:r>
            <a:r>
              <a:rPr sz="1500" spc="-13" dirty="0" smtClean="0">
                <a:solidFill>
                  <a:srgbClr val="FFFFFF"/>
                </a:solidFill>
                <a:latin typeface="Tahoma"/>
                <a:cs typeface="Tahoma"/>
              </a:rPr>
              <a:t>A</a:t>
            </a:r>
            <a:r>
              <a:rPr sz="1500" spc="-18" dirty="0" smtClean="0">
                <a:solidFill>
                  <a:srgbClr val="FFFFFF"/>
                </a:solidFill>
                <a:latin typeface="Tahoma"/>
                <a:cs typeface="Tahoma"/>
              </a:rPr>
              <a:t>L</a:t>
            </a:r>
            <a:r>
              <a:rPr sz="1500" dirty="0" smtClean="0">
                <a:solidFill>
                  <a:srgbClr val="FFFFFF"/>
                </a:solidFill>
                <a:latin typeface="Tahoma"/>
                <a:cs typeface="Tahoma"/>
              </a:rPr>
              <a:t>U</a:t>
            </a:r>
            <a:r>
              <a:rPr sz="1500" spc="4" dirty="0" smtClean="0">
                <a:solidFill>
                  <a:srgbClr val="FFFFFF"/>
                </a:solidFill>
                <a:latin typeface="Tahoma"/>
                <a:cs typeface="Tahoma"/>
              </a:rPr>
              <a:t>N</a:t>
            </a:r>
            <a:r>
              <a:rPr sz="1500" spc="-13" dirty="0" smtClean="0">
                <a:solidFill>
                  <a:srgbClr val="FFFFFF"/>
                </a:solidFill>
                <a:latin typeface="Tahoma"/>
                <a:cs typeface="Tahoma"/>
              </a:rPr>
              <a:t>N</a:t>
            </a:r>
            <a:r>
              <a:rPr sz="1500" dirty="0" smtClean="0">
                <a:solidFill>
                  <a:srgbClr val="FFFFFF"/>
                </a:solidFill>
                <a:latin typeface="Tahoma"/>
                <a:cs typeface="Tahoma"/>
              </a:rPr>
              <a:t>I </a:t>
            </a:r>
            <a:r>
              <a:rPr sz="1500" dirty="0">
                <a:solidFill>
                  <a:srgbClr val="FFFFFF"/>
                </a:solidFill>
                <a:latin typeface="Tahoma"/>
                <a:cs typeface="Tahoma"/>
              </a:rPr>
              <a:t>D</a:t>
            </a:r>
            <a:r>
              <a:rPr sz="1500" spc="-9" dirty="0">
                <a:solidFill>
                  <a:srgbClr val="FFFFFF"/>
                </a:solidFill>
                <a:latin typeface="Tahoma"/>
                <a:cs typeface="Tahoma"/>
              </a:rPr>
              <a:t>S</a:t>
            </a:r>
            <a:r>
              <a:rPr sz="1500" spc="-13" dirty="0">
                <a:solidFill>
                  <a:srgbClr val="FFFFFF"/>
                </a:solidFill>
                <a:latin typeface="Tahoma"/>
                <a:cs typeface="Tahoma"/>
              </a:rPr>
              <a:t>A</a:t>
            </a:r>
            <a:endParaRPr sz="1500" dirty="0">
              <a:latin typeface="Tahoma"/>
              <a:cs typeface="Tahoma"/>
            </a:endParaRPr>
          </a:p>
          <a:p>
            <a:pPr marL="11133">
              <a:spcBef>
                <a:spcPts val="105"/>
              </a:spcBef>
            </a:pPr>
            <a:r>
              <a:rPr sz="1500" spc="-13" dirty="0">
                <a:solidFill>
                  <a:srgbClr val="FFFFFF"/>
                </a:solidFill>
                <a:latin typeface="Tahoma"/>
                <a:cs typeface="Tahoma"/>
              </a:rPr>
              <a:t>P</a:t>
            </a:r>
            <a:r>
              <a:rPr sz="1500" spc="-9" dirty="0">
                <a:solidFill>
                  <a:srgbClr val="FFFFFF"/>
                </a:solidFill>
                <a:latin typeface="Tahoma"/>
                <a:cs typeface="Tahoma"/>
              </a:rPr>
              <a:t>R</a:t>
            </a:r>
            <a:r>
              <a:rPr sz="1500" dirty="0">
                <a:solidFill>
                  <a:srgbClr val="FFFFFF"/>
                </a:solidFill>
                <a:latin typeface="Tahoma"/>
                <a:cs typeface="Tahoma"/>
              </a:rPr>
              <a:t>I</a:t>
            </a:r>
            <a:r>
              <a:rPr sz="1500" spc="-13" dirty="0">
                <a:solidFill>
                  <a:srgbClr val="FFFFFF"/>
                </a:solidFill>
                <a:latin typeface="Tahoma"/>
                <a:cs typeface="Tahoma"/>
              </a:rPr>
              <a:t>V</a:t>
            </a:r>
            <a:r>
              <a:rPr sz="1500" spc="-4" dirty="0">
                <a:solidFill>
                  <a:srgbClr val="FFFFFF"/>
                </a:solidFill>
                <a:latin typeface="Tahoma"/>
                <a:cs typeface="Tahoma"/>
              </a:rPr>
              <a:t>I</a:t>
            </a:r>
            <a:r>
              <a:rPr sz="1500" spc="-18" dirty="0">
                <a:solidFill>
                  <a:srgbClr val="FFFFFF"/>
                </a:solidFill>
                <a:latin typeface="Tahoma"/>
                <a:cs typeface="Tahoma"/>
              </a:rPr>
              <a:t>L</a:t>
            </a:r>
            <a:r>
              <a:rPr sz="1500" spc="-13" dirty="0">
                <a:solidFill>
                  <a:srgbClr val="FFFFFF"/>
                </a:solidFill>
                <a:latin typeface="Tahoma"/>
                <a:cs typeface="Tahoma"/>
              </a:rPr>
              <a:t>E</a:t>
            </a:r>
            <a:r>
              <a:rPr sz="1500" dirty="0">
                <a:solidFill>
                  <a:srgbClr val="FFFFFF"/>
                </a:solidFill>
                <a:latin typeface="Tahoma"/>
                <a:cs typeface="Tahoma"/>
              </a:rPr>
              <a:t>GIAN</a:t>
            </a:r>
            <a:r>
              <a:rPr sz="1500" spc="-13" dirty="0">
                <a:solidFill>
                  <a:srgbClr val="FFFFFF"/>
                </a:solidFill>
                <a:latin typeface="Tahoma"/>
                <a:cs typeface="Tahoma"/>
              </a:rPr>
              <a:t>O</a:t>
            </a:r>
            <a:endParaRPr sz="1500" dirty="0">
              <a:latin typeface="Tahoma"/>
              <a:cs typeface="Tahoma"/>
            </a:endParaRPr>
          </a:p>
        </p:txBody>
      </p:sp>
      <p:sp>
        <p:nvSpPr>
          <p:cNvPr id="29" name="object 29"/>
          <p:cNvSpPr txBox="1"/>
          <p:nvPr/>
        </p:nvSpPr>
        <p:spPr>
          <a:xfrm>
            <a:off x="3013068" y="2924944"/>
            <a:ext cx="2711059" cy="230832"/>
          </a:xfrm>
          <a:prstGeom prst="rect">
            <a:avLst/>
          </a:prstGeom>
        </p:spPr>
        <p:txBody>
          <a:bodyPr vert="horz" wrap="square" lIns="0" tIns="0" rIns="0" bIns="0" rtlCol="0">
            <a:spAutoFit/>
          </a:bodyPr>
          <a:lstStyle/>
          <a:p>
            <a:pPr marL="11133"/>
            <a:r>
              <a:rPr sz="1500" spc="-9" dirty="0">
                <a:solidFill>
                  <a:srgbClr val="FFFFFF"/>
                </a:solidFill>
                <a:latin typeface="Tahoma"/>
                <a:cs typeface="Tahoma"/>
              </a:rPr>
              <a:t>S</a:t>
            </a:r>
            <a:r>
              <a:rPr sz="1500" spc="-4" dirty="0">
                <a:solidFill>
                  <a:srgbClr val="FFFFFF"/>
                </a:solidFill>
                <a:latin typeface="Tahoma"/>
                <a:cs typeface="Tahoma"/>
              </a:rPr>
              <a:t>T</a:t>
            </a:r>
            <a:r>
              <a:rPr sz="1500" dirty="0">
                <a:solidFill>
                  <a:srgbClr val="FFFFFF"/>
                </a:solidFill>
                <a:latin typeface="Tahoma"/>
                <a:cs typeface="Tahoma"/>
              </a:rPr>
              <a:t>I</a:t>
            </a:r>
            <a:r>
              <a:rPr sz="1500" spc="-18" dirty="0">
                <a:solidFill>
                  <a:srgbClr val="FFFFFF"/>
                </a:solidFill>
                <a:latin typeface="Tahoma"/>
                <a:cs typeface="Tahoma"/>
              </a:rPr>
              <a:t>L</a:t>
            </a:r>
            <a:r>
              <a:rPr sz="1500" dirty="0">
                <a:solidFill>
                  <a:srgbClr val="FFFFFF"/>
                </a:solidFill>
                <a:latin typeface="Tahoma"/>
                <a:cs typeface="Tahoma"/>
              </a:rPr>
              <a:t>I</a:t>
            </a:r>
            <a:r>
              <a:rPr sz="1500" spc="9" dirty="0">
                <a:solidFill>
                  <a:srgbClr val="FFFFFF"/>
                </a:solidFill>
                <a:latin typeface="Tahoma"/>
                <a:cs typeface="Tahoma"/>
              </a:rPr>
              <a:t> </a:t>
            </a:r>
            <a:r>
              <a:rPr sz="1500" dirty="0">
                <a:solidFill>
                  <a:srgbClr val="FFFFFF"/>
                </a:solidFill>
                <a:latin typeface="Tahoma"/>
                <a:cs typeface="Tahoma"/>
              </a:rPr>
              <a:t>DI</a:t>
            </a:r>
            <a:r>
              <a:rPr sz="1500" spc="-9" dirty="0">
                <a:solidFill>
                  <a:srgbClr val="FFFFFF"/>
                </a:solidFill>
                <a:latin typeface="Tahoma"/>
                <a:cs typeface="Tahoma"/>
              </a:rPr>
              <a:t> </a:t>
            </a:r>
            <a:r>
              <a:rPr sz="1500" dirty="0">
                <a:solidFill>
                  <a:srgbClr val="FFFFFF"/>
                </a:solidFill>
                <a:latin typeface="Tahoma"/>
                <a:cs typeface="Tahoma"/>
              </a:rPr>
              <a:t>APP</a:t>
            </a:r>
            <a:r>
              <a:rPr sz="1500" spc="-26" dirty="0">
                <a:solidFill>
                  <a:srgbClr val="FFFFFF"/>
                </a:solidFill>
                <a:latin typeface="Tahoma"/>
                <a:cs typeface="Tahoma"/>
              </a:rPr>
              <a:t>R</a:t>
            </a:r>
            <a:r>
              <a:rPr sz="1500" spc="4" dirty="0">
                <a:solidFill>
                  <a:srgbClr val="FFFFFF"/>
                </a:solidFill>
                <a:latin typeface="Tahoma"/>
                <a:cs typeface="Tahoma"/>
              </a:rPr>
              <a:t>E</a:t>
            </a:r>
            <a:r>
              <a:rPr sz="1500" dirty="0">
                <a:solidFill>
                  <a:srgbClr val="FFFFFF"/>
                </a:solidFill>
                <a:latin typeface="Tahoma"/>
                <a:cs typeface="Tahoma"/>
              </a:rPr>
              <a:t>N</a:t>
            </a:r>
            <a:r>
              <a:rPr sz="1500" spc="-13" dirty="0">
                <a:solidFill>
                  <a:srgbClr val="FFFFFF"/>
                </a:solidFill>
                <a:latin typeface="Tahoma"/>
                <a:cs typeface="Tahoma"/>
              </a:rPr>
              <a:t>D</a:t>
            </a:r>
            <a:r>
              <a:rPr sz="1500" dirty="0">
                <a:solidFill>
                  <a:srgbClr val="FFFFFF"/>
                </a:solidFill>
                <a:latin typeface="Tahoma"/>
                <a:cs typeface="Tahoma"/>
              </a:rPr>
              <a:t>I</a:t>
            </a:r>
            <a:r>
              <a:rPr sz="1500" spc="-22" dirty="0">
                <a:solidFill>
                  <a:srgbClr val="FFFFFF"/>
                </a:solidFill>
                <a:latin typeface="Tahoma"/>
                <a:cs typeface="Tahoma"/>
              </a:rPr>
              <a:t>M</a:t>
            </a:r>
            <a:r>
              <a:rPr sz="1500" spc="4" dirty="0">
                <a:solidFill>
                  <a:srgbClr val="FFFFFF"/>
                </a:solidFill>
                <a:latin typeface="Tahoma"/>
                <a:cs typeface="Tahoma"/>
              </a:rPr>
              <a:t>E</a:t>
            </a:r>
            <a:r>
              <a:rPr sz="1500" dirty="0">
                <a:solidFill>
                  <a:srgbClr val="FFFFFF"/>
                </a:solidFill>
                <a:latin typeface="Tahoma"/>
                <a:cs typeface="Tahoma"/>
              </a:rPr>
              <a:t>N</a:t>
            </a:r>
            <a:r>
              <a:rPr sz="1500" spc="-4" dirty="0">
                <a:solidFill>
                  <a:srgbClr val="FFFFFF"/>
                </a:solidFill>
                <a:latin typeface="Tahoma"/>
                <a:cs typeface="Tahoma"/>
              </a:rPr>
              <a:t>T</a:t>
            </a:r>
            <a:r>
              <a:rPr sz="1500" spc="-13" dirty="0">
                <a:solidFill>
                  <a:srgbClr val="FFFFFF"/>
                </a:solidFill>
                <a:latin typeface="Tahoma"/>
                <a:cs typeface="Tahoma"/>
              </a:rPr>
              <a:t>O</a:t>
            </a:r>
            <a:endParaRPr sz="1500" dirty="0">
              <a:latin typeface="Tahoma"/>
              <a:cs typeface="Tahoma"/>
            </a:endParaRPr>
          </a:p>
        </p:txBody>
      </p:sp>
      <p:sp>
        <p:nvSpPr>
          <p:cNvPr id="30" name="object 30"/>
          <p:cNvSpPr txBox="1"/>
          <p:nvPr/>
        </p:nvSpPr>
        <p:spPr>
          <a:xfrm>
            <a:off x="1475094" y="4864675"/>
            <a:ext cx="1008673" cy="461665"/>
          </a:xfrm>
          <a:prstGeom prst="rect">
            <a:avLst/>
          </a:prstGeom>
        </p:spPr>
        <p:txBody>
          <a:bodyPr vert="horz" wrap="square" lIns="0" tIns="0" rIns="0" bIns="0" rtlCol="0">
            <a:spAutoFit/>
          </a:bodyPr>
          <a:lstStyle/>
          <a:p>
            <a:pPr marL="11133" marR="4452" indent="229344"/>
            <a:r>
              <a:rPr sz="1500" dirty="0">
                <a:solidFill>
                  <a:srgbClr val="FFFFFF"/>
                </a:solidFill>
                <a:latin typeface="Tahoma"/>
                <a:cs typeface="Tahoma"/>
              </a:rPr>
              <a:t>NON </a:t>
            </a:r>
            <a:r>
              <a:rPr sz="1500" spc="-13" dirty="0">
                <a:solidFill>
                  <a:srgbClr val="FFFFFF"/>
                </a:solidFill>
                <a:latin typeface="Tahoma"/>
                <a:cs typeface="Tahoma"/>
              </a:rPr>
              <a:t>V</a:t>
            </a:r>
            <a:r>
              <a:rPr sz="1500" dirty="0">
                <a:solidFill>
                  <a:srgbClr val="FFFFFF"/>
                </a:solidFill>
                <a:latin typeface="Tahoma"/>
                <a:cs typeface="Tahoma"/>
              </a:rPr>
              <a:t>E</a:t>
            </a:r>
            <a:r>
              <a:rPr sz="1500" spc="-9" dirty="0">
                <a:solidFill>
                  <a:srgbClr val="FFFFFF"/>
                </a:solidFill>
                <a:latin typeface="Tahoma"/>
                <a:cs typeface="Tahoma"/>
              </a:rPr>
              <a:t>RBALI</a:t>
            </a:r>
            <a:endParaRPr sz="1500" dirty="0">
              <a:latin typeface="Tahoma"/>
              <a:cs typeface="Tahoma"/>
            </a:endParaRPr>
          </a:p>
        </p:txBody>
      </p:sp>
      <p:sp>
        <p:nvSpPr>
          <p:cNvPr id="31" name="object 31"/>
          <p:cNvSpPr txBox="1"/>
          <p:nvPr/>
        </p:nvSpPr>
        <p:spPr>
          <a:xfrm>
            <a:off x="3834398" y="4924608"/>
            <a:ext cx="1169650" cy="230832"/>
          </a:xfrm>
          <a:prstGeom prst="rect">
            <a:avLst/>
          </a:prstGeom>
        </p:spPr>
        <p:txBody>
          <a:bodyPr vert="horz" wrap="square" lIns="0" tIns="0" rIns="0" bIns="0" rtlCol="0">
            <a:spAutoFit/>
          </a:bodyPr>
          <a:lstStyle/>
          <a:p>
            <a:pPr marL="11133"/>
            <a:r>
              <a:rPr sz="1500" spc="-13" dirty="0">
                <a:solidFill>
                  <a:srgbClr val="FFFFFF"/>
                </a:solidFill>
                <a:latin typeface="Tahoma"/>
                <a:cs typeface="Tahoma"/>
              </a:rPr>
              <a:t>U</a:t>
            </a:r>
            <a:r>
              <a:rPr sz="1500" spc="-9" dirty="0">
                <a:solidFill>
                  <a:srgbClr val="FFFFFF"/>
                </a:solidFill>
                <a:latin typeface="Tahoma"/>
                <a:cs typeface="Tahoma"/>
              </a:rPr>
              <a:t>D</a:t>
            </a:r>
            <a:r>
              <a:rPr sz="1500" dirty="0">
                <a:solidFill>
                  <a:srgbClr val="FFFFFF"/>
                </a:solidFill>
                <a:latin typeface="Tahoma"/>
                <a:cs typeface="Tahoma"/>
              </a:rPr>
              <a:t>I</a:t>
            </a:r>
            <a:r>
              <a:rPr sz="1500" spc="-22" dirty="0">
                <a:solidFill>
                  <a:srgbClr val="FFFFFF"/>
                </a:solidFill>
                <a:latin typeface="Tahoma"/>
                <a:cs typeface="Tahoma"/>
              </a:rPr>
              <a:t>T</a:t>
            </a:r>
            <a:r>
              <a:rPr sz="1500" dirty="0">
                <a:solidFill>
                  <a:srgbClr val="FFFFFF"/>
                </a:solidFill>
                <a:latin typeface="Tahoma"/>
                <a:cs typeface="Tahoma"/>
              </a:rPr>
              <a:t>I</a:t>
            </a:r>
            <a:r>
              <a:rPr sz="1500" spc="-9" dirty="0">
                <a:solidFill>
                  <a:srgbClr val="FFFFFF"/>
                </a:solidFill>
                <a:latin typeface="Tahoma"/>
                <a:cs typeface="Tahoma"/>
              </a:rPr>
              <a:t>VI</a:t>
            </a:r>
            <a:endParaRPr sz="1500" dirty="0">
              <a:latin typeface="Tahoma"/>
              <a:cs typeface="Tahoma"/>
            </a:endParaRPr>
          </a:p>
        </p:txBody>
      </p:sp>
      <p:sp>
        <p:nvSpPr>
          <p:cNvPr id="32" name="object 32"/>
          <p:cNvSpPr txBox="1"/>
          <p:nvPr/>
        </p:nvSpPr>
        <p:spPr>
          <a:xfrm>
            <a:off x="6084168" y="4869160"/>
            <a:ext cx="1409990" cy="230832"/>
          </a:xfrm>
          <a:prstGeom prst="rect">
            <a:avLst/>
          </a:prstGeom>
        </p:spPr>
        <p:txBody>
          <a:bodyPr vert="horz" wrap="square" lIns="0" tIns="0" rIns="0" bIns="0" rtlCol="0">
            <a:spAutoFit/>
          </a:bodyPr>
          <a:lstStyle/>
          <a:p>
            <a:pPr marL="11133"/>
            <a:r>
              <a:rPr sz="1500" dirty="0">
                <a:solidFill>
                  <a:srgbClr val="FFFFFF"/>
                </a:solidFill>
                <a:latin typeface="Tahoma"/>
                <a:cs typeface="Tahoma"/>
              </a:rPr>
              <a:t>CI</a:t>
            </a:r>
            <a:r>
              <a:rPr sz="1500" spc="4" dirty="0">
                <a:solidFill>
                  <a:srgbClr val="FFFFFF"/>
                </a:solidFill>
                <a:latin typeface="Tahoma"/>
                <a:cs typeface="Tahoma"/>
              </a:rPr>
              <a:t>NE</a:t>
            </a:r>
            <a:r>
              <a:rPr sz="1500" spc="-9" dirty="0">
                <a:solidFill>
                  <a:srgbClr val="FFFFFF"/>
                </a:solidFill>
                <a:latin typeface="Tahoma"/>
                <a:cs typeface="Tahoma"/>
              </a:rPr>
              <a:t>S</a:t>
            </a:r>
            <a:r>
              <a:rPr sz="1500" spc="-4" dirty="0">
                <a:solidFill>
                  <a:srgbClr val="FFFFFF"/>
                </a:solidFill>
                <a:latin typeface="Tahoma"/>
                <a:cs typeface="Tahoma"/>
              </a:rPr>
              <a:t>T</a:t>
            </a:r>
            <a:r>
              <a:rPr sz="1500" spc="4" dirty="0">
                <a:solidFill>
                  <a:srgbClr val="FFFFFF"/>
                </a:solidFill>
                <a:latin typeface="Tahoma"/>
                <a:cs typeface="Tahoma"/>
              </a:rPr>
              <a:t>E</a:t>
            </a:r>
            <a:r>
              <a:rPr sz="1500" spc="-9" dirty="0">
                <a:solidFill>
                  <a:srgbClr val="FFFFFF"/>
                </a:solidFill>
                <a:latin typeface="Tahoma"/>
                <a:cs typeface="Tahoma"/>
              </a:rPr>
              <a:t>S</a:t>
            </a:r>
            <a:r>
              <a:rPr sz="1500" dirty="0">
                <a:solidFill>
                  <a:srgbClr val="FFFFFF"/>
                </a:solidFill>
                <a:latin typeface="Tahoma"/>
                <a:cs typeface="Tahoma"/>
              </a:rPr>
              <a:t>I</a:t>
            </a:r>
            <a:r>
              <a:rPr sz="1500" spc="-9" dirty="0">
                <a:solidFill>
                  <a:srgbClr val="FFFFFF"/>
                </a:solidFill>
                <a:latin typeface="Tahoma"/>
                <a:cs typeface="Tahoma"/>
              </a:rPr>
              <a:t>CI</a:t>
            </a:r>
            <a:endParaRPr sz="1500" dirty="0">
              <a:latin typeface="Tahoma"/>
              <a:cs typeface="Tahoma"/>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dirty="0">
                <a:solidFill>
                  <a:srgbClr val="FFFFFF"/>
                </a:solidFill>
                <a:latin typeface="Corbel"/>
                <a:cs typeface="Corbel"/>
              </a:rPr>
              <a:t>36</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3" name="object 13"/>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4" name="object 14"/>
          <p:cNvSpPr txBox="1">
            <a:spLocks noGrp="1"/>
          </p:cNvSpPr>
          <p:nvPr>
            <p:ph type="title"/>
          </p:nvPr>
        </p:nvSpPr>
        <p:spPr>
          <a:xfrm>
            <a:off x="457200" y="462438"/>
            <a:ext cx="8229600" cy="1252003"/>
          </a:xfrm>
          <a:prstGeom prst="rect">
            <a:avLst/>
          </a:prstGeom>
        </p:spPr>
        <p:txBody>
          <a:bodyPr vert="horz" wrap="square" lIns="0" tIns="96895" rIns="0" bIns="0" rtlCol="0">
            <a:spAutoFit/>
          </a:bodyPr>
          <a:lstStyle/>
          <a:p>
            <a:pPr marL="11133" marR="4452">
              <a:lnSpc>
                <a:spcPts val="3014"/>
              </a:lnSpc>
            </a:pPr>
            <a:r>
              <a:rPr sz="2400" spc="-4" dirty="0">
                <a:latin typeface="Tahoma"/>
                <a:cs typeface="Tahoma"/>
              </a:rPr>
              <a:t>S</a:t>
            </a:r>
            <a:r>
              <a:rPr sz="2400" spc="4" dirty="0">
                <a:latin typeface="Tahoma"/>
                <a:cs typeface="Tahoma"/>
              </a:rPr>
              <a:t>T</a:t>
            </a:r>
            <a:r>
              <a:rPr sz="2400" spc="-18" dirty="0">
                <a:latin typeface="Tahoma"/>
                <a:cs typeface="Tahoma"/>
              </a:rPr>
              <a:t>ILE</a:t>
            </a:r>
            <a:r>
              <a:rPr sz="2400" spc="-13" dirty="0">
                <a:latin typeface="Tahoma"/>
                <a:cs typeface="Tahoma"/>
              </a:rPr>
              <a:t> </a:t>
            </a:r>
            <a:r>
              <a:rPr sz="2400" spc="-18" dirty="0">
                <a:latin typeface="Tahoma"/>
                <a:cs typeface="Tahoma"/>
              </a:rPr>
              <a:t>D</a:t>
            </a:r>
            <a:r>
              <a:rPr sz="2400" dirty="0">
                <a:latin typeface="Tahoma"/>
                <a:cs typeface="Tahoma"/>
              </a:rPr>
              <a:t>I</a:t>
            </a:r>
            <a:r>
              <a:rPr sz="2400" spc="-9" dirty="0">
                <a:latin typeface="Tahoma"/>
                <a:cs typeface="Tahoma"/>
              </a:rPr>
              <a:t> </a:t>
            </a:r>
            <a:r>
              <a:rPr sz="2400" spc="-4" dirty="0">
                <a:latin typeface="Tahoma"/>
                <a:cs typeface="Tahoma"/>
              </a:rPr>
              <a:t>IN</a:t>
            </a:r>
            <a:r>
              <a:rPr sz="2400" dirty="0">
                <a:latin typeface="Tahoma"/>
                <a:cs typeface="Tahoma"/>
              </a:rPr>
              <a:t>S</a:t>
            </a:r>
            <a:r>
              <a:rPr sz="2400" spc="9" dirty="0">
                <a:latin typeface="Tahoma"/>
                <a:cs typeface="Tahoma"/>
              </a:rPr>
              <a:t>E</a:t>
            </a:r>
            <a:r>
              <a:rPr sz="2400" spc="-4" dirty="0">
                <a:latin typeface="Tahoma"/>
                <a:cs typeface="Tahoma"/>
              </a:rPr>
              <a:t>G</a:t>
            </a:r>
            <a:r>
              <a:rPr sz="2400" spc="4" dirty="0">
                <a:latin typeface="Tahoma"/>
                <a:cs typeface="Tahoma"/>
              </a:rPr>
              <a:t>N</a:t>
            </a:r>
            <a:r>
              <a:rPr sz="2400" spc="-18" dirty="0">
                <a:latin typeface="Tahoma"/>
                <a:cs typeface="Tahoma"/>
              </a:rPr>
              <a:t>AMENTO</a:t>
            </a:r>
            <a:r>
              <a:rPr sz="2400" dirty="0">
                <a:latin typeface="Tahoma"/>
                <a:cs typeface="Tahoma"/>
              </a:rPr>
              <a:t> </a:t>
            </a:r>
            <a:r>
              <a:rPr sz="2400" dirty="0" smtClean="0">
                <a:latin typeface="Tahoma"/>
                <a:cs typeface="Tahoma"/>
              </a:rPr>
              <a:t>/</a:t>
            </a:r>
            <a:r>
              <a:rPr lang="it-IT" sz="2400" dirty="0" smtClean="0">
                <a:latin typeface="Tahoma"/>
                <a:cs typeface="Tahoma"/>
              </a:rPr>
              <a:t/>
            </a:r>
            <a:br>
              <a:rPr lang="it-IT" sz="2400" dirty="0" smtClean="0">
                <a:latin typeface="Tahoma"/>
                <a:cs typeface="Tahoma"/>
              </a:rPr>
            </a:br>
            <a:r>
              <a:rPr lang="it-IT" sz="2400" dirty="0" smtClean="0">
                <a:latin typeface="Tahoma"/>
                <a:cs typeface="Tahoma"/>
              </a:rPr>
              <a:t/>
            </a:r>
            <a:br>
              <a:rPr lang="it-IT" sz="2400" dirty="0" smtClean="0">
                <a:latin typeface="Tahoma"/>
                <a:cs typeface="Tahoma"/>
              </a:rPr>
            </a:br>
            <a:r>
              <a:rPr sz="2400" spc="-18" dirty="0" smtClean="0">
                <a:latin typeface="Tahoma"/>
                <a:cs typeface="Tahoma"/>
              </a:rPr>
              <a:t> </a:t>
            </a:r>
            <a:r>
              <a:rPr sz="2400" spc="-13" dirty="0" smtClean="0">
                <a:latin typeface="Tahoma"/>
                <a:cs typeface="Tahoma"/>
              </a:rPr>
              <a:t>STILE </a:t>
            </a:r>
            <a:r>
              <a:rPr sz="2400" spc="-4" dirty="0" smtClean="0">
                <a:latin typeface="Tahoma"/>
                <a:cs typeface="Tahoma"/>
              </a:rPr>
              <a:t>DI </a:t>
            </a:r>
            <a:r>
              <a:rPr sz="2400" dirty="0" smtClean="0">
                <a:latin typeface="Tahoma"/>
                <a:cs typeface="Tahoma"/>
              </a:rPr>
              <a:t>APPRENDI</a:t>
            </a:r>
            <a:r>
              <a:rPr sz="2400" spc="-9" dirty="0" smtClean="0">
                <a:latin typeface="Tahoma"/>
                <a:cs typeface="Tahoma"/>
              </a:rPr>
              <a:t>ME</a:t>
            </a:r>
            <a:r>
              <a:rPr sz="2400" spc="4" dirty="0" smtClean="0">
                <a:latin typeface="Tahoma"/>
                <a:cs typeface="Tahoma"/>
              </a:rPr>
              <a:t>N</a:t>
            </a:r>
            <a:r>
              <a:rPr sz="2400" spc="-13" dirty="0" smtClean="0">
                <a:latin typeface="Tahoma"/>
                <a:cs typeface="Tahoma"/>
              </a:rPr>
              <a:t>T</a:t>
            </a:r>
            <a:r>
              <a:rPr sz="2400" spc="-22" dirty="0" smtClean="0">
                <a:latin typeface="Tahoma"/>
                <a:cs typeface="Tahoma"/>
              </a:rPr>
              <a:t>O</a:t>
            </a:r>
            <a:endParaRPr sz="2400" spc="-22" dirty="0">
              <a:latin typeface="Tahoma"/>
              <a:cs typeface="Tahoma"/>
            </a:endParaRPr>
          </a:p>
        </p:txBody>
      </p:sp>
      <p:sp>
        <p:nvSpPr>
          <p:cNvPr id="15" name="object 15"/>
          <p:cNvSpPr txBox="1"/>
          <p:nvPr/>
        </p:nvSpPr>
        <p:spPr>
          <a:xfrm>
            <a:off x="1353355" y="1853226"/>
            <a:ext cx="5438617" cy="4071371"/>
          </a:xfrm>
          <a:prstGeom prst="rect">
            <a:avLst/>
          </a:prstGeom>
        </p:spPr>
        <p:txBody>
          <a:bodyPr vert="horz" wrap="square" lIns="0" tIns="0" rIns="0" bIns="0" rtlCol="0">
            <a:spAutoFit/>
          </a:bodyPr>
          <a:lstStyle/>
          <a:p>
            <a:pPr marL="11133" marR="4452">
              <a:lnSpc>
                <a:spcPct val="103299"/>
              </a:lnSpc>
              <a:tabLst>
                <a:tab pos="2020118" algn="l"/>
                <a:tab pos="2918566" algn="l"/>
                <a:tab pos="4492801" algn="l"/>
              </a:tabLst>
            </a:pPr>
            <a:r>
              <a:rPr sz="2000" spc="-13" dirty="0">
                <a:latin typeface="Tahoma"/>
                <a:cs typeface="Tahoma"/>
              </a:rPr>
              <a:t>C</a:t>
            </a:r>
            <a:r>
              <a:rPr sz="2000" spc="-26" dirty="0">
                <a:latin typeface="Tahoma"/>
                <a:cs typeface="Tahoma"/>
              </a:rPr>
              <a:t>o</a:t>
            </a:r>
            <a:r>
              <a:rPr sz="2000" spc="-18" dirty="0">
                <a:latin typeface="Tahoma"/>
                <a:cs typeface="Tahoma"/>
              </a:rPr>
              <a:t>s</a:t>
            </a:r>
            <a:r>
              <a:rPr sz="2000" spc="-9" dirty="0">
                <a:latin typeface="Tahoma"/>
                <a:cs typeface="Tahoma"/>
              </a:rPr>
              <a:t>ì</a:t>
            </a:r>
            <a:r>
              <a:rPr sz="2000" spc="-13" dirty="0">
                <a:latin typeface="Tahoma"/>
                <a:cs typeface="Tahoma"/>
              </a:rPr>
              <a:t> </a:t>
            </a:r>
            <a:r>
              <a:rPr sz="2000" spc="13" dirty="0">
                <a:latin typeface="Tahoma"/>
                <a:cs typeface="Tahoma"/>
              </a:rPr>
              <a:t>c</a:t>
            </a:r>
            <a:r>
              <a:rPr sz="2000" spc="-22" dirty="0">
                <a:latin typeface="Tahoma"/>
                <a:cs typeface="Tahoma"/>
              </a:rPr>
              <a:t>o</a:t>
            </a:r>
            <a:r>
              <a:rPr sz="2000" spc="-13" dirty="0">
                <a:latin typeface="Tahoma"/>
                <a:cs typeface="Tahoma"/>
              </a:rPr>
              <a:t>m</a:t>
            </a:r>
            <a:r>
              <a:rPr sz="2000" dirty="0">
                <a:latin typeface="Tahoma"/>
                <a:cs typeface="Tahoma"/>
              </a:rPr>
              <a:t>e</a:t>
            </a:r>
            <a:r>
              <a:rPr sz="2000" spc="4" dirty="0">
                <a:latin typeface="Tahoma"/>
                <a:cs typeface="Tahoma"/>
              </a:rPr>
              <a:t> </a:t>
            </a:r>
            <a:r>
              <a:rPr sz="2000" spc="-9" dirty="0">
                <a:latin typeface="Tahoma"/>
                <a:cs typeface="Tahoma"/>
              </a:rPr>
              <a:t>p</a:t>
            </a:r>
            <a:r>
              <a:rPr sz="2000" spc="4" dirty="0">
                <a:latin typeface="Tahoma"/>
                <a:cs typeface="Tahoma"/>
              </a:rPr>
              <a:t>e</a:t>
            </a:r>
            <a:r>
              <a:rPr sz="2000" dirty="0">
                <a:latin typeface="Tahoma"/>
                <a:cs typeface="Tahoma"/>
              </a:rPr>
              <a:t>r</a:t>
            </a:r>
            <a:r>
              <a:rPr sz="2000" spc="-9" dirty="0">
                <a:latin typeface="Tahoma"/>
                <a:cs typeface="Tahoma"/>
              </a:rPr>
              <a:t> gli</a:t>
            </a:r>
            <a:r>
              <a:rPr sz="2000" spc="-13" dirty="0">
                <a:latin typeface="Tahoma"/>
                <a:cs typeface="Tahoma"/>
              </a:rPr>
              <a:t> </a:t>
            </a:r>
            <a:r>
              <a:rPr sz="2000" spc="-4" dirty="0">
                <a:latin typeface="Tahoma"/>
                <a:cs typeface="Tahoma"/>
              </a:rPr>
              <a:t>s</a:t>
            </a:r>
            <a:r>
              <a:rPr sz="2000" spc="-13" dirty="0">
                <a:latin typeface="Tahoma"/>
                <a:cs typeface="Tahoma"/>
              </a:rPr>
              <a:t>t</a:t>
            </a:r>
            <a:r>
              <a:rPr sz="2000" spc="-9" dirty="0">
                <a:latin typeface="Tahoma"/>
                <a:cs typeface="Tahoma"/>
              </a:rPr>
              <a:t>i</a:t>
            </a:r>
            <a:r>
              <a:rPr sz="2000" spc="-22" dirty="0">
                <a:latin typeface="Tahoma"/>
                <a:cs typeface="Tahoma"/>
              </a:rPr>
              <a:t>l</a:t>
            </a:r>
            <a:r>
              <a:rPr sz="2000" spc="-9" dirty="0">
                <a:latin typeface="Tahoma"/>
                <a:cs typeface="Tahoma"/>
              </a:rPr>
              <a:t>i</a:t>
            </a:r>
            <a:r>
              <a:rPr sz="2000" dirty="0">
                <a:latin typeface="Tahoma"/>
                <a:cs typeface="Tahoma"/>
              </a:rPr>
              <a:t> </a:t>
            </a:r>
            <a:r>
              <a:rPr sz="2000" spc="-9" dirty="0">
                <a:latin typeface="Tahoma"/>
                <a:cs typeface="Tahoma"/>
              </a:rPr>
              <a:t>c</a:t>
            </a:r>
            <a:r>
              <a:rPr sz="2000" spc="-22" dirty="0">
                <a:latin typeface="Tahoma"/>
                <a:cs typeface="Tahoma"/>
              </a:rPr>
              <a:t>o</a:t>
            </a:r>
            <a:r>
              <a:rPr sz="2000" spc="-9" dirty="0">
                <a:latin typeface="Tahoma"/>
                <a:cs typeface="Tahoma"/>
              </a:rPr>
              <a:t>g</a:t>
            </a:r>
            <a:r>
              <a:rPr sz="2000" spc="-13" dirty="0">
                <a:latin typeface="Tahoma"/>
                <a:cs typeface="Tahoma"/>
              </a:rPr>
              <a:t>n</a:t>
            </a:r>
            <a:r>
              <a:rPr sz="2000" spc="-18" dirty="0">
                <a:latin typeface="Tahoma"/>
                <a:cs typeface="Tahoma"/>
              </a:rPr>
              <a:t>i</a:t>
            </a:r>
            <a:r>
              <a:rPr sz="2000" spc="4" dirty="0">
                <a:latin typeface="Tahoma"/>
                <a:cs typeface="Tahoma"/>
              </a:rPr>
              <a:t>t</a:t>
            </a:r>
            <a:r>
              <a:rPr sz="2000" spc="-9" dirty="0">
                <a:latin typeface="Tahoma"/>
                <a:cs typeface="Tahoma"/>
              </a:rPr>
              <a:t>i</a:t>
            </a:r>
            <a:r>
              <a:rPr sz="2000" spc="-26" dirty="0">
                <a:latin typeface="Tahoma"/>
                <a:cs typeface="Tahoma"/>
              </a:rPr>
              <a:t>v</a:t>
            </a:r>
            <a:r>
              <a:rPr sz="2000" spc="-9" dirty="0">
                <a:latin typeface="Tahoma"/>
                <a:cs typeface="Tahoma"/>
              </a:rPr>
              <a:t>i</a:t>
            </a:r>
            <a:r>
              <a:rPr sz="2000" dirty="0">
                <a:latin typeface="Tahoma"/>
                <a:cs typeface="Tahoma"/>
              </a:rPr>
              <a:t> e</a:t>
            </a:r>
            <a:r>
              <a:rPr sz="2000" spc="-4" dirty="0">
                <a:latin typeface="Tahoma"/>
                <a:cs typeface="Tahoma"/>
              </a:rPr>
              <a:t> </a:t>
            </a:r>
            <a:r>
              <a:rPr sz="2000" spc="-9" dirty="0">
                <a:latin typeface="Tahoma"/>
                <a:cs typeface="Tahoma"/>
              </a:rPr>
              <a:t>di a</a:t>
            </a:r>
            <a:r>
              <a:rPr sz="2000" spc="4" dirty="0">
                <a:latin typeface="Tahoma"/>
                <a:cs typeface="Tahoma"/>
              </a:rPr>
              <a:t>pp</a:t>
            </a:r>
            <a:r>
              <a:rPr sz="2000" spc="-9" dirty="0">
                <a:latin typeface="Tahoma"/>
                <a:cs typeface="Tahoma"/>
              </a:rPr>
              <a:t>r</a:t>
            </a:r>
            <a:r>
              <a:rPr sz="2000" spc="4" dirty="0">
                <a:latin typeface="Tahoma"/>
                <a:cs typeface="Tahoma"/>
              </a:rPr>
              <a:t>e</a:t>
            </a:r>
            <a:r>
              <a:rPr sz="2000" dirty="0">
                <a:latin typeface="Tahoma"/>
                <a:cs typeface="Tahoma"/>
              </a:rPr>
              <a:t>ndim</a:t>
            </a:r>
            <a:r>
              <a:rPr sz="2000" spc="9"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o</a:t>
            </a:r>
            <a:r>
              <a:rPr sz="2000" dirty="0">
                <a:latin typeface="Tahoma"/>
                <a:cs typeface="Tahoma"/>
              </a:rPr>
              <a:t>,	</a:t>
            </a:r>
            <a:r>
              <a:rPr sz="2000" spc="-9" dirty="0">
                <a:latin typeface="Tahoma"/>
                <a:cs typeface="Tahoma"/>
              </a:rPr>
              <a:t>a</a:t>
            </a:r>
            <a:r>
              <a:rPr sz="2000" dirty="0">
                <a:latin typeface="Tahoma"/>
                <a:cs typeface="Tahoma"/>
              </a:rPr>
              <a:t>nc</a:t>
            </a:r>
            <a:r>
              <a:rPr sz="2000" spc="-9" dirty="0">
                <a:latin typeface="Tahoma"/>
                <a:cs typeface="Tahoma"/>
              </a:rPr>
              <a:t>h</a:t>
            </a:r>
            <a:r>
              <a:rPr sz="2000" dirty="0">
                <a:latin typeface="Tahoma"/>
                <a:cs typeface="Tahoma"/>
              </a:rPr>
              <a:t>e	l</a:t>
            </a:r>
            <a:r>
              <a:rPr sz="2000" spc="-13" dirty="0">
                <a:latin typeface="Tahoma"/>
                <a:cs typeface="Tahoma"/>
              </a:rPr>
              <a:t>’</a:t>
            </a:r>
            <a:r>
              <a:rPr sz="2000" dirty="0">
                <a:latin typeface="Tahoma"/>
                <a:cs typeface="Tahoma"/>
              </a:rPr>
              <a:t>i</a:t>
            </a:r>
            <a:r>
              <a:rPr sz="2000" spc="-9" dirty="0">
                <a:latin typeface="Tahoma"/>
                <a:cs typeface="Tahoma"/>
              </a:rPr>
              <a:t>n</a:t>
            </a:r>
            <a:r>
              <a:rPr sz="2000" dirty="0">
                <a:latin typeface="Tahoma"/>
                <a:cs typeface="Tahoma"/>
              </a:rPr>
              <a:t>se</a:t>
            </a:r>
            <a:r>
              <a:rPr sz="2000" spc="4" dirty="0">
                <a:latin typeface="Tahoma"/>
                <a:cs typeface="Tahoma"/>
              </a:rPr>
              <a:t>g</a:t>
            </a:r>
            <a:r>
              <a:rPr sz="2000" dirty="0">
                <a:latin typeface="Tahoma"/>
                <a:cs typeface="Tahoma"/>
              </a:rPr>
              <a:t>n</a:t>
            </a:r>
            <a:r>
              <a:rPr sz="2000" spc="18" dirty="0">
                <a:latin typeface="Tahoma"/>
                <a:cs typeface="Tahoma"/>
              </a:rPr>
              <a:t>a</a:t>
            </a:r>
            <a:r>
              <a:rPr sz="2000" dirty="0">
                <a:latin typeface="Tahoma"/>
                <a:cs typeface="Tahoma"/>
              </a:rPr>
              <a:t>n</a:t>
            </a:r>
            <a:r>
              <a:rPr sz="2000" spc="-13" dirty="0">
                <a:latin typeface="Tahoma"/>
                <a:cs typeface="Tahoma"/>
              </a:rPr>
              <a:t>t</a:t>
            </a:r>
            <a:r>
              <a:rPr sz="2000" dirty="0">
                <a:latin typeface="Tahoma"/>
                <a:cs typeface="Tahoma"/>
              </a:rPr>
              <a:t>e	</a:t>
            </a:r>
            <a:r>
              <a:rPr sz="2000" spc="-9" dirty="0">
                <a:latin typeface="Tahoma"/>
                <a:cs typeface="Tahoma"/>
              </a:rPr>
              <a:t>p</a:t>
            </a:r>
            <a:r>
              <a:rPr sz="2000" spc="-22" dirty="0">
                <a:latin typeface="Tahoma"/>
                <a:cs typeface="Tahoma"/>
              </a:rPr>
              <a:t>o</a:t>
            </a:r>
            <a:r>
              <a:rPr sz="2000" spc="-13" dirty="0">
                <a:latin typeface="Tahoma"/>
                <a:cs typeface="Tahoma"/>
              </a:rPr>
              <a:t>t</a:t>
            </a:r>
            <a:r>
              <a:rPr sz="2000" spc="-9" dirty="0">
                <a:latin typeface="Tahoma"/>
                <a:cs typeface="Tahoma"/>
              </a:rPr>
              <a:t>r</a:t>
            </a:r>
            <a:r>
              <a:rPr sz="2000" spc="-13" dirty="0">
                <a:latin typeface="Tahoma"/>
                <a:cs typeface="Tahoma"/>
              </a:rPr>
              <a:t>à</a:t>
            </a:r>
            <a:r>
              <a:rPr sz="2000" spc="-9" dirty="0">
                <a:latin typeface="Tahoma"/>
                <a:cs typeface="Tahoma"/>
              </a:rPr>
              <a:t> pr</a:t>
            </a:r>
            <a:r>
              <a:rPr sz="2000" spc="4" dirty="0">
                <a:latin typeface="Tahoma"/>
                <a:cs typeface="Tahoma"/>
              </a:rPr>
              <a:t>e</a:t>
            </a:r>
            <a:r>
              <a:rPr sz="2000" spc="-9" dirty="0">
                <a:latin typeface="Tahoma"/>
                <a:cs typeface="Tahoma"/>
              </a:rPr>
              <a:t>di</a:t>
            </a:r>
            <a:r>
              <a:rPr sz="2000" spc="-22" dirty="0">
                <a:latin typeface="Tahoma"/>
                <a:cs typeface="Tahoma"/>
              </a:rPr>
              <a:t>l</a:t>
            </a:r>
            <a:r>
              <a:rPr sz="2000" spc="-9" dirty="0">
                <a:latin typeface="Tahoma"/>
                <a:cs typeface="Tahoma"/>
              </a:rPr>
              <a:t>iger</a:t>
            </a:r>
            <a:r>
              <a:rPr sz="2000" dirty="0">
                <a:latin typeface="Tahoma"/>
                <a:cs typeface="Tahoma"/>
              </a:rPr>
              <a:t>e</a:t>
            </a:r>
            <a:r>
              <a:rPr sz="2000" spc="4" dirty="0">
                <a:latin typeface="Tahoma"/>
                <a:cs typeface="Tahoma"/>
              </a:rPr>
              <a:t> </a:t>
            </a:r>
            <a:r>
              <a:rPr sz="2000" spc="-9" dirty="0">
                <a:latin typeface="Tahoma"/>
                <a:cs typeface="Tahoma"/>
              </a:rPr>
              <a:t>di</a:t>
            </a:r>
            <a:r>
              <a:rPr sz="2000" spc="-26" dirty="0">
                <a:latin typeface="Tahoma"/>
                <a:cs typeface="Tahoma"/>
              </a:rPr>
              <a:t>v</a:t>
            </a:r>
            <a:r>
              <a:rPr sz="2000" spc="4" dirty="0">
                <a:latin typeface="Tahoma"/>
                <a:cs typeface="Tahoma"/>
              </a:rPr>
              <a:t>e</a:t>
            </a:r>
            <a:r>
              <a:rPr sz="2000" spc="-9" dirty="0">
                <a:latin typeface="Tahoma"/>
                <a:cs typeface="Tahoma"/>
              </a:rPr>
              <a:t>r</a:t>
            </a:r>
            <a:r>
              <a:rPr sz="2000" spc="-4" dirty="0">
                <a:latin typeface="Tahoma"/>
                <a:cs typeface="Tahoma"/>
              </a:rPr>
              <a:t>s</a:t>
            </a:r>
            <a:r>
              <a:rPr sz="2000" dirty="0">
                <a:latin typeface="Tahoma"/>
                <a:cs typeface="Tahoma"/>
              </a:rPr>
              <a:t>e</a:t>
            </a:r>
            <a:r>
              <a:rPr sz="2000" spc="-4" dirty="0">
                <a:latin typeface="Tahoma"/>
                <a:cs typeface="Tahoma"/>
              </a:rPr>
              <a:t> </a:t>
            </a:r>
            <a:r>
              <a:rPr sz="2000" spc="-22" dirty="0">
                <a:latin typeface="Tahoma"/>
                <a:cs typeface="Tahoma"/>
              </a:rPr>
              <a:t>s</a:t>
            </a:r>
            <a:r>
              <a:rPr sz="2000" spc="-13" dirty="0">
                <a:latin typeface="Tahoma"/>
                <a:cs typeface="Tahoma"/>
              </a:rPr>
              <a:t>t</a:t>
            </a:r>
            <a:r>
              <a:rPr sz="2000" spc="-9" dirty="0">
                <a:latin typeface="Tahoma"/>
                <a:cs typeface="Tahoma"/>
              </a:rPr>
              <a:t>ra</a:t>
            </a:r>
            <a:r>
              <a:rPr sz="2000" spc="-13" dirty="0">
                <a:latin typeface="Tahoma"/>
                <a:cs typeface="Tahoma"/>
              </a:rPr>
              <a:t>t</a:t>
            </a:r>
            <a:r>
              <a:rPr sz="2000" spc="4" dirty="0">
                <a:latin typeface="Tahoma"/>
                <a:cs typeface="Tahoma"/>
              </a:rPr>
              <a:t>e</a:t>
            </a:r>
            <a:r>
              <a:rPr sz="2000" spc="-9" dirty="0">
                <a:latin typeface="Tahoma"/>
                <a:cs typeface="Tahoma"/>
              </a:rPr>
              <a:t>gie</a:t>
            </a:r>
            <a:r>
              <a:rPr sz="2000" spc="-4" dirty="0">
                <a:latin typeface="Tahoma"/>
                <a:cs typeface="Tahoma"/>
              </a:rPr>
              <a:t> </a:t>
            </a:r>
            <a:r>
              <a:rPr sz="2000" spc="-9" dirty="0">
                <a:latin typeface="Tahoma"/>
                <a:cs typeface="Tahoma"/>
              </a:rPr>
              <a:t>di</a:t>
            </a:r>
            <a:r>
              <a:rPr sz="2000" dirty="0">
                <a:latin typeface="Tahoma"/>
                <a:cs typeface="Tahoma"/>
              </a:rPr>
              <a:t> </a:t>
            </a:r>
            <a:r>
              <a:rPr sz="2000" spc="-22" dirty="0">
                <a:latin typeface="Tahoma"/>
                <a:cs typeface="Tahoma"/>
              </a:rPr>
              <a:t>i</a:t>
            </a:r>
            <a:r>
              <a:rPr sz="2000" spc="-13" dirty="0">
                <a:latin typeface="Tahoma"/>
                <a:cs typeface="Tahoma"/>
              </a:rPr>
              <a:t>n</a:t>
            </a:r>
            <a:r>
              <a:rPr sz="2000" spc="-22" dirty="0">
                <a:latin typeface="Tahoma"/>
                <a:cs typeface="Tahoma"/>
              </a:rPr>
              <a:t>s</a:t>
            </a:r>
            <a:r>
              <a:rPr sz="2000" spc="4" dirty="0">
                <a:latin typeface="Tahoma"/>
                <a:cs typeface="Tahoma"/>
              </a:rPr>
              <a:t>e</a:t>
            </a:r>
            <a:r>
              <a:rPr sz="2000" spc="-9" dirty="0">
                <a:latin typeface="Tahoma"/>
                <a:cs typeface="Tahoma"/>
              </a:rPr>
              <a:t>g</a:t>
            </a:r>
            <a:r>
              <a:rPr sz="2000" spc="-13" dirty="0">
                <a:latin typeface="Tahoma"/>
                <a:cs typeface="Tahoma"/>
              </a:rPr>
              <a:t>n</a:t>
            </a:r>
            <a:r>
              <a:rPr sz="2000" spc="-26" dirty="0">
                <a:latin typeface="Tahoma"/>
                <a:cs typeface="Tahoma"/>
              </a:rPr>
              <a:t>a</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to</a:t>
            </a:r>
            <a:r>
              <a:rPr sz="2000" spc="-9" dirty="0">
                <a:latin typeface="Tahoma"/>
                <a:cs typeface="Tahoma"/>
              </a:rPr>
              <a:t> </a:t>
            </a:r>
            <a:r>
              <a:rPr sz="2000" spc="-4" dirty="0">
                <a:latin typeface="Tahoma"/>
                <a:cs typeface="Tahoma"/>
              </a:rPr>
              <a:t>che </a:t>
            </a:r>
            <a:r>
              <a:rPr sz="2000" dirty="0">
                <a:latin typeface="Tahoma"/>
                <a:cs typeface="Tahoma"/>
              </a:rPr>
              <a:t>u</a:t>
            </a:r>
            <a:r>
              <a:rPr sz="2000" spc="-13" dirty="0">
                <a:latin typeface="Tahoma"/>
                <a:cs typeface="Tahoma"/>
              </a:rPr>
              <a:t>t</a:t>
            </a:r>
            <a:r>
              <a:rPr sz="2000" spc="-9" dirty="0">
                <a:latin typeface="Tahoma"/>
                <a:cs typeface="Tahoma"/>
              </a:rPr>
              <a:t>i</a:t>
            </a:r>
            <a:r>
              <a:rPr sz="2000" spc="-22" dirty="0">
                <a:latin typeface="Tahoma"/>
                <a:cs typeface="Tahoma"/>
              </a:rPr>
              <a:t>l</a:t>
            </a:r>
            <a:r>
              <a:rPr sz="2000" dirty="0">
                <a:latin typeface="Tahoma"/>
                <a:cs typeface="Tahoma"/>
              </a:rPr>
              <a:t>i</a:t>
            </a:r>
            <a:r>
              <a:rPr sz="2000" spc="-4" dirty="0">
                <a:latin typeface="Tahoma"/>
                <a:cs typeface="Tahoma"/>
              </a:rPr>
              <a:t>zz</a:t>
            </a:r>
            <a:r>
              <a:rPr sz="2000" dirty="0">
                <a:latin typeface="Tahoma"/>
                <a:cs typeface="Tahoma"/>
              </a:rPr>
              <a:t>e</a:t>
            </a:r>
            <a:r>
              <a:rPr sz="2000" spc="-9" dirty="0">
                <a:latin typeface="Tahoma"/>
                <a:cs typeface="Tahoma"/>
              </a:rPr>
              <a:t>r</a:t>
            </a:r>
            <a:r>
              <a:rPr sz="2000" spc="-13" dirty="0">
                <a:latin typeface="Tahoma"/>
                <a:cs typeface="Tahoma"/>
              </a:rPr>
              <a:t>à</a:t>
            </a:r>
            <a:r>
              <a:rPr sz="2000" spc="-9" dirty="0">
                <a:latin typeface="Tahoma"/>
                <a:cs typeface="Tahoma"/>
              </a:rPr>
              <a:t> </a:t>
            </a:r>
            <a:r>
              <a:rPr sz="2000" spc="-13" dirty="0">
                <a:latin typeface="Tahoma"/>
                <a:cs typeface="Tahoma"/>
              </a:rPr>
              <a:t>m</a:t>
            </a:r>
            <a:r>
              <a:rPr sz="2000" spc="-22" dirty="0">
                <a:latin typeface="Tahoma"/>
                <a:cs typeface="Tahoma"/>
              </a:rPr>
              <a:t>a</a:t>
            </a:r>
            <a:r>
              <a:rPr sz="2000" spc="-9" dirty="0">
                <a:latin typeface="Tahoma"/>
                <a:cs typeface="Tahoma"/>
              </a:rPr>
              <a:t>ggi</a:t>
            </a:r>
            <a:r>
              <a:rPr sz="2000" spc="-31" dirty="0">
                <a:latin typeface="Tahoma"/>
                <a:cs typeface="Tahoma"/>
              </a:rPr>
              <a:t>o</a:t>
            </a:r>
            <a:r>
              <a:rPr sz="2000" spc="-9" dirty="0">
                <a:latin typeface="Tahoma"/>
                <a:cs typeface="Tahoma"/>
              </a:rPr>
              <a:t>r</a:t>
            </a:r>
            <a:r>
              <a:rPr sz="2000" spc="4" dirty="0">
                <a:latin typeface="Tahoma"/>
                <a:cs typeface="Tahoma"/>
              </a:rPr>
              <a:t>me</a:t>
            </a:r>
            <a:r>
              <a:rPr sz="2000" dirty="0">
                <a:latin typeface="Tahoma"/>
                <a:cs typeface="Tahoma"/>
              </a:rPr>
              <a:t>n</a:t>
            </a:r>
            <a:r>
              <a:rPr sz="2000" spc="-13" dirty="0">
                <a:latin typeface="Tahoma"/>
                <a:cs typeface="Tahoma"/>
              </a:rPr>
              <a:t>t</a:t>
            </a:r>
            <a:r>
              <a:rPr sz="2000" dirty="0">
                <a:latin typeface="Tahoma"/>
                <a:cs typeface="Tahoma"/>
              </a:rPr>
              <a:t>e</a:t>
            </a:r>
            <a:r>
              <a:rPr sz="2000" spc="4" dirty="0">
                <a:latin typeface="Tahoma"/>
                <a:cs typeface="Tahoma"/>
              </a:rPr>
              <a:t> </a:t>
            </a:r>
            <a:r>
              <a:rPr sz="2000" spc="-9" dirty="0">
                <a:latin typeface="Tahoma"/>
                <a:cs typeface="Tahoma"/>
              </a:rPr>
              <a:t>d</a:t>
            </a:r>
            <a:r>
              <a:rPr sz="2000" spc="-13" dirty="0">
                <a:latin typeface="Tahoma"/>
                <a:cs typeface="Tahoma"/>
              </a:rPr>
              <a:t>u</a:t>
            </a:r>
            <a:r>
              <a:rPr sz="2000" spc="-22" dirty="0">
                <a:latin typeface="Tahoma"/>
                <a:cs typeface="Tahoma"/>
              </a:rPr>
              <a:t>ra</a:t>
            </a:r>
            <a:r>
              <a:rPr sz="2000" dirty="0">
                <a:latin typeface="Tahoma"/>
                <a:cs typeface="Tahoma"/>
              </a:rPr>
              <a:t>n</a:t>
            </a:r>
            <a:r>
              <a:rPr sz="2000" spc="-13" dirty="0">
                <a:latin typeface="Tahoma"/>
                <a:cs typeface="Tahoma"/>
              </a:rPr>
              <a:t>t</a:t>
            </a:r>
            <a:r>
              <a:rPr sz="2000" dirty="0">
                <a:latin typeface="Tahoma"/>
                <a:cs typeface="Tahoma"/>
              </a:rPr>
              <a:t>e</a:t>
            </a:r>
            <a:r>
              <a:rPr sz="2000" spc="4" dirty="0">
                <a:latin typeface="Tahoma"/>
                <a:cs typeface="Tahoma"/>
              </a:rPr>
              <a:t> </a:t>
            </a:r>
            <a:r>
              <a:rPr sz="2000" spc="-9" dirty="0">
                <a:latin typeface="Tahoma"/>
                <a:cs typeface="Tahoma"/>
              </a:rPr>
              <a:t>le</a:t>
            </a:r>
            <a:r>
              <a:rPr sz="2000" spc="-4" dirty="0">
                <a:latin typeface="Tahoma"/>
                <a:cs typeface="Tahoma"/>
              </a:rPr>
              <a:t> </a:t>
            </a:r>
            <a:r>
              <a:rPr sz="2000" spc="-9" dirty="0">
                <a:latin typeface="Tahoma"/>
                <a:cs typeface="Tahoma"/>
              </a:rPr>
              <a:t>le</a:t>
            </a:r>
            <a:r>
              <a:rPr sz="2000" spc="-18" dirty="0">
                <a:latin typeface="Tahoma"/>
                <a:cs typeface="Tahoma"/>
              </a:rPr>
              <a:t>zio</a:t>
            </a:r>
            <a:r>
              <a:rPr sz="2000" spc="-9" dirty="0">
                <a:latin typeface="Tahoma"/>
                <a:cs typeface="Tahoma"/>
              </a:rPr>
              <a:t>ni </a:t>
            </a:r>
            <a:r>
              <a:rPr sz="2000" dirty="0">
                <a:latin typeface="Tahoma"/>
                <a:cs typeface="Tahoma"/>
              </a:rPr>
              <a:t>e nell</a:t>
            </a:r>
            <a:r>
              <a:rPr sz="2000" spc="-13" dirty="0">
                <a:latin typeface="Tahoma"/>
                <a:cs typeface="Tahoma"/>
              </a:rPr>
              <a:t>’</a:t>
            </a:r>
            <a:r>
              <a:rPr sz="2000" spc="-9" dirty="0">
                <a:latin typeface="Tahoma"/>
                <a:cs typeface="Tahoma"/>
              </a:rPr>
              <a:t>a</a:t>
            </a:r>
            <a:r>
              <a:rPr sz="2000" spc="4" dirty="0">
                <a:latin typeface="Tahoma"/>
                <a:cs typeface="Tahoma"/>
              </a:rPr>
              <a:t>pp</a:t>
            </a:r>
            <a:r>
              <a:rPr sz="2000" spc="-9" dirty="0">
                <a:latin typeface="Tahoma"/>
                <a:cs typeface="Tahoma"/>
              </a:rPr>
              <a:t>ro</a:t>
            </a:r>
            <a:r>
              <a:rPr sz="2000" dirty="0">
                <a:latin typeface="Tahoma"/>
                <a:cs typeface="Tahoma"/>
              </a:rPr>
              <a:t>cc</a:t>
            </a:r>
            <a:r>
              <a:rPr sz="2000" spc="9" dirty="0">
                <a:latin typeface="Tahoma"/>
                <a:cs typeface="Tahoma"/>
              </a:rPr>
              <a:t>i</a:t>
            </a:r>
            <a:r>
              <a:rPr sz="2000" dirty="0">
                <a:latin typeface="Tahoma"/>
                <a:cs typeface="Tahoma"/>
              </a:rPr>
              <a:t>o</a:t>
            </a:r>
            <a:r>
              <a:rPr sz="2000" spc="-9" dirty="0">
                <a:latin typeface="Tahoma"/>
                <a:cs typeface="Tahoma"/>
              </a:rPr>
              <a:t> a</a:t>
            </a:r>
            <a:r>
              <a:rPr sz="2000" spc="9" dirty="0">
                <a:latin typeface="Tahoma"/>
                <a:cs typeface="Tahoma"/>
              </a:rPr>
              <a:t>l</a:t>
            </a:r>
            <a:r>
              <a:rPr sz="2000" dirty="0">
                <a:latin typeface="Tahoma"/>
                <a:cs typeface="Tahoma"/>
              </a:rPr>
              <a:t>la m</a:t>
            </a:r>
            <a:r>
              <a:rPr sz="2000" spc="-9" dirty="0">
                <a:latin typeface="Tahoma"/>
                <a:cs typeface="Tahoma"/>
              </a:rPr>
              <a:t>at</a:t>
            </a:r>
            <a:r>
              <a:rPr sz="2000" spc="4" dirty="0">
                <a:latin typeface="Tahoma"/>
                <a:cs typeface="Tahoma"/>
              </a:rPr>
              <a:t>e</a:t>
            </a:r>
            <a:r>
              <a:rPr sz="2000" spc="-9" dirty="0">
                <a:latin typeface="Tahoma"/>
                <a:cs typeface="Tahoma"/>
              </a:rPr>
              <a:t>r</a:t>
            </a:r>
            <a:r>
              <a:rPr sz="2000" dirty="0">
                <a:latin typeface="Tahoma"/>
                <a:cs typeface="Tahoma"/>
              </a:rPr>
              <a:t>i</a:t>
            </a:r>
            <a:r>
              <a:rPr sz="2000" spc="-13" dirty="0">
                <a:latin typeface="Tahoma"/>
                <a:cs typeface="Tahoma"/>
              </a:rPr>
              <a:t>a</a:t>
            </a:r>
            <a:r>
              <a:rPr sz="2000" dirty="0">
                <a:latin typeface="Tahoma"/>
                <a:cs typeface="Tahoma"/>
              </a:rPr>
              <a:t>, con</a:t>
            </a:r>
            <a:r>
              <a:rPr sz="2000" spc="-9" dirty="0">
                <a:latin typeface="Tahoma"/>
                <a:cs typeface="Tahoma"/>
              </a:rPr>
              <a:t> </a:t>
            </a:r>
            <a:r>
              <a:rPr sz="2000" spc="9" dirty="0">
                <a:latin typeface="Tahoma"/>
                <a:cs typeface="Tahoma"/>
              </a:rPr>
              <a:t>u</a:t>
            </a:r>
            <a:r>
              <a:rPr sz="2000" dirty="0">
                <a:latin typeface="Tahoma"/>
                <a:cs typeface="Tahoma"/>
              </a:rPr>
              <a:t>na</a:t>
            </a:r>
            <a:r>
              <a:rPr sz="2000" spc="-13" dirty="0">
                <a:latin typeface="Tahoma"/>
                <a:cs typeface="Tahoma"/>
              </a:rPr>
              <a:t> </a:t>
            </a:r>
            <a:r>
              <a:rPr sz="2000" spc="4" dirty="0">
                <a:latin typeface="Tahoma"/>
                <a:cs typeface="Tahoma"/>
              </a:rPr>
              <a:t>m</a:t>
            </a:r>
            <a:r>
              <a:rPr sz="2000" spc="-9" dirty="0">
                <a:latin typeface="Tahoma"/>
                <a:cs typeface="Tahoma"/>
              </a:rPr>
              <a:t>o</a:t>
            </a:r>
            <a:r>
              <a:rPr sz="2000" spc="4" dirty="0">
                <a:latin typeface="Tahoma"/>
                <a:cs typeface="Tahoma"/>
              </a:rPr>
              <a:t>d</a:t>
            </a:r>
            <a:r>
              <a:rPr sz="2000" spc="-9" dirty="0">
                <a:latin typeface="Tahoma"/>
                <a:cs typeface="Tahoma"/>
              </a:rPr>
              <a:t>a</a:t>
            </a:r>
            <a:r>
              <a:rPr sz="2000" dirty="0">
                <a:latin typeface="Tahoma"/>
                <a:cs typeface="Tahoma"/>
              </a:rPr>
              <a:t>l</a:t>
            </a:r>
            <a:r>
              <a:rPr sz="2000" spc="-13" dirty="0">
                <a:latin typeface="Tahoma"/>
                <a:cs typeface="Tahoma"/>
              </a:rPr>
              <a:t>i</a:t>
            </a:r>
            <a:r>
              <a:rPr sz="2000" spc="4" dirty="0">
                <a:latin typeface="Tahoma"/>
                <a:cs typeface="Tahoma"/>
              </a:rPr>
              <a:t>t</a:t>
            </a:r>
            <a:r>
              <a:rPr sz="2000" dirty="0">
                <a:latin typeface="Tahoma"/>
                <a:cs typeface="Tahoma"/>
              </a:rPr>
              <a:t>à </a:t>
            </a:r>
            <a:r>
              <a:rPr sz="2000" spc="-18" dirty="0">
                <a:latin typeface="Tahoma"/>
                <a:cs typeface="Tahoma"/>
              </a:rPr>
              <a:t>verbal</a:t>
            </a:r>
            <a:r>
              <a:rPr sz="2000" dirty="0">
                <a:latin typeface="Tahoma"/>
                <a:cs typeface="Tahoma"/>
              </a:rPr>
              <a:t>e</a:t>
            </a:r>
            <a:r>
              <a:rPr sz="2000" spc="4" dirty="0">
                <a:latin typeface="Tahoma"/>
                <a:cs typeface="Tahoma"/>
              </a:rPr>
              <a:t> </a:t>
            </a:r>
            <a:r>
              <a:rPr sz="2000" spc="-13" dirty="0">
                <a:latin typeface="Tahoma"/>
                <a:cs typeface="Tahoma"/>
              </a:rPr>
              <a:t>o</a:t>
            </a:r>
            <a:r>
              <a:rPr sz="2000" spc="-9" dirty="0">
                <a:latin typeface="Tahoma"/>
                <a:cs typeface="Tahoma"/>
              </a:rPr>
              <a:t> </a:t>
            </a:r>
            <a:r>
              <a:rPr sz="2000" spc="-18" dirty="0">
                <a:latin typeface="Tahoma"/>
                <a:cs typeface="Tahoma"/>
              </a:rPr>
              <a:t>v</a:t>
            </a:r>
            <a:r>
              <a:rPr sz="2000" spc="-22" dirty="0">
                <a:latin typeface="Tahoma"/>
                <a:cs typeface="Tahoma"/>
              </a:rPr>
              <a:t>i</a:t>
            </a:r>
            <a:r>
              <a:rPr sz="2000" spc="-18" dirty="0">
                <a:latin typeface="Tahoma"/>
                <a:cs typeface="Tahoma"/>
              </a:rPr>
              <a:t>s</a:t>
            </a:r>
            <a:r>
              <a:rPr sz="2000" spc="-4" dirty="0">
                <a:latin typeface="Tahoma"/>
                <a:cs typeface="Tahoma"/>
              </a:rPr>
              <a:t>u</a:t>
            </a:r>
            <a:r>
              <a:rPr sz="2000" spc="-22" dirty="0">
                <a:latin typeface="Tahoma"/>
                <a:cs typeface="Tahoma"/>
              </a:rPr>
              <a:t>a</a:t>
            </a:r>
            <a:r>
              <a:rPr sz="2000" spc="-9" dirty="0">
                <a:latin typeface="Tahoma"/>
                <a:cs typeface="Tahoma"/>
              </a:rPr>
              <a:t>le,</a:t>
            </a:r>
            <a:r>
              <a:rPr sz="2000" spc="-4" dirty="0">
                <a:latin typeface="Tahoma"/>
                <a:cs typeface="Tahoma"/>
              </a:rPr>
              <a:t> g</a:t>
            </a:r>
            <a:r>
              <a:rPr sz="2000" spc="-9" dirty="0">
                <a:latin typeface="Tahoma"/>
                <a:cs typeface="Tahoma"/>
              </a:rPr>
              <a:t>l</a:t>
            </a:r>
            <a:r>
              <a:rPr sz="2000" spc="-31" dirty="0">
                <a:latin typeface="Tahoma"/>
                <a:cs typeface="Tahoma"/>
              </a:rPr>
              <a:t>o</a:t>
            </a:r>
            <a:r>
              <a:rPr sz="2000" spc="-9" dirty="0">
                <a:latin typeface="Tahoma"/>
                <a:cs typeface="Tahoma"/>
              </a:rPr>
              <a:t>b</a:t>
            </a:r>
            <a:r>
              <a:rPr sz="2000" spc="-22" dirty="0">
                <a:latin typeface="Tahoma"/>
                <a:cs typeface="Tahoma"/>
              </a:rPr>
              <a:t>a</a:t>
            </a:r>
            <a:r>
              <a:rPr sz="2000" spc="-9" dirty="0">
                <a:latin typeface="Tahoma"/>
                <a:cs typeface="Tahoma"/>
              </a:rPr>
              <a:t>le</a:t>
            </a:r>
            <a:r>
              <a:rPr sz="2000" spc="-4" dirty="0">
                <a:latin typeface="Tahoma"/>
                <a:cs typeface="Tahoma"/>
              </a:rPr>
              <a:t> </a:t>
            </a:r>
            <a:r>
              <a:rPr sz="2000" spc="-13" dirty="0">
                <a:latin typeface="Tahoma"/>
                <a:cs typeface="Tahoma"/>
              </a:rPr>
              <a:t>o</a:t>
            </a:r>
            <a:r>
              <a:rPr sz="2000" dirty="0">
                <a:latin typeface="Tahoma"/>
                <a:cs typeface="Tahoma"/>
              </a:rPr>
              <a:t> </a:t>
            </a:r>
            <a:r>
              <a:rPr sz="2000" spc="-26" dirty="0">
                <a:latin typeface="Tahoma"/>
                <a:cs typeface="Tahoma"/>
              </a:rPr>
              <a:t>a</a:t>
            </a:r>
            <a:r>
              <a:rPr sz="2000" spc="-13" dirty="0">
                <a:latin typeface="Tahoma"/>
                <a:cs typeface="Tahoma"/>
              </a:rPr>
              <a:t>n</a:t>
            </a:r>
            <a:r>
              <a:rPr sz="2000" spc="-9" dirty="0">
                <a:latin typeface="Tahoma"/>
                <a:cs typeface="Tahoma"/>
              </a:rPr>
              <a:t>al</a:t>
            </a:r>
            <a:r>
              <a:rPr sz="2000" spc="-22" dirty="0">
                <a:latin typeface="Tahoma"/>
                <a:cs typeface="Tahoma"/>
              </a:rPr>
              <a:t>i</a:t>
            </a:r>
            <a:r>
              <a:rPr sz="2000" spc="4" dirty="0">
                <a:latin typeface="Tahoma"/>
                <a:cs typeface="Tahoma"/>
              </a:rPr>
              <a:t>t</a:t>
            </a:r>
            <a:r>
              <a:rPr sz="2000" spc="-9" dirty="0">
                <a:latin typeface="Tahoma"/>
                <a:cs typeface="Tahoma"/>
              </a:rPr>
              <a:t>i</a:t>
            </a:r>
            <a:r>
              <a:rPr sz="2000" spc="-22" dirty="0">
                <a:latin typeface="Tahoma"/>
                <a:cs typeface="Tahoma"/>
              </a:rPr>
              <a:t>ca</a:t>
            </a:r>
            <a:r>
              <a:rPr sz="2000" spc="-9" dirty="0">
                <a:latin typeface="Tahoma"/>
                <a:cs typeface="Tahoma"/>
              </a:rPr>
              <a:t>,</a:t>
            </a:r>
            <a:r>
              <a:rPr sz="2000" dirty="0">
                <a:latin typeface="Tahoma"/>
                <a:cs typeface="Tahoma"/>
              </a:rPr>
              <a:t> </a:t>
            </a:r>
            <a:r>
              <a:rPr sz="2000" spc="-18" dirty="0">
                <a:latin typeface="Tahoma"/>
                <a:cs typeface="Tahoma"/>
              </a:rPr>
              <a:t>s</a:t>
            </a:r>
            <a:r>
              <a:rPr sz="2000" dirty="0">
                <a:latin typeface="Tahoma"/>
                <a:cs typeface="Tahoma"/>
              </a:rPr>
              <a:t>i</a:t>
            </a:r>
            <a:r>
              <a:rPr sz="2000" spc="9" dirty="0">
                <a:latin typeface="Tahoma"/>
                <a:cs typeface="Tahoma"/>
              </a:rPr>
              <a:t>s</a:t>
            </a:r>
            <a:r>
              <a:rPr sz="2000" spc="-13" dirty="0">
                <a:latin typeface="Tahoma"/>
                <a:cs typeface="Tahoma"/>
              </a:rPr>
              <a:t>t</a:t>
            </a:r>
            <a:r>
              <a:rPr sz="2000" spc="4" dirty="0">
                <a:latin typeface="Tahoma"/>
                <a:cs typeface="Tahoma"/>
              </a:rPr>
              <a:t>e</a:t>
            </a:r>
            <a:r>
              <a:rPr sz="2000" spc="-13" dirty="0">
                <a:latin typeface="Tahoma"/>
                <a:cs typeface="Tahoma"/>
              </a:rPr>
              <a:t>m</a:t>
            </a:r>
            <a:r>
              <a:rPr sz="2000" spc="-22" dirty="0">
                <a:latin typeface="Tahoma"/>
                <a:cs typeface="Tahoma"/>
              </a:rPr>
              <a:t>a</a:t>
            </a:r>
            <a:r>
              <a:rPr sz="2000" spc="-13" dirty="0">
                <a:latin typeface="Tahoma"/>
                <a:cs typeface="Tahoma"/>
              </a:rPr>
              <a:t>t</a:t>
            </a:r>
            <a:r>
              <a:rPr sz="2000" spc="-9" dirty="0">
                <a:latin typeface="Tahoma"/>
                <a:cs typeface="Tahoma"/>
              </a:rPr>
              <a:t>i</a:t>
            </a:r>
            <a:r>
              <a:rPr sz="2000" spc="-22" dirty="0">
                <a:latin typeface="Tahoma"/>
                <a:cs typeface="Tahoma"/>
              </a:rPr>
              <a:t>c</a:t>
            </a:r>
            <a:r>
              <a:rPr sz="2000" spc="-13" dirty="0">
                <a:latin typeface="Tahoma"/>
                <a:cs typeface="Tahoma"/>
              </a:rPr>
              <a:t>a</a:t>
            </a:r>
            <a:r>
              <a:rPr sz="2000" spc="-9" dirty="0">
                <a:latin typeface="Tahoma"/>
                <a:cs typeface="Tahoma"/>
              </a:rPr>
              <a:t> o i</a:t>
            </a:r>
            <a:r>
              <a:rPr sz="2000" spc="-22" dirty="0">
                <a:latin typeface="Tahoma"/>
                <a:cs typeface="Tahoma"/>
              </a:rPr>
              <a:t>n</a:t>
            </a:r>
            <a:r>
              <a:rPr sz="2000" spc="-13" dirty="0">
                <a:latin typeface="Tahoma"/>
                <a:cs typeface="Tahoma"/>
              </a:rPr>
              <a:t>t</a:t>
            </a:r>
            <a:r>
              <a:rPr sz="2000" spc="-4" dirty="0">
                <a:latin typeface="Tahoma"/>
                <a:cs typeface="Tahoma"/>
              </a:rPr>
              <a:t>u</a:t>
            </a:r>
            <a:r>
              <a:rPr sz="2000" spc="-9" dirty="0">
                <a:latin typeface="Tahoma"/>
                <a:cs typeface="Tahoma"/>
              </a:rPr>
              <a:t>i</a:t>
            </a:r>
            <a:r>
              <a:rPr sz="2000" spc="-22" dirty="0">
                <a:latin typeface="Tahoma"/>
                <a:cs typeface="Tahoma"/>
              </a:rPr>
              <a:t>t</a:t>
            </a:r>
            <a:r>
              <a:rPr sz="2000" dirty="0">
                <a:latin typeface="Tahoma"/>
                <a:cs typeface="Tahoma"/>
              </a:rPr>
              <a:t>i</a:t>
            </a:r>
            <a:r>
              <a:rPr sz="2000" spc="-18" dirty="0">
                <a:latin typeface="Tahoma"/>
                <a:cs typeface="Tahoma"/>
              </a:rPr>
              <a:t>v</a:t>
            </a:r>
            <a:r>
              <a:rPr sz="2000" spc="-26" dirty="0">
                <a:latin typeface="Tahoma"/>
                <a:cs typeface="Tahoma"/>
              </a:rPr>
              <a:t>a</a:t>
            </a:r>
            <a:r>
              <a:rPr sz="2000" spc="-9" dirty="0">
                <a:latin typeface="Tahoma"/>
                <a:cs typeface="Tahoma"/>
              </a:rPr>
              <a:t>,</a:t>
            </a:r>
            <a:r>
              <a:rPr sz="2000" dirty="0">
                <a:latin typeface="Tahoma"/>
                <a:cs typeface="Tahoma"/>
              </a:rPr>
              <a:t> </a:t>
            </a:r>
            <a:r>
              <a:rPr sz="2000" spc="-13" dirty="0">
                <a:latin typeface="Tahoma"/>
                <a:cs typeface="Tahoma"/>
              </a:rPr>
              <a:t>im</a:t>
            </a:r>
            <a:r>
              <a:rPr sz="2000" spc="-9" dirty="0">
                <a:latin typeface="Tahoma"/>
                <a:cs typeface="Tahoma"/>
              </a:rPr>
              <a:t>p</a:t>
            </a:r>
            <a:r>
              <a:rPr sz="2000" spc="-13" dirty="0">
                <a:latin typeface="Tahoma"/>
                <a:cs typeface="Tahoma"/>
              </a:rPr>
              <a:t>u</a:t>
            </a:r>
            <a:r>
              <a:rPr sz="2000" spc="-18" dirty="0">
                <a:latin typeface="Tahoma"/>
                <a:cs typeface="Tahoma"/>
              </a:rPr>
              <a:t>ls</a:t>
            </a:r>
            <a:r>
              <a:rPr sz="2000" spc="-22" dirty="0">
                <a:latin typeface="Tahoma"/>
                <a:cs typeface="Tahoma"/>
              </a:rPr>
              <a:t>i</a:t>
            </a:r>
            <a:r>
              <a:rPr sz="2000" spc="9" dirty="0">
                <a:latin typeface="Tahoma"/>
                <a:cs typeface="Tahoma"/>
              </a:rPr>
              <a:t>v</a:t>
            </a:r>
            <a:r>
              <a:rPr sz="2000" spc="-13" dirty="0">
                <a:latin typeface="Tahoma"/>
                <a:cs typeface="Tahoma"/>
              </a:rPr>
              <a:t>a</a:t>
            </a:r>
            <a:r>
              <a:rPr sz="2000" spc="-9" dirty="0">
                <a:latin typeface="Tahoma"/>
                <a:cs typeface="Tahoma"/>
              </a:rPr>
              <a:t> </a:t>
            </a:r>
            <a:r>
              <a:rPr sz="2000" spc="-13" dirty="0">
                <a:latin typeface="Tahoma"/>
                <a:cs typeface="Tahoma"/>
              </a:rPr>
              <a:t>o</a:t>
            </a:r>
            <a:r>
              <a:rPr sz="2000" spc="-9" dirty="0">
                <a:latin typeface="Tahoma"/>
                <a:cs typeface="Tahoma"/>
              </a:rPr>
              <a:t> r</a:t>
            </a:r>
            <a:r>
              <a:rPr sz="2000" dirty="0">
                <a:latin typeface="Tahoma"/>
                <a:cs typeface="Tahoma"/>
              </a:rPr>
              <a:t>ifles</a:t>
            </a:r>
            <a:r>
              <a:rPr sz="2000" spc="4" dirty="0">
                <a:latin typeface="Tahoma"/>
                <a:cs typeface="Tahoma"/>
              </a:rPr>
              <a:t>s</a:t>
            </a:r>
            <a:r>
              <a:rPr sz="2000" spc="-9" dirty="0">
                <a:latin typeface="Tahoma"/>
                <a:cs typeface="Tahoma"/>
              </a:rPr>
              <a:t>i</a:t>
            </a:r>
            <a:r>
              <a:rPr sz="2000" spc="-26" dirty="0">
                <a:latin typeface="Tahoma"/>
                <a:cs typeface="Tahoma"/>
              </a:rPr>
              <a:t>v</a:t>
            </a:r>
            <a:r>
              <a:rPr sz="2000" spc="-13" dirty="0">
                <a:latin typeface="Tahoma"/>
                <a:cs typeface="Tahoma"/>
              </a:rPr>
              <a:t>a</a:t>
            </a:r>
            <a:endParaRPr sz="2000" dirty="0">
              <a:latin typeface="Tahoma"/>
              <a:cs typeface="Tahoma"/>
            </a:endParaRPr>
          </a:p>
          <a:p>
            <a:pPr marL="11133" marR="498209">
              <a:lnSpc>
                <a:spcPct val="101800"/>
              </a:lnSpc>
              <a:spcBef>
                <a:spcPts val="675"/>
              </a:spcBef>
            </a:pPr>
            <a:r>
              <a:rPr sz="2000" spc="-26" dirty="0">
                <a:latin typeface="Tahoma"/>
                <a:cs typeface="Tahoma"/>
              </a:rPr>
              <a:t>O</a:t>
            </a:r>
            <a:r>
              <a:rPr sz="2000" spc="-9" dirty="0">
                <a:latin typeface="Tahoma"/>
                <a:cs typeface="Tahoma"/>
              </a:rPr>
              <a:t>gni i</a:t>
            </a:r>
            <a:r>
              <a:rPr sz="2000" spc="-22" dirty="0">
                <a:latin typeface="Tahoma"/>
                <a:cs typeface="Tahoma"/>
              </a:rPr>
              <a:t>n</a:t>
            </a:r>
            <a:r>
              <a:rPr sz="2000" spc="-4" dirty="0">
                <a:latin typeface="Tahoma"/>
                <a:cs typeface="Tahoma"/>
              </a:rPr>
              <a:t>se</a:t>
            </a:r>
            <a:r>
              <a:rPr sz="2000" spc="4" dirty="0">
                <a:latin typeface="Tahoma"/>
                <a:cs typeface="Tahoma"/>
              </a:rPr>
              <a:t>g</a:t>
            </a:r>
            <a:r>
              <a:rPr sz="2000" spc="-13" dirty="0">
                <a:latin typeface="Tahoma"/>
                <a:cs typeface="Tahoma"/>
              </a:rPr>
              <a:t>n</a:t>
            </a:r>
            <a:r>
              <a:rPr sz="2000" spc="-26" dirty="0">
                <a:latin typeface="Tahoma"/>
                <a:cs typeface="Tahoma"/>
              </a:rPr>
              <a:t>a</a:t>
            </a:r>
            <a:r>
              <a:rPr sz="2000" dirty="0">
                <a:latin typeface="Tahoma"/>
                <a:cs typeface="Tahoma"/>
              </a:rPr>
              <a:t>n</a:t>
            </a:r>
            <a:r>
              <a:rPr sz="2000" spc="-13" dirty="0">
                <a:latin typeface="Tahoma"/>
                <a:cs typeface="Tahoma"/>
              </a:rPr>
              <a:t>t</a:t>
            </a:r>
            <a:r>
              <a:rPr sz="2000" dirty="0">
                <a:latin typeface="Tahoma"/>
                <a:cs typeface="Tahoma"/>
              </a:rPr>
              <a:t>e</a:t>
            </a:r>
            <a:r>
              <a:rPr sz="2000" spc="13" dirty="0">
                <a:latin typeface="Tahoma"/>
                <a:cs typeface="Tahoma"/>
              </a:rPr>
              <a:t> </a:t>
            </a:r>
            <a:r>
              <a:rPr sz="2000" spc="-13" dirty="0">
                <a:latin typeface="Tahoma"/>
                <a:cs typeface="Tahoma"/>
              </a:rPr>
              <a:t>t</a:t>
            </a:r>
            <a:r>
              <a:rPr sz="2000" spc="22" dirty="0">
                <a:latin typeface="Tahoma"/>
                <a:cs typeface="Tahoma"/>
              </a:rPr>
              <a:t>e</a:t>
            </a:r>
            <a:r>
              <a:rPr sz="2000" spc="-13" dirty="0">
                <a:latin typeface="Tahoma"/>
                <a:cs typeface="Tahoma"/>
              </a:rPr>
              <a:t>nde</a:t>
            </a:r>
            <a:r>
              <a:rPr sz="2000" spc="9" dirty="0">
                <a:latin typeface="Tahoma"/>
                <a:cs typeface="Tahoma"/>
              </a:rPr>
              <a:t> </a:t>
            </a:r>
            <a:r>
              <a:rPr sz="2000" spc="-13" dirty="0">
                <a:latin typeface="Tahoma"/>
                <a:cs typeface="Tahoma"/>
              </a:rPr>
              <a:t>a</a:t>
            </a:r>
            <a:r>
              <a:rPr sz="2000" spc="-9" dirty="0">
                <a:latin typeface="Tahoma"/>
                <a:cs typeface="Tahoma"/>
              </a:rPr>
              <a:t> ripr</a:t>
            </a:r>
            <a:r>
              <a:rPr sz="2000" spc="-31" dirty="0">
                <a:latin typeface="Tahoma"/>
                <a:cs typeface="Tahoma"/>
              </a:rPr>
              <a:t>o</a:t>
            </a:r>
            <a:r>
              <a:rPr sz="2000" spc="-9" dirty="0">
                <a:latin typeface="Tahoma"/>
                <a:cs typeface="Tahoma"/>
              </a:rPr>
              <a:t>d</a:t>
            </a:r>
            <a:r>
              <a:rPr sz="2000" spc="-13" dirty="0">
                <a:latin typeface="Tahoma"/>
                <a:cs typeface="Tahoma"/>
              </a:rPr>
              <a:t>u</a:t>
            </a:r>
            <a:r>
              <a:rPr sz="2000" spc="-22" dirty="0">
                <a:latin typeface="Tahoma"/>
                <a:cs typeface="Tahoma"/>
              </a:rPr>
              <a:t>r</a:t>
            </a:r>
            <a:r>
              <a:rPr sz="2000" spc="-9" dirty="0">
                <a:latin typeface="Tahoma"/>
                <a:cs typeface="Tahoma"/>
              </a:rPr>
              <a:t>r</a:t>
            </a:r>
            <a:r>
              <a:rPr sz="2000" dirty="0">
                <a:latin typeface="Tahoma"/>
                <a:cs typeface="Tahoma"/>
              </a:rPr>
              <a:t>e</a:t>
            </a:r>
            <a:r>
              <a:rPr sz="2000" spc="4" dirty="0">
                <a:latin typeface="Tahoma"/>
                <a:cs typeface="Tahoma"/>
              </a:rPr>
              <a:t> </a:t>
            </a:r>
            <a:r>
              <a:rPr sz="2000" spc="-9" dirty="0">
                <a:latin typeface="Tahoma"/>
                <a:cs typeface="Tahoma"/>
              </a:rPr>
              <a:t>il</a:t>
            </a:r>
            <a:r>
              <a:rPr sz="2000" spc="-13" dirty="0">
                <a:latin typeface="Tahoma"/>
                <a:cs typeface="Tahoma"/>
              </a:rPr>
              <a:t> </a:t>
            </a:r>
            <a:r>
              <a:rPr sz="2000" spc="9" dirty="0">
                <a:latin typeface="Tahoma"/>
                <a:cs typeface="Tahoma"/>
              </a:rPr>
              <a:t>p</a:t>
            </a:r>
            <a:r>
              <a:rPr sz="2000" spc="-9" dirty="0">
                <a:latin typeface="Tahoma"/>
                <a:cs typeface="Tahoma"/>
              </a:rPr>
              <a:t>r</a:t>
            </a:r>
            <a:r>
              <a:rPr sz="2000" spc="-22" dirty="0">
                <a:latin typeface="Tahoma"/>
                <a:cs typeface="Tahoma"/>
              </a:rPr>
              <a:t>o</a:t>
            </a:r>
            <a:r>
              <a:rPr sz="2000" spc="-9" dirty="0">
                <a:latin typeface="Tahoma"/>
                <a:cs typeface="Tahoma"/>
              </a:rPr>
              <a:t>pr</a:t>
            </a:r>
            <a:r>
              <a:rPr sz="2000" dirty="0">
                <a:latin typeface="Tahoma"/>
                <a:cs typeface="Tahoma"/>
              </a:rPr>
              <a:t>i</a:t>
            </a:r>
            <a:r>
              <a:rPr sz="2000" spc="-13" dirty="0">
                <a:latin typeface="Tahoma"/>
                <a:cs typeface="Tahoma"/>
              </a:rPr>
              <a:t>o</a:t>
            </a:r>
            <a:r>
              <a:rPr sz="2000" spc="-9" dirty="0">
                <a:latin typeface="Tahoma"/>
                <a:cs typeface="Tahoma"/>
              </a:rPr>
              <a:t> </a:t>
            </a:r>
            <a:r>
              <a:rPr sz="2000" spc="-4" dirty="0">
                <a:latin typeface="Tahoma"/>
                <a:cs typeface="Tahoma"/>
              </a:rPr>
              <a:t>s</a:t>
            </a:r>
            <a:r>
              <a:rPr sz="2000" spc="-13" dirty="0">
                <a:latin typeface="Tahoma"/>
                <a:cs typeface="Tahoma"/>
              </a:rPr>
              <a:t>t</a:t>
            </a:r>
            <a:r>
              <a:rPr sz="2000" spc="-9" dirty="0">
                <a:latin typeface="Tahoma"/>
                <a:cs typeface="Tahoma"/>
              </a:rPr>
              <a:t>i</a:t>
            </a:r>
            <a:r>
              <a:rPr sz="2000" spc="-22" dirty="0">
                <a:latin typeface="Tahoma"/>
                <a:cs typeface="Tahoma"/>
              </a:rPr>
              <a:t>l</a:t>
            </a:r>
            <a:r>
              <a:rPr sz="2000" dirty="0">
                <a:latin typeface="Tahoma"/>
                <a:cs typeface="Tahoma"/>
              </a:rPr>
              <a:t>e</a:t>
            </a:r>
            <a:r>
              <a:rPr sz="2000" spc="4" dirty="0">
                <a:latin typeface="Tahoma"/>
                <a:cs typeface="Tahoma"/>
              </a:rPr>
              <a:t> </a:t>
            </a:r>
            <a:r>
              <a:rPr sz="2000" spc="-9" dirty="0">
                <a:latin typeface="Tahoma"/>
                <a:cs typeface="Tahoma"/>
              </a:rPr>
              <a:t>di</a:t>
            </a:r>
            <a:r>
              <a:rPr sz="2000" dirty="0">
                <a:latin typeface="Tahoma"/>
                <a:cs typeface="Tahoma"/>
              </a:rPr>
              <a:t> </a:t>
            </a:r>
            <a:r>
              <a:rPr sz="2000" spc="-26" dirty="0">
                <a:latin typeface="Tahoma"/>
                <a:cs typeface="Tahoma"/>
              </a:rPr>
              <a:t>a</a:t>
            </a:r>
            <a:r>
              <a:rPr sz="2000" spc="-9" dirty="0">
                <a:latin typeface="Tahoma"/>
                <a:cs typeface="Tahoma"/>
              </a:rPr>
              <a:t>ppr</a:t>
            </a:r>
            <a:r>
              <a:rPr sz="2000" spc="4" dirty="0">
                <a:latin typeface="Tahoma"/>
                <a:cs typeface="Tahoma"/>
              </a:rPr>
              <a:t>e</a:t>
            </a:r>
            <a:r>
              <a:rPr sz="2000" spc="-13" dirty="0">
                <a:latin typeface="Tahoma"/>
                <a:cs typeface="Tahoma"/>
              </a:rPr>
              <a:t>ndime</a:t>
            </a:r>
            <a:r>
              <a:rPr sz="2000" spc="-22" dirty="0">
                <a:latin typeface="Tahoma"/>
                <a:cs typeface="Tahoma"/>
              </a:rPr>
              <a:t>n</a:t>
            </a:r>
            <a:r>
              <a:rPr sz="2000" spc="-13" dirty="0">
                <a:latin typeface="Tahoma"/>
                <a:cs typeface="Tahoma"/>
              </a:rPr>
              <a:t>to</a:t>
            </a:r>
            <a:r>
              <a:rPr sz="2000" spc="-9" dirty="0">
                <a:latin typeface="Tahoma"/>
                <a:cs typeface="Tahoma"/>
              </a:rPr>
              <a:t> nel</a:t>
            </a:r>
            <a:r>
              <a:rPr sz="2000" spc="-4" dirty="0">
                <a:latin typeface="Tahoma"/>
                <a:cs typeface="Tahoma"/>
              </a:rPr>
              <a:t> </a:t>
            </a:r>
            <a:r>
              <a:rPr sz="2000" spc="-18" dirty="0">
                <a:latin typeface="Tahoma"/>
                <a:cs typeface="Tahoma"/>
              </a:rPr>
              <a:t>s</a:t>
            </a:r>
            <a:r>
              <a:rPr sz="2000" spc="-4" dirty="0">
                <a:latin typeface="Tahoma"/>
                <a:cs typeface="Tahoma"/>
              </a:rPr>
              <a:t>u</a:t>
            </a:r>
            <a:r>
              <a:rPr sz="2000" spc="-13" dirty="0">
                <a:latin typeface="Tahoma"/>
                <a:cs typeface="Tahoma"/>
              </a:rPr>
              <a:t>o</a:t>
            </a:r>
            <a:r>
              <a:rPr sz="2000" spc="-9" dirty="0">
                <a:latin typeface="Tahoma"/>
                <a:cs typeface="Tahoma"/>
              </a:rPr>
              <a:t> </a:t>
            </a:r>
            <a:r>
              <a:rPr sz="2000" spc="-13" dirty="0">
                <a:latin typeface="Tahoma"/>
                <a:cs typeface="Tahoma"/>
              </a:rPr>
              <a:t>stil</a:t>
            </a:r>
            <a:r>
              <a:rPr sz="2000" dirty="0">
                <a:latin typeface="Tahoma"/>
                <a:cs typeface="Tahoma"/>
              </a:rPr>
              <a:t>e</a:t>
            </a:r>
            <a:r>
              <a:rPr sz="2000" spc="4" dirty="0">
                <a:latin typeface="Tahoma"/>
                <a:cs typeface="Tahoma"/>
              </a:rPr>
              <a:t> </a:t>
            </a:r>
            <a:r>
              <a:rPr sz="2000" spc="-9" dirty="0">
                <a:latin typeface="Tahoma"/>
                <a:cs typeface="Tahoma"/>
              </a:rPr>
              <a:t>di i</a:t>
            </a:r>
            <a:r>
              <a:rPr sz="2000" spc="-22" dirty="0">
                <a:latin typeface="Tahoma"/>
                <a:cs typeface="Tahoma"/>
              </a:rPr>
              <a:t>n</a:t>
            </a:r>
            <a:r>
              <a:rPr sz="2000" spc="-4" dirty="0">
                <a:latin typeface="Tahoma"/>
                <a:cs typeface="Tahoma"/>
              </a:rPr>
              <a:t>se</a:t>
            </a:r>
            <a:r>
              <a:rPr sz="2000" spc="4" dirty="0">
                <a:latin typeface="Tahoma"/>
                <a:cs typeface="Tahoma"/>
              </a:rPr>
              <a:t>g</a:t>
            </a:r>
            <a:r>
              <a:rPr sz="2000" spc="-13" dirty="0">
                <a:latin typeface="Tahoma"/>
                <a:cs typeface="Tahoma"/>
              </a:rPr>
              <a:t>n</a:t>
            </a:r>
            <a:r>
              <a:rPr sz="2000" spc="-26" dirty="0">
                <a:latin typeface="Tahoma"/>
                <a:cs typeface="Tahoma"/>
              </a:rPr>
              <a:t>a</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a:t>
            </a:r>
            <a:r>
              <a:rPr sz="2000" spc="-22" dirty="0">
                <a:latin typeface="Tahoma"/>
                <a:cs typeface="Tahoma"/>
              </a:rPr>
              <a:t>o</a:t>
            </a:r>
            <a:r>
              <a:rPr sz="2000" spc="-9" dirty="0">
                <a:latin typeface="Tahoma"/>
                <a:cs typeface="Tahoma"/>
              </a:rPr>
              <a:t>.</a:t>
            </a:r>
            <a:endParaRPr sz="2000" dirty="0">
              <a:latin typeface="Tahoma"/>
              <a:cs typeface="Tahoma"/>
            </a:endParaRPr>
          </a:p>
          <a:p>
            <a:pPr marL="11133" marR="723656">
              <a:lnSpc>
                <a:spcPts val="2402"/>
              </a:lnSpc>
              <a:spcBef>
                <a:spcPts val="828"/>
              </a:spcBef>
              <a:tabLst>
                <a:tab pos="1374392" algn="l"/>
                <a:tab pos="3280951" algn="l"/>
              </a:tabLst>
            </a:pPr>
            <a:r>
              <a:rPr sz="2000" dirty="0">
                <a:latin typeface="Tahoma"/>
                <a:cs typeface="Tahoma"/>
              </a:rPr>
              <a:t>L</a:t>
            </a:r>
            <a:r>
              <a:rPr sz="2000" spc="-13" dirty="0">
                <a:latin typeface="Tahoma"/>
                <a:cs typeface="Tahoma"/>
              </a:rPr>
              <a:t>’</a:t>
            </a:r>
            <a:r>
              <a:rPr sz="2000" spc="-9" dirty="0">
                <a:latin typeface="Tahoma"/>
                <a:cs typeface="Tahoma"/>
              </a:rPr>
              <a:t>OU</a:t>
            </a:r>
            <a:r>
              <a:rPr sz="2000" spc="9" dirty="0">
                <a:latin typeface="Tahoma"/>
                <a:cs typeface="Tahoma"/>
              </a:rPr>
              <a:t>T</a:t>
            </a:r>
            <a:r>
              <a:rPr sz="2000" spc="-9" dirty="0">
                <a:latin typeface="Tahoma"/>
                <a:cs typeface="Tahoma"/>
              </a:rPr>
              <a:t>PU</a:t>
            </a:r>
            <a:r>
              <a:rPr sz="2000" dirty="0">
                <a:latin typeface="Tahoma"/>
                <a:cs typeface="Tahoma"/>
              </a:rPr>
              <a:t>T	</a:t>
            </a:r>
            <a:r>
              <a:rPr sz="2000" spc="4" dirty="0">
                <a:latin typeface="Tahoma"/>
                <a:cs typeface="Tahoma"/>
              </a:rPr>
              <a:t>de</a:t>
            </a:r>
            <a:r>
              <a:rPr sz="2000" dirty="0">
                <a:latin typeface="Tahoma"/>
                <a:cs typeface="Tahoma"/>
              </a:rPr>
              <a:t>l</a:t>
            </a:r>
            <a:r>
              <a:rPr sz="2000" spc="-13" dirty="0">
                <a:latin typeface="Tahoma"/>
                <a:cs typeface="Tahoma"/>
              </a:rPr>
              <a:t>l</a:t>
            </a:r>
            <a:r>
              <a:rPr sz="2000" dirty="0">
                <a:latin typeface="Tahoma"/>
                <a:cs typeface="Tahoma"/>
              </a:rPr>
              <a:t>’</a:t>
            </a:r>
            <a:r>
              <a:rPr sz="2000" spc="-13" dirty="0">
                <a:latin typeface="Tahoma"/>
                <a:cs typeface="Tahoma"/>
              </a:rPr>
              <a:t>i</a:t>
            </a:r>
            <a:r>
              <a:rPr sz="2000" dirty="0">
                <a:latin typeface="Tahoma"/>
                <a:cs typeface="Tahoma"/>
              </a:rPr>
              <a:t>n</a:t>
            </a:r>
            <a:r>
              <a:rPr sz="2000" spc="-9" dirty="0">
                <a:latin typeface="Tahoma"/>
                <a:cs typeface="Tahoma"/>
              </a:rPr>
              <a:t>s</a:t>
            </a:r>
            <a:r>
              <a:rPr sz="2000" spc="22" dirty="0">
                <a:latin typeface="Tahoma"/>
                <a:cs typeface="Tahoma"/>
              </a:rPr>
              <a:t>e</a:t>
            </a:r>
            <a:r>
              <a:rPr sz="2000" spc="4" dirty="0">
                <a:latin typeface="Tahoma"/>
                <a:cs typeface="Tahoma"/>
              </a:rPr>
              <a:t>g</a:t>
            </a:r>
            <a:r>
              <a:rPr sz="2000" dirty="0">
                <a:latin typeface="Tahoma"/>
                <a:cs typeface="Tahoma"/>
              </a:rPr>
              <a:t>n</a:t>
            </a:r>
            <a:r>
              <a:rPr sz="2000" spc="-13" dirty="0">
                <a:latin typeface="Tahoma"/>
                <a:cs typeface="Tahoma"/>
              </a:rPr>
              <a:t>a</a:t>
            </a:r>
            <a:r>
              <a:rPr sz="2000" dirty="0">
                <a:latin typeface="Tahoma"/>
                <a:cs typeface="Tahoma"/>
              </a:rPr>
              <a:t>n</a:t>
            </a:r>
            <a:r>
              <a:rPr sz="2000" spc="-13" dirty="0">
                <a:latin typeface="Tahoma"/>
                <a:cs typeface="Tahoma"/>
              </a:rPr>
              <a:t>t</a:t>
            </a:r>
            <a:r>
              <a:rPr sz="2000" dirty="0">
                <a:latin typeface="Tahoma"/>
                <a:cs typeface="Tahoma"/>
              </a:rPr>
              <a:t>e	</a:t>
            </a:r>
            <a:r>
              <a:rPr sz="2000" spc="4" dirty="0">
                <a:latin typeface="Tahoma"/>
                <a:cs typeface="Tahoma"/>
              </a:rPr>
              <a:t>d</a:t>
            </a:r>
            <a:r>
              <a:rPr sz="2000" dirty="0">
                <a:latin typeface="Tahoma"/>
                <a:cs typeface="Tahoma"/>
              </a:rPr>
              <a:t>i</a:t>
            </a:r>
            <a:r>
              <a:rPr sz="2000" spc="-13" dirty="0">
                <a:latin typeface="Tahoma"/>
                <a:cs typeface="Tahoma"/>
              </a:rPr>
              <a:t>v</a:t>
            </a:r>
            <a:r>
              <a:rPr sz="2000" dirty="0">
                <a:latin typeface="Tahoma"/>
                <a:cs typeface="Tahoma"/>
              </a:rPr>
              <a:t>iene</a:t>
            </a:r>
            <a:r>
              <a:rPr sz="2000" spc="4" dirty="0">
                <a:latin typeface="Tahoma"/>
                <a:cs typeface="Tahoma"/>
              </a:rPr>
              <a:t> </a:t>
            </a:r>
            <a:r>
              <a:rPr sz="2000" dirty="0">
                <a:latin typeface="Tahoma"/>
                <a:cs typeface="Tahoma"/>
              </a:rPr>
              <a:t>l</a:t>
            </a:r>
            <a:r>
              <a:rPr sz="2000" spc="-13" dirty="0">
                <a:latin typeface="Tahoma"/>
                <a:cs typeface="Tahoma"/>
              </a:rPr>
              <a:t>’</a:t>
            </a:r>
            <a:r>
              <a:rPr sz="2000" dirty="0">
                <a:latin typeface="Tahoma"/>
                <a:cs typeface="Tahoma"/>
              </a:rPr>
              <a:t>i</a:t>
            </a:r>
            <a:r>
              <a:rPr sz="2000" spc="4" dirty="0">
                <a:latin typeface="Tahoma"/>
                <a:cs typeface="Tahoma"/>
              </a:rPr>
              <a:t>np</a:t>
            </a:r>
            <a:r>
              <a:rPr sz="2000" dirty="0">
                <a:latin typeface="Tahoma"/>
                <a:cs typeface="Tahoma"/>
              </a:rPr>
              <a:t>ut </a:t>
            </a:r>
            <a:r>
              <a:rPr sz="2000" spc="4" dirty="0">
                <a:latin typeface="Tahoma"/>
                <a:cs typeface="Tahoma"/>
              </a:rPr>
              <a:t>de</a:t>
            </a:r>
            <a:r>
              <a:rPr sz="2000" dirty="0">
                <a:latin typeface="Tahoma"/>
                <a:cs typeface="Tahoma"/>
              </a:rPr>
              <a:t>l</a:t>
            </a:r>
            <a:r>
              <a:rPr sz="2000" spc="-13" dirty="0">
                <a:latin typeface="Tahoma"/>
                <a:cs typeface="Tahoma"/>
              </a:rPr>
              <a:t>l</a:t>
            </a:r>
            <a:r>
              <a:rPr sz="2000" dirty="0">
                <a:latin typeface="Tahoma"/>
                <a:cs typeface="Tahoma"/>
              </a:rPr>
              <a:t>’</a:t>
            </a:r>
            <a:r>
              <a:rPr sz="2000" spc="-13" dirty="0">
                <a:latin typeface="Tahoma"/>
                <a:cs typeface="Tahoma"/>
              </a:rPr>
              <a:t>a</a:t>
            </a:r>
            <a:r>
              <a:rPr sz="2000" dirty="0">
                <a:latin typeface="Tahoma"/>
                <a:cs typeface="Tahoma"/>
              </a:rPr>
              <a:t>l</a:t>
            </a:r>
            <a:r>
              <a:rPr sz="2000" spc="-13" dirty="0">
                <a:latin typeface="Tahoma"/>
                <a:cs typeface="Tahoma"/>
              </a:rPr>
              <a:t>l</a:t>
            </a:r>
            <a:r>
              <a:rPr sz="2000" dirty="0">
                <a:latin typeface="Tahoma"/>
                <a:cs typeface="Tahoma"/>
              </a:rPr>
              <a:t>iev</a:t>
            </a:r>
            <a:r>
              <a:rPr sz="2000" spc="-13" dirty="0">
                <a:latin typeface="Tahoma"/>
                <a:cs typeface="Tahoma"/>
              </a:rPr>
              <a:t>o</a:t>
            </a:r>
            <a:r>
              <a:rPr sz="2000" dirty="0">
                <a:latin typeface="Tahoma"/>
                <a:cs typeface="Tahoma"/>
              </a:rPr>
              <a:t>.</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spc="-4" dirty="0">
                <a:solidFill>
                  <a:srgbClr val="FFFFFF"/>
                </a:solidFill>
                <a:latin typeface="Corbel"/>
                <a:cs typeface="Corbel"/>
              </a:rPr>
              <a:t>37</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3" name="object 13"/>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4" name="object 14"/>
          <p:cNvSpPr txBox="1">
            <a:spLocks noGrp="1"/>
          </p:cNvSpPr>
          <p:nvPr>
            <p:ph type="title"/>
          </p:nvPr>
        </p:nvSpPr>
        <p:spPr>
          <a:xfrm>
            <a:off x="457200" y="598760"/>
            <a:ext cx="8229600" cy="1179995"/>
          </a:xfrm>
          <a:prstGeom prst="rect">
            <a:avLst/>
          </a:prstGeom>
        </p:spPr>
        <p:txBody>
          <a:bodyPr vert="horz" wrap="square" lIns="0" tIns="498023" rIns="0" bIns="0" rtlCol="0">
            <a:spAutoFit/>
          </a:bodyPr>
          <a:lstStyle/>
          <a:p>
            <a:pPr marL="11133"/>
            <a:r>
              <a:rPr spc="-4" dirty="0">
                <a:latin typeface="Tahoma"/>
                <a:cs typeface="Tahoma"/>
              </a:rPr>
              <a:t>ES</a:t>
            </a:r>
            <a:r>
              <a:rPr spc="-9" dirty="0">
                <a:latin typeface="Tahoma"/>
                <a:cs typeface="Tahoma"/>
              </a:rPr>
              <a:t>E</a:t>
            </a:r>
            <a:r>
              <a:rPr spc="-18" dirty="0">
                <a:latin typeface="Tahoma"/>
                <a:cs typeface="Tahoma"/>
              </a:rPr>
              <a:t>MPI</a:t>
            </a:r>
            <a:r>
              <a:rPr spc="-9" dirty="0">
                <a:latin typeface="Tahoma"/>
                <a:cs typeface="Tahoma"/>
              </a:rPr>
              <a:t> </a:t>
            </a:r>
            <a:r>
              <a:rPr spc="-22" dirty="0">
                <a:latin typeface="Tahoma"/>
                <a:cs typeface="Tahoma"/>
              </a:rPr>
              <a:t>SU</a:t>
            </a:r>
            <a:r>
              <a:rPr spc="-13" dirty="0">
                <a:latin typeface="Tahoma"/>
                <a:cs typeface="Tahoma"/>
              </a:rPr>
              <a:t>I</a:t>
            </a:r>
            <a:r>
              <a:rPr spc="-9" dirty="0">
                <a:latin typeface="Tahoma"/>
                <a:cs typeface="Tahoma"/>
              </a:rPr>
              <a:t> </a:t>
            </a:r>
            <a:r>
              <a:rPr spc="-4" dirty="0">
                <a:latin typeface="Tahoma"/>
                <a:cs typeface="Tahoma"/>
              </a:rPr>
              <a:t>D</a:t>
            </a:r>
            <a:r>
              <a:rPr spc="9" dirty="0">
                <a:latin typeface="Tahoma"/>
                <a:cs typeface="Tahoma"/>
              </a:rPr>
              <a:t>S</a:t>
            </a:r>
            <a:r>
              <a:rPr spc="-18" dirty="0">
                <a:latin typeface="Tahoma"/>
                <a:cs typeface="Tahoma"/>
              </a:rPr>
              <a:t>A</a:t>
            </a:r>
          </a:p>
        </p:txBody>
      </p:sp>
      <p:sp>
        <p:nvSpPr>
          <p:cNvPr id="15" name="object 15"/>
          <p:cNvSpPr txBox="1"/>
          <p:nvPr/>
        </p:nvSpPr>
        <p:spPr>
          <a:xfrm>
            <a:off x="1353356" y="2257811"/>
            <a:ext cx="6675028" cy="3043397"/>
          </a:xfrm>
          <a:prstGeom prst="rect">
            <a:avLst/>
          </a:prstGeom>
        </p:spPr>
        <p:txBody>
          <a:bodyPr vert="horz" wrap="square" lIns="0" tIns="0" rIns="0" bIns="0" rtlCol="0">
            <a:spAutoFit/>
          </a:bodyPr>
          <a:lstStyle/>
          <a:p>
            <a:pPr marL="11133" marR="4452">
              <a:lnSpc>
                <a:spcPct val="103299"/>
              </a:lnSpc>
            </a:pPr>
            <a:r>
              <a:rPr sz="2400" spc="-9" dirty="0">
                <a:latin typeface="Tahoma"/>
                <a:cs typeface="Tahoma"/>
              </a:rPr>
              <a:t>P</a:t>
            </a:r>
            <a:r>
              <a:rPr sz="2400" spc="4" dirty="0">
                <a:latin typeface="Tahoma"/>
                <a:cs typeface="Tahoma"/>
              </a:rPr>
              <a:t>e</a:t>
            </a:r>
            <a:r>
              <a:rPr sz="2400" dirty="0">
                <a:latin typeface="Tahoma"/>
                <a:cs typeface="Tahoma"/>
              </a:rPr>
              <a:t>r</a:t>
            </a:r>
            <a:r>
              <a:rPr sz="2400" spc="-9" dirty="0">
                <a:latin typeface="Tahoma"/>
                <a:cs typeface="Tahoma"/>
              </a:rPr>
              <a:t> </a:t>
            </a:r>
            <a:r>
              <a:rPr sz="2400" spc="4" dirty="0">
                <a:latin typeface="Tahoma"/>
                <a:cs typeface="Tahoma"/>
              </a:rPr>
              <a:t>e</a:t>
            </a:r>
            <a:r>
              <a:rPr sz="2400" spc="-4" dirty="0">
                <a:latin typeface="Tahoma"/>
                <a:cs typeface="Tahoma"/>
              </a:rPr>
              <a:t>se</a:t>
            </a:r>
            <a:r>
              <a:rPr sz="2400" spc="4" dirty="0">
                <a:latin typeface="Tahoma"/>
                <a:cs typeface="Tahoma"/>
              </a:rPr>
              <a:t>m</a:t>
            </a:r>
            <a:r>
              <a:rPr sz="2400" spc="-9" dirty="0">
                <a:latin typeface="Tahoma"/>
                <a:cs typeface="Tahoma"/>
              </a:rPr>
              <a:t>pi</a:t>
            </a:r>
            <a:r>
              <a:rPr sz="2400" spc="-31" dirty="0">
                <a:latin typeface="Tahoma"/>
                <a:cs typeface="Tahoma"/>
              </a:rPr>
              <a:t>o</a:t>
            </a:r>
            <a:r>
              <a:rPr sz="2400" spc="-9" dirty="0">
                <a:latin typeface="Tahoma"/>
                <a:cs typeface="Tahoma"/>
              </a:rPr>
              <a:t>,</a:t>
            </a:r>
            <a:r>
              <a:rPr sz="2400" dirty="0">
                <a:latin typeface="Tahoma"/>
                <a:cs typeface="Tahoma"/>
              </a:rPr>
              <a:t> </a:t>
            </a:r>
            <a:r>
              <a:rPr sz="2400" spc="-9" dirty="0">
                <a:latin typeface="Tahoma"/>
                <a:cs typeface="Tahoma"/>
              </a:rPr>
              <a:t>lo</a:t>
            </a:r>
            <a:r>
              <a:rPr sz="2400" spc="-13" dirty="0">
                <a:latin typeface="Tahoma"/>
                <a:cs typeface="Tahoma"/>
              </a:rPr>
              <a:t> </a:t>
            </a:r>
            <a:r>
              <a:rPr sz="2400" spc="-4" dirty="0">
                <a:latin typeface="Tahoma"/>
                <a:cs typeface="Tahoma"/>
              </a:rPr>
              <a:t>s</a:t>
            </a:r>
            <a:r>
              <a:rPr sz="2400" spc="-13" dirty="0">
                <a:latin typeface="Tahoma"/>
                <a:cs typeface="Tahoma"/>
              </a:rPr>
              <a:t>t</a:t>
            </a:r>
            <a:r>
              <a:rPr sz="2400" spc="-9" dirty="0">
                <a:latin typeface="Tahoma"/>
                <a:cs typeface="Tahoma"/>
              </a:rPr>
              <a:t>i</a:t>
            </a:r>
            <a:r>
              <a:rPr sz="2400" spc="-22" dirty="0">
                <a:latin typeface="Tahoma"/>
                <a:cs typeface="Tahoma"/>
              </a:rPr>
              <a:t>l</a:t>
            </a:r>
            <a:r>
              <a:rPr sz="2400" dirty="0">
                <a:latin typeface="Tahoma"/>
                <a:cs typeface="Tahoma"/>
              </a:rPr>
              <a:t>e</a:t>
            </a:r>
            <a:r>
              <a:rPr sz="2400" spc="22" dirty="0">
                <a:latin typeface="Tahoma"/>
                <a:cs typeface="Tahoma"/>
              </a:rPr>
              <a:t> </a:t>
            </a:r>
            <a:r>
              <a:rPr sz="2400" spc="-4" dirty="0">
                <a:latin typeface="Tahoma"/>
                <a:cs typeface="Tahoma"/>
              </a:rPr>
              <a:t>c</a:t>
            </a:r>
            <a:r>
              <a:rPr sz="2400" spc="-9" dirty="0">
                <a:latin typeface="Tahoma"/>
                <a:cs typeface="Tahoma"/>
              </a:rPr>
              <a:t>o</a:t>
            </a:r>
            <a:r>
              <a:rPr sz="2400" spc="-13" dirty="0">
                <a:latin typeface="Tahoma"/>
                <a:cs typeface="Tahoma"/>
              </a:rPr>
              <a:t>n</a:t>
            </a:r>
            <a:r>
              <a:rPr sz="2400" spc="-22" dirty="0">
                <a:latin typeface="Tahoma"/>
                <a:cs typeface="Tahoma"/>
              </a:rPr>
              <a:t>v</a:t>
            </a:r>
            <a:r>
              <a:rPr sz="2400" spc="4" dirty="0">
                <a:latin typeface="Tahoma"/>
                <a:cs typeface="Tahoma"/>
              </a:rPr>
              <a:t>e</a:t>
            </a:r>
            <a:r>
              <a:rPr sz="2400" spc="-9" dirty="0">
                <a:latin typeface="Tahoma"/>
                <a:cs typeface="Tahoma"/>
              </a:rPr>
              <a:t>rg</a:t>
            </a:r>
            <a:r>
              <a:rPr sz="2400" spc="4" dirty="0">
                <a:latin typeface="Tahoma"/>
                <a:cs typeface="Tahoma"/>
              </a:rPr>
              <a:t>e</a:t>
            </a:r>
            <a:r>
              <a:rPr sz="2400" dirty="0">
                <a:latin typeface="Tahoma"/>
                <a:cs typeface="Tahoma"/>
              </a:rPr>
              <a:t>n</a:t>
            </a:r>
            <a:r>
              <a:rPr sz="2400" spc="-13" dirty="0">
                <a:latin typeface="Tahoma"/>
                <a:cs typeface="Tahoma"/>
              </a:rPr>
              <a:t>t</a:t>
            </a:r>
            <a:r>
              <a:rPr sz="2400" dirty="0">
                <a:latin typeface="Tahoma"/>
                <a:cs typeface="Tahoma"/>
              </a:rPr>
              <a:t>e</a:t>
            </a:r>
            <a:r>
              <a:rPr sz="2400" spc="4" dirty="0">
                <a:latin typeface="Tahoma"/>
                <a:cs typeface="Tahoma"/>
              </a:rPr>
              <a:t> </a:t>
            </a:r>
            <a:r>
              <a:rPr sz="2400" dirty="0">
                <a:latin typeface="Tahoma"/>
                <a:cs typeface="Tahoma"/>
              </a:rPr>
              <a:t>è</a:t>
            </a:r>
            <a:r>
              <a:rPr sz="2400" spc="4" dirty="0">
                <a:latin typeface="Tahoma"/>
                <a:cs typeface="Tahoma"/>
              </a:rPr>
              <a:t> </a:t>
            </a:r>
            <a:r>
              <a:rPr sz="2400" spc="-9" dirty="0">
                <a:latin typeface="Tahoma"/>
                <a:cs typeface="Tahoma"/>
              </a:rPr>
              <a:t>q</a:t>
            </a:r>
            <a:r>
              <a:rPr sz="2400" spc="-13" dirty="0">
                <a:latin typeface="Tahoma"/>
                <a:cs typeface="Tahoma"/>
              </a:rPr>
              <a:t>ue</a:t>
            </a:r>
            <a:r>
              <a:rPr sz="2400" spc="-31" dirty="0">
                <a:latin typeface="Tahoma"/>
                <a:cs typeface="Tahoma"/>
              </a:rPr>
              <a:t>l</a:t>
            </a:r>
            <a:r>
              <a:rPr sz="2400" spc="-9" dirty="0">
                <a:latin typeface="Tahoma"/>
                <a:cs typeface="Tahoma"/>
              </a:rPr>
              <a:t>lo</a:t>
            </a:r>
            <a:r>
              <a:rPr sz="2400" spc="-18" dirty="0">
                <a:latin typeface="Tahoma"/>
                <a:cs typeface="Tahoma"/>
              </a:rPr>
              <a:t> </a:t>
            </a:r>
            <a:r>
              <a:rPr sz="2400" spc="-9" dirty="0">
                <a:latin typeface="Tahoma"/>
                <a:cs typeface="Tahoma"/>
              </a:rPr>
              <a:t>più i</a:t>
            </a:r>
            <a:r>
              <a:rPr sz="2400" spc="-22" dirty="0">
                <a:latin typeface="Tahoma"/>
                <a:cs typeface="Tahoma"/>
              </a:rPr>
              <a:t>n</a:t>
            </a:r>
            <a:r>
              <a:rPr sz="2400" spc="-4" dirty="0">
                <a:latin typeface="Tahoma"/>
                <a:cs typeface="Tahoma"/>
              </a:rPr>
              <a:t>c</a:t>
            </a:r>
            <a:r>
              <a:rPr sz="2400" spc="-9" dirty="0">
                <a:latin typeface="Tahoma"/>
                <a:cs typeface="Tahoma"/>
              </a:rPr>
              <a:t>o</a:t>
            </a:r>
            <a:r>
              <a:rPr sz="2400" spc="4" dirty="0">
                <a:latin typeface="Tahoma"/>
                <a:cs typeface="Tahoma"/>
              </a:rPr>
              <a:t>r</a:t>
            </a:r>
            <a:r>
              <a:rPr sz="2400" spc="-22" dirty="0">
                <a:latin typeface="Tahoma"/>
                <a:cs typeface="Tahoma"/>
              </a:rPr>
              <a:t>a</a:t>
            </a:r>
            <a:r>
              <a:rPr sz="2400" spc="-9" dirty="0">
                <a:latin typeface="Tahoma"/>
                <a:cs typeface="Tahoma"/>
              </a:rPr>
              <a:t>ggi</a:t>
            </a:r>
            <a:r>
              <a:rPr sz="2400" spc="-26" dirty="0">
                <a:latin typeface="Tahoma"/>
                <a:cs typeface="Tahoma"/>
              </a:rPr>
              <a:t>a</a:t>
            </a:r>
            <a:r>
              <a:rPr sz="2400" spc="-13" dirty="0">
                <a:latin typeface="Tahoma"/>
                <a:cs typeface="Tahoma"/>
              </a:rPr>
              <a:t>to</a:t>
            </a:r>
            <a:r>
              <a:rPr sz="2400" spc="-9" dirty="0">
                <a:latin typeface="Tahoma"/>
                <a:cs typeface="Tahoma"/>
              </a:rPr>
              <a:t> q</a:t>
            </a:r>
            <a:r>
              <a:rPr sz="2400" spc="-13" dirty="0">
                <a:latin typeface="Tahoma"/>
                <a:cs typeface="Tahoma"/>
              </a:rPr>
              <a:t>uot</a:t>
            </a:r>
            <a:r>
              <a:rPr sz="2400" spc="-9" dirty="0">
                <a:latin typeface="Tahoma"/>
                <a:cs typeface="Tahoma"/>
              </a:rPr>
              <a:t>id</a:t>
            </a:r>
            <a:r>
              <a:rPr sz="2400" dirty="0">
                <a:latin typeface="Tahoma"/>
                <a:cs typeface="Tahoma"/>
              </a:rPr>
              <a:t>i</a:t>
            </a:r>
            <a:r>
              <a:rPr sz="2400" spc="-22" dirty="0">
                <a:latin typeface="Tahoma"/>
                <a:cs typeface="Tahoma"/>
              </a:rPr>
              <a:t>a</a:t>
            </a:r>
            <a:r>
              <a:rPr sz="2400" spc="-13" dirty="0">
                <a:latin typeface="Tahoma"/>
                <a:cs typeface="Tahoma"/>
              </a:rPr>
              <a:t>n</a:t>
            </a:r>
            <a:r>
              <a:rPr sz="2400" spc="-26" dirty="0">
                <a:latin typeface="Tahoma"/>
                <a:cs typeface="Tahoma"/>
              </a:rPr>
              <a:t>a</a:t>
            </a:r>
            <a:r>
              <a:rPr sz="2400" spc="-13" dirty="0">
                <a:latin typeface="Tahoma"/>
                <a:cs typeface="Tahoma"/>
              </a:rPr>
              <a:t>m</a:t>
            </a:r>
            <a:r>
              <a:rPr sz="2400" spc="4" dirty="0">
                <a:latin typeface="Tahoma"/>
                <a:cs typeface="Tahoma"/>
              </a:rPr>
              <a:t>e</a:t>
            </a:r>
            <a:r>
              <a:rPr sz="2400" dirty="0">
                <a:latin typeface="Tahoma"/>
                <a:cs typeface="Tahoma"/>
              </a:rPr>
              <a:t>n</a:t>
            </a:r>
            <a:r>
              <a:rPr sz="2400" spc="-13" dirty="0">
                <a:latin typeface="Tahoma"/>
                <a:cs typeface="Tahoma"/>
              </a:rPr>
              <a:t>t</a:t>
            </a:r>
            <a:r>
              <a:rPr sz="2400" dirty="0">
                <a:latin typeface="Tahoma"/>
                <a:cs typeface="Tahoma"/>
              </a:rPr>
              <a:t>e</a:t>
            </a:r>
            <a:r>
              <a:rPr sz="2400" spc="4" dirty="0">
                <a:latin typeface="Tahoma"/>
                <a:cs typeface="Tahoma"/>
              </a:rPr>
              <a:t> </a:t>
            </a:r>
            <a:r>
              <a:rPr sz="2400" spc="-9" dirty="0">
                <a:latin typeface="Tahoma"/>
                <a:cs typeface="Tahoma"/>
              </a:rPr>
              <a:t>d</a:t>
            </a:r>
            <a:r>
              <a:rPr sz="2400" spc="9" dirty="0">
                <a:latin typeface="Tahoma"/>
                <a:cs typeface="Tahoma"/>
              </a:rPr>
              <a:t>a</a:t>
            </a:r>
            <a:r>
              <a:rPr sz="2400" spc="-9" dirty="0">
                <a:latin typeface="Tahoma"/>
                <a:cs typeface="Tahoma"/>
              </a:rPr>
              <a:t>gli</a:t>
            </a:r>
            <a:r>
              <a:rPr sz="2400" spc="-13" dirty="0">
                <a:latin typeface="Tahoma"/>
                <a:cs typeface="Tahoma"/>
              </a:rPr>
              <a:t> </a:t>
            </a:r>
            <a:r>
              <a:rPr sz="2400" spc="-9" dirty="0">
                <a:latin typeface="Tahoma"/>
                <a:cs typeface="Tahoma"/>
              </a:rPr>
              <a:t>i</a:t>
            </a:r>
            <a:r>
              <a:rPr sz="2400" spc="-22" dirty="0">
                <a:latin typeface="Tahoma"/>
                <a:cs typeface="Tahoma"/>
              </a:rPr>
              <a:t>n</a:t>
            </a:r>
            <a:r>
              <a:rPr sz="2400" spc="-4" dirty="0">
                <a:latin typeface="Tahoma"/>
                <a:cs typeface="Tahoma"/>
              </a:rPr>
              <a:t>se</a:t>
            </a:r>
            <a:r>
              <a:rPr sz="2400" spc="4" dirty="0">
                <a:latin typeface="Tahoma"/>
                <a:cs typeface="Tahoma"/>
              </a:rPr>
              <a:t>g</a:t>
            </a:r>
            <a:r>
              <a:rPr sz="2400" spc="-13" dirty="0">
                <a:latin typeface="Tahoma"/>
                <a:cs typeface="Tahoma"/>
              </a:rPr>
              <a:t>n</a:t>
            </a:r>
            <a:r>
              <a:rPr sz="2400" spc="-26" dirty="0">
                <a:latin typeface="Tahoma"/>
                <a:cs typeface="Tahoma"/>
              </a:rPr>
              <a:t>a</a:t>
            </a:r>
            <a:r>
              <a:rPr sz="2400" dirty="0">
                <a:latin typeface="Tahoma"/>
                <a:cs typeface="Tahoma"/>
              </a:rPr>
              <a:t>n</a:t>
            </a:r>
            <a:r>
              <a:rPr sz="2400" spc="-13" dirty="0">
                <a:latin typeface="Tahoma"/>
                <a:cs typeface="Tahoma"/>
              </a:rPr>
              <a:t>t</a:t>
            </a:r>
            <a:r>
              <a:rPr sz="2400" spc="-9" dirty="0">
                <a:latin typeface="Tahoma"/>
                <a:cs typeface="Tahoma"/>
              </a:rPr>
              <a:t>i</a:t>
            </a:r>
            <a:r>
              <a:rPr sz="2400" dirty="0">
                <a:latin typeface="Tahoma"/>
                <a:cs typeface="Tahoma"/>
              </a:rPr>
              <a:t> </a:t>
            </a:r>
            <a:r>
              <a:rPr sz="2400" spc="-13" dirty="0">
                <a:latin typeface="Tahoma"/>
                <a:cs typeface="Tahoma"/>
              </a:rPr>
              <a:t>a</a:t>
            </a:r>
            <a:r>
              <a:rPr sz="2400" spc="-9" dirty="0">
                <a:latin typeface="Tahoma"/>
                <a:cs typeface="Tahoma"/>
              </a:rPr>
              <a:t> di</a:t>
            </a:r>
            <a:r>
              <a:rPr sz="2400" spc="-26" dirty="0">
                <a:latin typeface="Tahoma"/>
                <a:cs typeface="Tahoma"/>
              </a:rPr>
              <a:t>s</a:t>
            </a:r>
            <a:r>
              <a:rPr sz="2400" spc="-4" dirty="0">
                <a:latin typeface="Tahoma"/>
                <a:cs typeface="Tahoma"/>
              </a:rPr>
              <a:t>c</a:t>
            </a:r>
            <a:r>
              <a:rPr sz="2400" spc="-9" dirty="0">
                <a:latin typeface="Tahoma"/>
                <a:cs typeface="Tahoma"/>
              </a:rPr>
              <a:t>api</a:t>
            </a:r>
            <a:r>
              <a:rPr sz="2400" spc="-22" dirty="0">
                <a:latin typeface="Tahoma"/>
                <a:cs typeface="Tahoma"/>
              </a:rPr>
              <a:t>t</a:t>
            </a:r>
            <a:r>
              <a:rPr sz="2400" spc="-13" dirty="0">
                <a:latin typeface="Tahoma"/>
                <a:cs typeface="Tahoma"/>
              </a:rPr>
              <a:t>o</a:t>
            </a:r>
            <a:r>
              <a:rPr sz="2400" spc="-9" dirty="0">
                <a:latin typeface="Tahoma"/>
                <a:cs typeface="Tahoma"/>
              </a:rPr>
              <a:t> di</a:t>
            </a:r>
            <a:r>
              <a:rPr sz="2400" dirty="0">
                <a:latin typeface="Tahoma"/>
                <a:cs typeface="Tahoma"/>
              </a:rPr>
              <a:t> </a:t>
            </a:r>
            <a:r>
              <a:rPr sz="2400" spc="-13" dirty="0">
                <a:latin typeface="Tahoma"/>
                <a:cs typeface="Tahoma"/>
              </a:rPr>
              <a:t>qu</a:t>
            </a:r>
            <a:r>
              <a:rPr sz="2400" spc="-9" dirty="0">
                <a:latin typeface="Tahoma"/>
                <a:cs typeface="Tahoma"/>
              </a:rPr>
              <a:t>el</a:t>
            </a:r>
            <a:r>
              <a:rPr sz="2400" spc="-22" dirty="0">
                <a:latin typeface="Tahoma"/>
                <a:cs typeface="Tahoma"/>
              </a:rPr>
              <a:t>l</a:t>
            </a:r>
            <a:r>
              <a:rPr sz="2400" spc="-13" dirty="0">
                <a:latin typeface="Tahoma"/>
                <a:cs typeface="Tahoma"/>
              </a:rPr>
              <a:t>o</a:t>
            </a:r>
            <a:r>
              <a:rPr sz="2400" spc="-9" dirty="0">
                <a:latin typeface="Tahoma"/>
                <a:cs typeface="Tahoma"/>
              </a:rPr>
              <a:t> </a:t>
            </a:r>
            <a:r>
              <a:rPr sz="2400" spc="9" dirty="0">
                <a:latin typeface="Tahoma"/>
                <a:cs typeface="Tahoma"/>
              </a:rPr>
              <a:t>d</a:t>
            </a:r>
            <a:r>
              <a:rPr sz="2400" spc="-9" dirty="0">
                <a:latin typeface="Tahoma"/>
                <a:cs typeface="Tahoma"/>
              </a:rPr>
              <a:t>i</a:t>
            </a:r>
            <a:r>
              <a:rPr sz="2400" spc="-26" dirty="0">
                <a:latin typeface="Tahoma"/>
                <a:cs typeface="Tahoma"/>
              </a:rPr>
              <a:t>v</a:t>
            </a:r>
            <a:r>
              <a:rPr sz="2400" spc="4" dirty="0">
                <a:latin typeface="Tahoma"/>
                <a:cs typeface="Tahoma"/>
              </a:rPr>
              <a:t>e</a:t>
            </a:r>
            <a:r>
              <a:rPr sz="2400" spc="-9" dirty="0">
                <a:latin typeface="Tahoma"/>
                <a:cs typeface="Tahoma"/>
              </a:rPr>
              <a:t>rg</a:t>
            </a:r>
            <a:r>
              <a:rPr sz="2400" spc="4" dirty="0">
                <a:latin typeface="Tahoma"/>
                <a:cs typeface="Tahoma"/>
              </a:rPr>
              <a:t>e</a:t>
            </a:r>
            <a:r>
              <a:rPr sz="2400" dirty="0">
                <a:latin typeface="Tahoma"/>
                <a:cs typeface="Tahoma"/>
              </a:rPr>
              <a:t>n</a:t>
            </a:r>
            <a:r>
              <a:rPr sz="2400" spc="-13" dirty="0">
                <a:latin typeface="Tahoma"/>
                <a:cs typeface="Tahoma"/>
              </a:rPr>
              <a:t>t</a:t>
            </a:r>
            <a:r>
              <a:rPr sz="2400" spc="4" dirty="0">
                <a:latin typeface="Tahoma"/>
                <a:cs typeface="Tahoma"/>
              </a:rPr>
              <a:t>e</a:t>
            </a:r>
            <a:r>
              <a:rPr sz="2400" spc="-9" dirty="0">
                <a:latin typeface="Tahoma"/>
                <a:cs typeface="Tahoma"/>
              </a:rPr>
              <a:t>:</a:t>
            </a:r>
            <a:r>
              <a:rPr sz="2400" dirty="0">
                <a:latin typeface="Tahoma"/>
                <a:cs typeface="Tahoma"/>
              </a:rPr>
              <a:t> </a:t>
            </a:r>
            <a:endParaRPr lang="it-IT" sz="2400" dirty="0" smtClean="0">
              <a:latin typeface="Tahoma"/>
              <a:cs typeface="Tahoma"/>
            </a:endParaRPr>
          </a:p>
          <a:p>
            <a:pPr marL="11133" marR="4452">
              <a:lnSpc>
                <a:spcPct val="103299"/>
              </a:lnSpc>
            </a:pPr>
            <a:r>
              <a:rPr sz="2400" spc="-4" dirty="0" err="1" smtClean="0">
                <a:latin typeface="Tahoma"/>
                <a:cs typeface="Tahoma"/>
              </a:rPr>
              <a:t>r</a:t>
            </a:r>
            <a:r>
              <a:rPr sz="2400" spc="-9" dirty="0" err="1" smtClean="0">
                <a:latin typeface="Tahoma"/>
                <a:cs typeface="Tahoma"/>
              </a:rPr>
              <a:t>ag</a:t>
            </a:r>
            <a:r>
              <a:rPr sz="2400" spc="-22" dirty="0" err="1" smtClean="0">
                <a:latin typeface="Tahoma"/>
                <a:cs typeface="Tahoma"/>
              </a:rPr>
              <a:t>a</a:t>
            </a:r>
            <a:r>
              <a:rPr sz="2400" spc="-4" dirty="0" err="1" smtClean="0">
                <a:latin typeface="Tahoma"/>
                <a:cs typeface="Tahoma"/>
              </a:rPr>
              <a:t>zz</a:t>
            </a:r>
            <a:r>
              <a:rPr sz="2400" dirty="0" err="1" smtClean="0">
                <a:latin typeface="Tahoma"/>
                <a:cs typeface="Tahoma"/>
              </a:rPr>
              <a:t>i</a:t>
            </a:r>
            <a:r>
              <a:rPr sz="2400" spc="-9" dirty="0" smtClean="0">
                <a:latin typeface="Tahoma"/>
                <a:cs typeface="Tahoma"/>
              </a:rPr>
              <a:t> </a:t>
            </a:r>
            <a:r>
              <a:rPr sz="2400" spc="13" dirty="0">
                <a:latin typeface="Tahoma"/>
                <a:cs typeface="Tahoma"/>
              </a:rPr>
              <a:t>c</a:t>
            </a:r>
            <a:r>
              <a:rPr sz="2400" spc="-22" dirty="0">
                <a:latin typeface="Tahoma"/>
                <a:cs typeface="Tahoma"/>
              </a:rPr>
              <a:t>o</a:t>
            </a:r>
            <a:r>
              <a:rPr sz="2400" spc="-13" dirty="0">
                <a:latin typeface="Tahoma"/>
                <a:cs typeface="Tahoma"/>
              </a:rPr>
              <a:t>n</a:t>
            </a:r>
            <a:r>
              <a:rPr sz="2400" dirty="0">
                <a:latin typeface="Tahoma"/>
                <a:cs typeface="Tahoma"/>
              </a:rPr>
              <a:t> </a:t>
            </a:r>
            <a:r>
              <a:rPr sz="2400" spc="-9" dirty="0">
                <a:latin typeface="Tahoma"/>
                <a:cs typeface="Tahoma"/>
              </a:rPr>
              <a:t>s</a:t>
            </a:r>
            <a:r>
              <a:rPr sz="2400" spc="4" dirty="0">
                <a:latin typeface="Tahoma"/>
                <a:cs typeface="Tahoma"/>
              </a:rPr>
              <a:t>t</a:t>
            </a:r>
            <a:r>
              <a:rPr sz="2400" spc="-9" dirty="0">
                <a:latin typeface="Tahoma"/>
                <a:cs typeface="Tahoma"/>
              </a:rPr>
              <a:t>i</a:t>
            </a:r>
            <a:r>
              <a:rPr sz="2400" spc="-22" dirty="0">
                <a:latin typeface="Tahoma"/>
                <a:cs typeface="Tahoma"/>
              </a:rPr>
              <a:t>l</a:t>
            </a:r>
            <a:r>
              <a:rPr sz="2400" dirty="0">
                <a:latin typeface="Tahoma"/>
                <a:cs typeface="Tahoma"/>
              </a:rPr>
              <a:t>e </a:t>
            </a:r>
            <a:r>
              <a:rPr sz="2400" spc="-9" dirty="0">
                <a:latin typeface="Tahoma"/>
                <a:cs typeface="Tahoma"/>
              </a:rPr>
              <a:t>di</a:t>
            </a:r>
            <a:r>
              <a:rPr sz="2400" spc="-26" dirty="0">
                <a:latin typeface="Tahoma"/>
                <a:cs typeface="Tahoma"/>
              </a:rPr>
              <a:t>v</a:t>
            </a:r>
            <a:r>
              <a:rPr sz="2400" spc="4" dirty="0">
                <a:latin typeface="Tahoma"/>
                <a:cs typeface="Tahoma"/>
              </a:rPr>
              <a:t>e</a:t>
            </a:r>
            <a:r>
              <a:rPr sz="2400" spc="-9" dirty="0">
                <a:latin typeface="Tahoma"/>
                <a:cs typeface="Tahoma"/>
              </a:rPr>
              <a:t>rg</a:t>
            </a:r>
            <a:r>
              <a:rPr sz="2400" spc="4" dirty="0">
                <a:latin typeface="Tahoma"/>
                <a:cs typeface="Tahoma"/>
              </a:rPr>
              <a:t>e</a:t>
            </a:r>
            <a:r>
              <a:rPr sz="2400" dirty="0">
                <a:latin typeface="Tahoma"/>
                <a:cs typeface="Tahoma"/>
              </a:rPr>
              <a:t>n</a:t>
            </a:r>
            <a:r>
              <a:rPr sz="2400" spc="-13" dirty="0">
                <a:latin typeface="Tahoma"/>
                <a:cs typeface="Tahoma"/>
              </a:rPr>
              <a:t>t</a:t>
            </a:r>
            <a:r>
              <a:rPr sz="2400" dirty="0">
                <a:latin typeface="Tahoma"/>
                <a:cs typeface="Tahoma"/>
              </a:rPr>
              <a:t>e</a:t>
            </a:r>
            <a:r>
              <a:rPr sz="2400" spc="4" dirty="0">
                <a:latin typeface="Tahoma"/>
                <a:cs typeface="Tahoma"/>
              </a:rPr>
              <a:t> </a:t>
            </a:r>
            <a:r>
              <a:rPr sz="2400" spc="-4" dirty="0">
                <a:latin typeface="Tahoma"/>
                <a:cs typeface="Tahoma"/>
              </a:rPr>
              <a:t>c</a:t>
            </a:r>
            <a:r>
              <a:rPr sz="2400" spc="-9" dirty="0">
                <a:latin typeface="Tahoma"/>
                <a:cs typeface="Tahoma"/>
              </a:rPr>
              <a:t>o</a:t>
            </a:r>
            <a:r>
              <a:rPr sz="2400" spc="-13" dirty="0">
                <a:latin typeface="Tahoma"/>
                <a:cs typeface="Tahoma"/>
              </a:rPr>
              <a:t>m</a:t>
            </a:r>
            <a:r>
              <a:rPr sz="2400" dirty="0">
                <a:latin typeface="Tahoma"/>
                <a:cs typeface="Tahoma"/>
              </a:rPr>
              <a:t>e</a:t>
            </a:r>
            <a:r>
              <a:rPr sz="2400" spc="4" dirty="0">
                <a:latin typeface="Tahoma"/>
                <a:cs typeface="Tahoma"/>
              </a:rPr>
              <a:t> </a:t>
            </a:r>
            <a:r>
              <a:rPr sz="2400" spc="-22" dirty="0">
                <a:latin typeface="Tahoma"/>
                <a:cs typeface="Tahoma"/>
              </a:rPr>
              <a:t>a</a:t>
            </a:r>
            <a:r>
              <a:rPr sz="2400" spc="-9" dirty="0">
                <a:latin typeface="Tahoma"/>
                <a:cs typeface="Tahoma"/>
              </a:rPr>
              <a:t>l</a:t>
            </a:r>
            <a:r>
              <a:rPr sz="2400" spc="-22" dirty="0">
                <a:latin typeface="Tahoma"/>
                <a:cs typeface="Tahoma"/>
              </a:rPr>
              <a:t>c</a:t>
            </a:r>
            <a:r>
              <a:rPr sz="2400" spc="-13" dirty="0">
                <a:latin typeface="Tahoma"/>
                <a:cs typeface="Tahoma"/>
              </a:rPr>
              <a:t>uni </a:t>
            </a:r>
            <a:r>
              <a:rPr sz="2400" spc="-9" dirty="0">
                <a:latin typeface="Tahoma"/>
                <a:cs typeface="Tahoma"/>
              </a:rPr>
              <a:t>di</a:t>
            </a:r>
            <a:r>
              <a:rPr sz="2400" spc="-26" dirty="0">
                <a:latin typeface="Tahoma"/>
                <a:cs typeface="Tahoma"/>
              </a:rPr>
              <a:t>s</a:t>
            </a:r>
            <a:r>
              <a:rPr sz="2400" dirty="0">
                <a:latin typeface="Tahoma"/>
                <a:cs typeface="Tahoma"/>
              </a:rPr>
              <a:t>les</a:t>
            </a:r>
            <a:r>
              <a:rPr sz="2400" spc="-13" dirty="0">
                <a:latin typeface="Tahoma"/>
                <a:cs typeface="Tahoma"/>
              </a:rPr>
              <a:t>s</a:t>
            </a:r>
            <a:r>
              <a:rPr sz="2400" spc="-9" dirty="0">
                <a:latin typeface="Tahoma"/>
                <a:cs typeface="Tahoma"/>
              </a:rPr>
              <a:t>i</a:t>
            </a:r>
            <a:r>
              <a:rPr sz="2400" spc="-4" dirty="0">
                <a:latin typeface="Tahoma"/>
                <a:cs typeface="Tahoma"/>
              </a:rPr>
              <a:t>c</a:t>
            </a:r>
            <a:r>
              <a:rPr sz="2400" spc="-9" dirty="0">
                <a:latin typeface="Tahoma"/>
                <a:cs typeface="Tahoma"/>
              </a:rPr>
              <a:t>i,</a:t>
            </a:r>
            <a:r>
              <a:rPr sz="2400" spc="-4" dirty="0">
                <a:latin typeface="Tahoma"/>
                <a:cs typeface="Tahoma"/>
              </a:rPr>
              <a:t> </a:t>
            </a:r>
            <a:r>
              <a:rPr sz="2400" spc="-22" dirty="0">
                <a:latin typeface="Tahoma"/>
                <a:cs typeface="Tahoma"/>
              </a:rPr>
              <a:t>no</a:t>
            </a:r>
            <a:r>
              <a:rPr sz="2400" spc="-13" dirty="0">
                <a:latin typeface="Tahoma"/>
                <a:cs typeface="Tahoma"/>
              </a:rPr>
              <a:t>n</a:t>
            </a:r>
            <a:r>
              <a:rPr sz="2400" dirty="0">
                <a:latin typeface="Tahoma"/>
                <a:cs typeface="Tahoma"/>
              </a:rPr>
              <a:t> </a:t>
            </a:r>
            <a:r>
              <a:rPr sz="2400" spc="4" dirty="0" err="1">
                <a:latin typeface="Tahoma"/>
                <a:cs typeface="Tahoma"/>
              </a:rPr>
              <a:t>ve</a:t>
            </a:r>
            <a:r>
              <a:rPr sz="2400" spc="-13" dirty="0" err="1">
                <a:latin typeface="Tahoma"/>
                <a:cs typeface="Tahoma"/>
              </a:rPr>
              <a:t>ngo</a:t>
            </a:r>
            <a:r>
              <a:rPr sz="2400" spc="-22" dirty="0" err="1">
                <a:latin typeface="Tahoma"/>
                <a:cs typeface="Tahoma"/>
              </a:rPr>
              <a:t>n</a:t>
            </a:r>
            <a:r>
              <a:rPr sz="2400" spc="-13" dirty="0" err="1">
                <a:latin typeface="Tahoma"/>
                <a:cs typeface="Tahoma"/>
              </a:rPr>
              <a:t>o</a:t>
            </a:r>
            <a:r>
              <a:rPr sz="2400" spc="-9" dirty="0">
                <a:latin typeface="Tahoma"/>
                <a:cs typeface="Tahoma"/>
              </a:rPr>
              <a:t> </a:t>
            </a:r>
            <a:r>
              <a:rPr sz="2400" spc="-18" dirty="0" err="1" smtClean="0">
                <a:latin typeface="Tahoma"/>
                <a:cs typeface="Tahoma"/>
              </a:rPr>
              <a:t>v</a:t>
            </a:r>
            <a:r>
              <a:rPr sz="2400" spc="-26" dirty="0" err="1" smtClean="0">
                <a:latin typeface="Tahoma"/>
                <a:cs typeface="Tahoma"/>
              </a:rPr>
              <a:t>a</a:t>
            </a:r>
            <a:r>
              <a:rPr sz="2400" spc="-9" dirty="0" err="1" smtClean="0">
                <a:latin typeface="Tahoma"/>
                <a:cs typeface="Tahoma"/>
              </a:rPr>
              <a:t>lor</a:t>
            </a:r>
            <a:r>
              <a:rPr sz="2400" spc="-22" dirty="0" err="1" smtClean="0">
                <a:latin typeface="Tahoma"/>
                <a:cs typeface="Tahoma"/>
              </a:rPr>
              <a:t>i</a:t>
            </a:r>
            <a:r>
              <a:rPr sz="2400" spc="-4" dirty="0" err="1" smtClean="0">
                <a:latin typeface="Tahoma"/>
                <a:cs typeface="Tahoma"/>
              </a:rPr>
              <a:t>z</a:t>
            </a:r>
            <a:r>
              <a:rPr sz="2400" spc="13" dirty="0" err="1" smtClean="0">
                <a:latin typeface="Tahoma"/>
                <a:cs typeface="Tahoma"/>
              </a:rPr>
              <a:t>z</a:t>
            </a:r>
            <a:r>
              <a:rPr sz="2400" spc="-22" dirty="0" err="1" smtClean="0">
                <a:latin typeface="Tahoma"/>
                <a:cs typeface="Tahoma"/>
              </a:rPr>
              <a:t>a</a:t>
            </a:r>
            <a:r>
              <a:rPr sz="2400" spc="-13" dirty="0" err="1" smtClean="0">
                <a:latin typeface="Tahoma"/>
                <a:cs typeface="Tahoma"/>
              </a:rPr>
              <a:t>t</a:t>
            </a:r>
            <a:r>
              <a:rPr sz="2400" spc="-9" dirty="0" err="1" smtClean="0">
                <a:latin typeface="Tahoma"/>
                <a:cs typeface="Tahoma"/>
              </a:rPr>
              <a:t>i</a:t>
            </a:r>
            <a:r>
              <a:rPr lang="it-IT" sz="2400" spc="-9" dirty="0" smtClean="0">
                <a:latin typeface="Tahoma"/>
                <a:cs typeface="Tahoma"/>
              </a:rPr>
              <a:t>;</a:t>
            </a:r>
          </a:p>
          <a:p>
            <a:pPr marL="11133" marR="4452">
              <a:lnSpc>
                <a:spcPct val="103299"/>
              </a:lnSpc>
            </a:pPr>
            <a:r>
              <a:rPr sz="2400" spc="9" dirty="0" smtClean="0">
                <a:latin typeface="Tahoma"/>
                <a:cs typeface="Tahoma"/>
              </a:rPr>
              <a:t> </a:t>
            </a:r>
            <a:r>
              <a:rPr sz="2400" spc="-9" dirty="0">
                <a:latin typeface="Tahoma"/>
                <a:cs typeface="Tahoma"/>
              </a:rPr>
              <a:t>le</a:t>
            </a:r>
            <a:r>
              <a:rPr sz="2400" spc="-4" dirty="0">
                <a:latin typeface="Tahoma"/>
                <a:cs typeface="Tahoma"/>
              </a:rPr>
              <a:t> </a:t>
            </a:r>
            <a:r>
              <a:rPr sz="2400" dirty="0">
                <a:latin typeface="Tahoma"/>
                <a:cs typeface="Tahoma"/>
              </a:rPr>
              <a:t>a</a:t>
            </a:r>
            <a:r>
              <a:rPr sz="2400" spc="-13" dirty="0">
                <a:latin typeface="Tahoma"/>
                <a:cs typeface="Tahoma"/>
              </a:rPr>
              <a:t>t</a:t>
            </a:r>
            <a:r>
              <a:rPr sz="2400" spc="4" dirty="0">
                <a:latin typeface="Tahoma"/>
                <a:cs typeface="Tahoma"/>
              </a:rPr>
              <a:t>t</a:t>
            </a:r>
            <a:r>
              <a:rPr sz="2400" spc="-9" dirty="0">
                <a:latin typeface="Tahoma"/>
                <a:cs typeface="Tahoma"/>
              </a:rPr>
              <a:t>i</a:t>
            </a:r>
            <a:r>
              <a:rPr sz="2400" spc="-22" dirty="0">
                <a:latin typeface="Tahoma"/>
                <a:cs typeface="Tahoma"/>
              </a:rPr>
              <a:t>t</a:t>
            </a:r>
            <a:r>
              <a:rPr sz="2400" spc="-13" dirty="0">
                <a:latin typeface="Tahoma"/>
                <a:cs typeface="Tahoma"/>
              </a:rPr>
              <a:t>ud</a:t>
            </a:r>
            <a:r>
              <a:rPr sz="2400" dirty="0">
                <a:latin typeface="Tahoma"/>
                <a:cs typeface="Tahoma"/>
              </a:rPr>
              <a:t>i</a:t>
            </a:r>
            <a:r>
              <a:rPr sz="2400" spc="-9" dirty="0">
                <a:latin typeface="Tahoma"/>
                <a:cs typeface="Tahoma"/>
              </a:rPr>
              <a:t>ni di</a:t>
            </a:r>
            <a:r>
              <a:rPr sz="2400" dirty="0">
                <a:latin typeface="Tahoma"/>
                <a:cs typeface="Tahoma"/>
              </a:rPr>
              <a:t> </a:t>
            </a:r>
            <a:r>
              <a:rPr sz="2400" spc="-4" dirty="0">
                <a:latin typeface="Tahoma"/>
                <a:cs typeface="Tahoma"/>
              </a:rPr>
              <a:t>fless</a:t>
            </a:r>
            <a:r>
              <a:rPr sz="2400" spc="-13" dirty="0">
                <a:latin typeface="Tahoma"/>
                <a:cs typeface="Tahoma"/>
              </a:rPr>
              <a:t>i</a:t>
            </a:r>
            <a:r>
              <a:rPr sz="2400" spc="-9" dirty="0">
                <a:latin typeface="Tahoma"/>
                <a:cs typeface="Tahoma"/>
              </a:rPr>
              <a:t>bi</a:t>
            </a:r>
            <a:r>
              <a:rPr sz="2400" spc="-22" dirty="0">
                <a:latin typeface="Tahoma"/>
                <a:cs typeface="Tahoma"/>
              </a:rPr>
              <a:t>l</a:t>
            </a:r>
            <a:r>
              <a:rPr sz="2400" spc="-9" dirty="0">
                <a:latin typeface="Tahoma"/>
                <a:cs typeface="Tahoma"/>
              </a:rPr>
              <a:t>ità</a:t>
            </a:r>
            <a:r>
              <a:rPr sz="2400" spc="-4" dirty="0">
                <a:latin typeface="Tahoma"/>
                <a:cs typeface="Tahoma"/>
              </a:rPr>
              <a:t> </a:t>
            </a:r>
            <a:r>
              <a:rPr sz="2400" dirty="0">
                <a:latin typeface="Tahoma"/>
                <a:cs typeface="Tahoma"/>
              </a:rPr>
              <a:t>e </a:t>
            </a:r>
            <a:r>
              <a:rPr sz="2400" spc="-4" dirty="0">
                <a:latin typeface="Tahoma"/>
                <a:cs typeface="Tahoma"/>
              </a:rPr>
              <a:t>c</a:t>
            </a:r>
            <a:r>
              <a:rPr sz="2400" spc="4" dirty="0">
                <a:latin typeface="Tahoma"/>
                <a:cs typeface="Tahoma"/>
              </a:rPr>
              <a:t>re</a:t>
            </a:r>
            <a:r>
              <a:rPr sz="2400" spc="-22" dirty="0">
                <a:latin typeface="Tahoma"/>
                <a:cs typeface="Tahoma"/>
              </a:rPr>
              <a:t>a</a:t>
            </a:r>
            <a:r>
              <a:rPr sz="2400" spc="-13" dirty="0">
                <a:latin typeface="Tahoma"/>
                <a:cs typeface="Tahoma"/>
              </a:rPr>
              <a:t>t</a:t>
            </a:r>
            <a:r>
              <a:rPr sz="2400" spc="-9" dirty="0">
                <a:latin typeface="Tahoma"/>
                <a:cs typeface="Tahoma"/>
              </a:rPr>
              <a:t>i</a:t>
            </a:r>
            <a:r>
              <a:rPr sz="2400" spc="-26" dirty="0">
                <a:latin typeface="Tahoma"/>
                <a:cs typeface="Tahoma"/>
              </a:rPr>
              <a:t>v</a:t>
            </a:r>
            <a:r>
              <a:rPr sz="2400" dirty="0">
                <a:latin typeface="Tahoma"/>
                <a:cs typeface="Tahoma"/>
              </a:rPr>
              <a:t>i</a:t>
            </a:r>
            <a:r>
              <a:rPr sz="2400" spc="-13" dirty="0">
                <a:latin typeface="Tahoma"/>
                <a:cs typeface="Tahoma"/>
              </a:rPr>
              <a:t>tà</a:t>
            </a:r>
            <a:r>
              <a:rPr sz="2400" spc="-9" dirty="0">
                <a:latin typeface="Tahoma"/>
                <a:cs typeface="Tahoma"/>
              </a:rPr>
              <a:t> p</a:t>
            </a:r>
            <a:r>
              <a:rPr sz="2400" spc="-22" dirty="0">
                <a:latin typeface="Tahoma"/>
                <a:cs typeface="Tahoma"/>
              </a:rPr>
              <a:t>o</a:t>
            </a:r>
            <a:r>
              <a:rPr sz="2400" spc="-4" dirty="0">
                <a:latin typeface="Tahoma"/>
                <a:cs typeface="Tahoma"/>
              </a:rPr>
              <a:t>s</a:t>
            </a:r>
            <a:r>
              <a:rPr sz="2400" spc="-13" dirty="0">
                <a:latin typeface="Tahoma"/>
                <a:cs typeface="Tahoma"/>
              </a:rPr>
              <a:t>s</a:t>
            </a:r>
            <a:r>
              <a:rPr sz="2400" spc="-22" dirty="0">
                <a:latin typeface="Tahoma"/>
                <a:cs typeface="Tahoma"/>
              </a:rPr>
              <a:t>o</a:t>
            </a:r>
            <a:r>
              <a:rPr sz="2400" spc="-4" dirty="0">
                <a:latin typeface="Tahoma"/>
                <a:cs typeface="Tahoma"/>
              </a:rPr>
              <a:t>n</a:t>
            </a:r>
            <a:r>
              <a:rPr sz="2400" spc="-13" dirty="0">
                <a:latin typeface="Tahoma"/>
                <a:cs typeface="Tahoma"/>
              </a:rPr>
              <a:t>o</a:t>
            </a:r>
            <a:r>
              <a:rPr sz="2400" spc="-9" dirty="0">
                <a:latin typeface="Tahoma"/>
                <a:cs typeface="Tahoma"/>
              </a:rPr>
              <a:t> </a:t>
            </a:r>
            <a:r>
              <a:rPr sz="2400" spc="4" dirty="0">
                <a:latin typeface="Tahoma"/>
                <a:cs typeface="Tahoma"/>
              </a:rPr>
              <a:t>e</a:t>
            </a:r>
            <a:r>
              <a:rPr sz="2400" spc="-4" dirty="0">
                <a:latin typeface="Tahoma"/>
                <a:cs typeface="Tahoma"/>
              </a:rPr>
              <a:t>s</a:t>
            </a:r>
            <a:r>
              <a:rPr sz="2400" spc="-13" dirty="0">
                <a:latin typeface="Tahoma"/>
                <a:cs typeface="Tahoma"/>
              </a:rPr>
              <a:t>s</a:t>
            </a:r>
            <a:r>
              <a:rPr sz="2400" spc="4" dirty="0">
                <a:latin typeface="Tahoma"/>
                <a:cs typeface="Tahoma"/>
              </a:rPr>
              <a:t>e</a:t>
            </a:r>
            <a:r>
              <a:rPr sz="2400" spc="-9" dirty="0">
                <a:latin typeface="Tahoma"/>
                <a:cs typeface="Tahoma"/>
              </a:rPr>
              <a:t>r</a:t>
            </a:r>
            <a:r>
              <a:rPr sz="2400" dirty="0">
                <a:latin typeface="Tahoma"/>
                <a:cs typeface="Tahoma"/>
              </a:rPr>
              <a:t>e</a:t>
            </a:r>
            <a:r>
              <a:rPr sz="2400" spc="4" dirty="0">
                <a:latin typeface="Tahoma"/>
                <a:cs typeface="Tahoma"/>
              </a:rPr>
              <a:t> </a:t>
            </a:r>
            <a:r>
              <a:rPr sz="2400" spc="-13" dirty="0">
                <a:latin typeface="Tahoma"/>
                <a:cs typeface="Tahoma"/>
              </a:rPr>
              <a:t>ign</a:t>
            </a:r>
            <a:r>
              <a:rPr sz="2400" spc="-26" dirty="0">
                <a:latin typeface="Tahoma"/>
                <a:cs typeface="Tahoma"/>
              </a:rPr>
              <a:t>o</a:t>
            </a:r>
            <a:r>
              <a:rPr sz="2400" spc="-9" dirty="0">
                <a:latin typeface="Tahoma"/>
                <a:cs typeface="Tahoma"/>
              </a:rPr>
              <a:t>rar</a:t>
            </a:r>
            <a:r>
              <a:rPr sz="2400" spc="4" dirty="0">
                <a:latin typeface="Tahoma"/>
                <a:cs typeface="Tahoma"/>
              </a:rPr>
              <a:t>e</a:t>
            </a:r>
            <a:r>
              <a:rPr sz="2400" spc="-9" dirty="0">
                <a:latin typeface="Tahoma"/>
                <a:cs typeface="Tahoma"/>
              </a:rPr>
              <a:t>,</a:t>
            </a:r>
            <a:r>
              <a:rPr sz="2400" dirty="0">
                <a:latin typeface="Tahoma"/>
                <a:cs typeface="Tahoma"/>
              </a:rPr>
              <a:t> </a:t>
            </a:r>
            <a:r>
              <a:rPr sz="2400" spc="-13" dirty="0">
                <a:latin typeface="Tahoma"/>
                <a:cs typeface="Tahoma"/>
              </a:rPr>
              <a:t>o</a:t>
            </a:r>
            <a:r>
              <a:rPr sz="2400" dirty="0">
                <a:latin typeface="Tahoma"/>
                <a:cs typeface="Tahoma"/>
              </a:rPr>
              <a:t> </a:t>
            </a:r>
            <a:r>
              <a:rPr sz="2400" spc="-26" dirty="0">
                <a:latin typeface="Tahoma"/>
                <a:cs typeface="Tahoma"/>
              </a:rPr>
              <a:t>a</a:t>
            </a:r>
            <a:r>
              <a:rPr sz="2400" spc="-9" dirty="0">
                <a:latin typeface="Tahoma"/>
                <a:cs typeface="Tahoma"/>
              </a:rPr>
              <a:t>ddi</a:t>
            </a:r>
            <a:r>
              <a:rPr sz="2400" spc="-22" dirty="0">
                <a:latin typeface="Tahoma"/>
                <a:cs typeface="Tahoma"/>
              </a:rPr>
              <a:t>r</a:t>
            </a:r>
            <a:r>
              <a:rPr sz="2400" dirty="0">
                <a:latin typeface="Tahoma"/>
                <a:cs typeface="Tahoma"/>
              </a:rPr>
              <a:t>ittura </a:t>
            </a:r>
            <a:r>
              <a:rPr sz="2400" spc="-9" dirty="0">
                <a:latin typeface="Tahoma"/>
                <a:cs typeface="Tahoma"/>
              </a:rPr>
              <a:t>ri</a:t>
            </a:r>
            <a:r>
              <a:rPr sz="2400" spc="-22" dirty="0">
                <a:latin typeface="Tahoma"/>
                <a:cs typeface="Tahoma"/>
              </a:rPr>
              <a:t>t</a:t>
            </a:r>
            <a:r>
              <a:rPr sz="2400" spc="4" dirty="0">
                <a:latin typeface="Tahoma"/>
                <a:cs typeface="Tahoma"/>
              </a:rPr>
              <a:t>e</a:t>
            </a:r>
            <a:r>
              <a:rPr sz="2400" spc="-13" dirty="0">
                <a:latin typeface="Tahoma"/>
                <a:cs typeface="Tahoma"/>
              </a:rPr>
              <a:t>nu</a:t>
            </a:r>
            <a:r>
              <a:rPr sz="2400" spc="-26" dirty="0">
                <a:latin typeface="Tahoma"/>
                <a:cs typeface="Tahoma"/>
              </a:rPr>
              <a:t>t</a:t>
            </a:r>
            <a:r>
              <a:rPr sz="2400" dirty="0">
                <a:latin typeface="Tahoma"/>
                <a:cs typeface="Tahoma"/>
              </a:rPr>
              <a:t>e </a:t>
            </a:r>
            <a:r>
              <a:rPr sz="2400" spc="-9" dirty="0">
                <a:latin typeface="Tahoma"/>
                <a:cs typeface="Tahoma"/>
              </a:rPr>
              <a:t>i</a:t>
            </a:r>
            <a:r>
              <a:rPr sz="2400" spc="-22" dirty="0">
                <a:latin typeface="Tahoma"/>
                <a:cs typeface="Tahoma"/>
              </a:rPr>
              <a:t>n</a:t>
            </a:r>
            <a:r>
              <a:rPr sz="2400" spc="-4" dirty="0">
                <a:latin typeface="Tahoma"/>
                <a:cs typeface="Tahoma"/>
              </a:rPr>
              <a:t>c</a:t>
            </a:r>
            <a:r>
              <a:rPr sz="2400" spc="-9" dirty="0">
                <a:latin typeface="Tahoma"/>
                <a:cs typeface="Tahoma"/>
              </a:rPr>
              <a:t>o</a:t>
            </a:r>
            <a:r>
              <a:rPr sz="2400" spc="-13" dirty="0">
                <a:latin typeface="Tahoma"/>
                <a:cs typeface="Tahoma"/>
              </a:rPr>
              <a:t>mp</a:t>
            </a:r>
            <a:r>
              <a:rPr sz="2400" spc="-22" dirty="0">
                <a:latin typeface="Tahoma"/>
                <a:cs typeface="Tahoma"/>
              </a:rPr>
              <a:t>a</a:t>
            </a:r>
            <a:r>
              <a:rPr sz="2400" spc="-13" dirty="0">
                <a:latin typeface="Tahoma"/>
                <a:cs typeface="Tahoma"/>
              </a:rPr>
              <a:t>t</a:t>
            </a:r>
            <a:r>
              <a:rPr sz="2400" spc="-9" dirty="0">
                <a:latin typeface="Tahoma"/>
                <a:cs typeface="Tahoma"/>
              </a:rPr>
              <a:t>ibi</a:t>
            </a:r>
            <a:r>
              <a:rPr sz="2400" spc="-4" dirty="0">
                <a:latin typeface="Tahoma"/>
                <a:cs typeface="Tahoma"/>
              </a:rPr>
              <a:t>l</a:t>
            </a:r>
            <a:r>
              <a:rPr sz="2400" spc="-9" dirty="0">
                <a:latin typeface="Tahoma"/>
                <a:cs typeface="Tahoma"/>
              </a:rPr>
              <a:t>i</a:t>
            </a:r>
            <a:r>
              <a:rPr sz="2400" dirty="0">
                <a:latin typeface="Tahoma"/>
                <a:cs typeface="Tahoma"/>
              </a:rPr>
              <a:t> </a:t>
            </a:r>
            <a:r>
              <a:rPr sz="2400" spc="-9" dirty="0">
                <a:latin typeface="Tahoma"/>
                <a:cs typeface="Tahoma"/>
              </a:rPr>
              <a:t>c</a:t>
            </a:r>
            <a:r>
              <a:rPr sz="2400" spc="-22" dirty="0">
                <a:latin typeface="Tahoma"/>
                <a:cs typeface="Tahoma"/>
              </a:rPr>
              <a:t>o</a:t>
            </a:r>
            <a:r>
              <a:rPr sz="2400" spc="-13" dirty="0">
                <a:latin typeface="Tahoma"/>
                <a:cs typeface="Tahoma"/>
              </a:rPr>
              <a:t>n</a:t>
            </a:r>
            <a:r>
              <a:rPr sz="2400" dirty="0">
                <a:latin typeface="Tahoma"/>
                <a:cs typeface="Tahoma"/>
              </a:rPr>
              <a:t> </a:t>
            </a:r>
            <a:r>
              <a:rPr sz="2400" spc="-4" dirty="0">
                <a:latin typeface="Tahoma"/>
                <a:cs typeface="Tahoma"/>
              </a:rPr>
              <a:t>i</a:t>
            </a:r>
            <a:r>
              <a:rPr sz="2400" spc="-9" dirty="0">
                <a:latin typeface="Tahoma"/>
                <a:cs typeface="Tahoma"/>
              </a:rPr>
              <a:t>l</a:t>
            </a:r>
            <a:r>
              <a:rPr sz="2400" spc="9" dirty="0">
                <a:latin typeface="Tahoma"/>
                <a:cs typeface="Tahoma"/>
              </a:rPr>
              <a:t> </a:t>
            </a:r>
            <a:r>
              <a:rPr sz="2400" spc="-9" dirty="0">
                <a:latin typeface="Tahoma"/>
                <a:cs typeface="Tahoma"/>
              </a:rPr>
              <a:t>pr</a:t>
            </a:r>
            <a:r>
              <a:rPr sz="2400" spc="-22" dirty="0">
                <a:latin typeface="Tahoma"/>
                <a:cs typeface="Tahoma"/>
              </a:rPr>
              <a:t>o</a:t>
            </a:r>
            <a:r>
              <a:rPr sz="2400" spc="-4" dirty="0">
                <a:latin typeface="Tahoma"/>
                <a:cs typeface="Tahoma"/>
              </a:rPr>
              <a:t>c</a:t>
            </a:r>
            <a:r>
              <a:rPr sz="2400" spc="4" dirty="0">
                <a:latin typeface="Tahoma"/>
                <a:cs typeface="Tahoma"/>
              </a:rPr>
              <a:t>e</a:t>
            </a:r>
            <a:r>
              <a:rPr sz="2400" spc="-4" dirty="0">
                <a:latin typeface="Tahoma"/>
                <a:cs typeface="Tahoma"/>
              </a:rPr>
              <a:t>s</a:t>
            </a:r>
            <a:r>
              <a:rPr sz="2400" spc="-13" dirty="0">
                <a:latin typeface="Tahoma"/>
                <a:cs typeface="Tahoma"/>
              </a:rPr>
              <a:t>so</a:t>
            </a:r>
            <a:r>
              <a:rPr sz="2400" spc="-9" dirty="0">
                <a:latin typeface="Tahoma"/>
                <a:cs typeface="Tahoma"/>
              </a:rPr>
              <a:t> </a:t>
            </a:r>
            <a:r>
              <a:rPr sz="2400" spc="4" dirty="0">
                <a:latin typeface="Tahoma"/>
                <a:cs typeface="Tahoma"/>
              </a:rPr>
              <a:t>e</a:t>
            </a:r>
            <a:r>
              <a:rPr sz="2400" spc="-9" dirty="0">
                <a:latin typeface="Tahoma"/>
                <a:cs typeface="Tahoma"/>
              </a:rPr>
              <a:t>d</a:t>
            </a:r>
            <a:r>
              <a:rPr sz="2400" spc="-13" dirty="0">
                <a:latin typeface="Tahoma"/>
                <a:cs typeface="Tahoma"/>
              </a:rPr>
              <a:t>uc</a:t>
            </a:r>
            <a:r>
              <a:rPr sz="2400" spc="-26" dirty="0">
                <a:latin typeface="Tahoma"/>
                <a:cs typeface="Tahoma"/>
              </a:rPr>
              <a:t>a</a:t>
            </a:r>
            <a:r>
              <a:rPr sz="2400" spc="-13" dirty="0">
                <a:latin typeface="Tahoma"/>
                <a:cs typeface="Tahoma"/>
              </a:rPr>
              <a:t>t</a:t>
            </a:r>
            <a:r>
              <a:rPr sz="2400" dirty="0">
                <a:latin typeface="Tahoma"/>
                <a:cs typeface="Tahoma"/>
              </a:rPr>
              <a:t>i</a:t>
            </a:r>
            <a:r>
              <a:rPr sz="2400" spc="-4" dirty="0">
                <a:latin typeface="Tahoma"/>
                <a:cs typeface="Tahoma"/>
              </a:rPr>
              <a:t>v</a:t>
            </a:r>
            <a:r>
              <a:rPr sz="2400" spc="13" dirty="0">
                <a:latin typeface="Tahoma"/>
                <a:cs typeface="Tahoma"/>
              </a:rPr>
              <a:t>o</a:t>
            </a:r>
            <a:r>
              <a:rPr sz="2400" spc="-9" dirty="0">
                <a:latin typeface="Tahoma"/>
                <a:cs typeface="Tahoma"/>
              </a:rPr>
              <a:t>.</a:t>
            </a:r>
            <a:endParaRPr sz="2400" dirty="0">
              <a:latin typeface="Tahoma"/>
              <a:cs typeface="Tahoma"/>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bject 9"/>
          <p:cNvSpPr/>
          <p:nvPr/>
        </p:nvSpPr>
        <p:spPr>
          <a:xfrm>
            <a:off x="733040" y="300830"/>
            <a:ext cx="78191" cy="6248848"/>
          </a:xfrm>
          <a:prstGeom prst="rect">
            <a:avLst/>
          </a:prstGeom>
          <a:blipFill>
            <a:blip r:embed="rId3" cstate="print"/>
            <a:stretch>
              <a:fillRect/>
            </a:stretch>
          </a:blipFill>
        </p:spPr>
        <p:txBody>
          <a:bodyPr wrap="square" lIns="0" tIns="0" rIns="0" bIns="0" rtlCol="0"/>
          <a:lstStyle/>
          <a:p>
            <a:endParaRPr/>
          </a:p>
        </p:txBody>
      </p:sp>
      <p:sp>
        <p:nvSpPr>
          <p:cNvPr id="11" name="object 11"/>
          <p:cNvSpPr txBox="1"/>
          <p:nvPr/>
        </p:nvSpPr>
        <p:spPr>
          <a:xfrm>
            <a:off x="2745915" y="1380964"/>
            <a:ext cx="3591898" cy="1962076"/>
          </a:xfrm>
          <a:prstGeom prst="rect">
            <a:avLst/>
          </a:prstGeom>
        </p:spPr>
        <p:txBody>
          <a:bodyPr vert="horz" wrap="square" lIns="0" tIns="0" rIns="0" bIns="0" rtlCol="0">
            <a:spAutoFit/>
          </a:bodyPr>
          <a:lstStyle/>
          <a:p>
            <a:pPr marL="11133" marR="4452">
              <a:lnSpc>
                <a:spcPct val="102200"/>
              </a:lnSpc>
            </a:pPr>
            <a:r>
              <a:rPr sz="2500" spc="-18" dirty="0">
                <a:solidFill>
                  <a:srgbClr val="565F6C"/>
                </a:solidFill>
                <a:latin typeface="Tahoma"/>
                <a:cs typeface="Tahoma"/>
              </a:rPr>
              <a:t>RAPPORTO</a:t>
            </a:r>
            <a:r>
              <a:rPr sz="2500" spc="4" dirty="0">
                <a:solidFill>
                  <a:srgbClr val="565F6C"/>
                </a:solidFill>
                <a:latin typeface="Tahoma"/>
                <a:cs typeface="Tahoma"/>
              </a:rPr>
              <a:t> </a:t>
            </a:r>
            <a:r>
              <a:rPr sz="2500" spc="-18" dirty="0">
                <a:solidFill>
                  <a:srgbClr val="565F6C"/>
                </a:solidFill>
                <a:latin typeface="Tahoma"/>
                <a:cs typeface="Tahoma"/>
              </a:rPr>
              <a:t>T</a:t>
            </a:r>
            <a:r>
              <a:rPr sz="2500" spc="-39" dirty="0">
                <a:solidFill>
                  <a:srgbClr val="565F6C"/>
                </a:solidFill>
                <a:latin typeface="Tahoma"/>
                <a:cs typeface="Tahoma"/>
              </a:rPr>
              <a:t>R</a:t>
            </a:r>
            <a:r>
              <a:rPr sz="2500" spc="-18" dirty="0">
                <a:solidFill>
                  <a:srgbClr val="565F6C"/>
                </a:solidFill>
                <a:latin typeface="Tahoma"/>
                <a:cs typeface="Tahoma"/>
              </a:rPr>
              <a:t>A</a:t>
            </a:r>
            <a:r>
              <a:rPr sz="2500" dirty="0">
                <a:solidFill>
                  <a:srgbClr val="565F6C"/>
                </a:solidFill>
                <a:latin typeface="Tahoma"/>
                <a:cs typeface="Tahoma"/>
              </a:rPr>
              <a:t> </a:t>
            </a:r>
            <a:r>
              <a:rPr sz="2500" spc="-18" dirty="0">
                <a:solidFill>
                  <a:srgbClr val="565F6C"/>
                </a:solidFill>
                <a:latin typeface="Tahoma"/>
                <a:cs typeface="Tahoma"/>
              </a:rPr>
              <a:t>STIL</a:t>
            </a:r>
            <a:r>
              <a:rPr sz="2500" spc="-13" dirty="0">
                <a:solidFill>
                  <a:srgbClr val="565F6C"/>
                </a:solidFill>
                <a:latin typeface="Tahoma"/>
                <a:cs typeface="Tahoma"/>
              </a:rPr>
              <a:t>I</a:t>
            </a:r>
            <a:r>
              <a:rPr sz="2500" spc="-9" dirty="0">
                <a:solidFill>
                  <a:srgbClr val="565F6C"/>
                </a:solidFill>
                <a:latin typeface="Tahoma"/>
                <a:cs typeface="Tahoma"/>
              </a:rPr>
              <a:t> </a:t>
            </a:r>
            <a:r>
              <a:rPr sz="2500" spc="-4" dirty="0">
                <a:solidFill>
                  <a:srgbClr val="565F6C"/>
                </a:solidFill>
                <a:latin typeface="Tahoma"/>
                <a:cs typeface="Tahoma"/>
              </a:rPr>
              <a:t>DI IN</a:t>
            </a:r>
            <a:r>
              <a:rPr sz="2500" dirty="0">
                <a:solidFill>
                  <a:srgbClr val="565F6C"/>
                </a:solidFill>
                <a:latin typeface="Tahoma"/>
                <a:cs typeface="Tahoma"/>
              </a:rPr>
              <a:t>S</a:t>
            </a:r>
            <a:r>
              <a:rPr sz="2500" spc="-22" dirty="0">
                <a:solidFill>
                  <a:srgbClr val="565F6C"/>
                </a:solidFill>
                <a:latin typeface="Tahoma"/>
                <a:cs typeface="Tahoma"/>
              </a:rPr>
              <a:t>EGNAMENTO,</a:t>
            </a:r>
            <a:r>
              <a:rPr sz="2500" spc="-13" dirty="0">
                <a:solidFill>
                  <a:srgbClr val="565F6C"/>
                </a:solidFill>
                <a:latin typeface="Tahoma"/>
                <a:cs typeface="Tahoma"/>
              </a:rPr>
              <a:t> </a:t>
            </a:r>
            <a:r>
              <a:rPr sz="2500" spc="-4" dirty="0">
                <a:solidFill>
                  <a:srgbClr val="565F6C"/>
                </a:solidFill>
                <a:latin typeface="Tahoma"/>
                <a:cs typeface="Tahoma"/>
              </a:rPr>
              <a:t>S</a:t>
            </a:r>
            <a:r>
              <a:rPr sz="2500" spc="4" dirty="0">
                <a:solidFill>
                  <a:srgbClr val="565F6C"/>
                </a:solidFill>
                <a:latin typeface="Tahoma"/>
                <a:cs typeface="Tahoma"/>
              </a:rPr>
              <a:t>T</a:t>
            </a:r>
            <a:r>
              <a:rPr sz="2500" spc="-18" dirty="0">
                <a:solidFill>
                  <a:srgbClr val="565F6C"/>
                </a:solidFill>
                <a:latin typeface="Tahoma"/>
                <a:cs typeface="Tahoma"/>
              </a:rPr>
              <a:t>RATEGIE</a:t>
            </a:r>
            <a:r>
              <a:rPr sz="2500" spc="-22" dirty="0">
                <a:solidFill>
                  <a:srgbClr val="565F6C"/>
                </a:solidFill>
                <a:latin typeface="Tahoma"/>
                <a:cs typeface="Tahoma"/>
              </a:rPr>
              <a:t> </a:t>
            </a:r>
            <a:r>
              <a:rPr sz="2500" spc="-4" dirty="0">
                <a:solidFill>
                  <a:srgbClr val="565F6C"/>
                </a:solidFill>
                <a:latin typeface="Tahoma"/>
                <a:cs typeface="Tahoma"/>
              </a:rPr>
              <a:t>IMPIEGAT</a:t>
            </a:r>
            <a:r>
              <a:rPr sz="2500" dirty="0">
                <a:solidFill>
                  <a:srgbClr val="565F6C"/>
                </a:solidFill>
                <a:latin typeface="Tahoma"/>
                <a:cs typeface="Tahoma"/>
              </a:rPr>
              <a:t>E E </a:t>
            </a:r>
            <a:r>
              <a:rPr sz="2500" spc="-18" dirty="0">
                <a:solidFill>
                  <a:srgbClr val="565F6C"/>
                </a:solidFill>
                <a:latin typeface="Tahoma"/>
                <a:cs typeface="Tahoma"/>
              </a:rPr>
              <a:t>CARATT</a:t>
            </a:r>
            <a:r>
              <a:rPr sz="2500" spc="-22" dirty="0">
                <a:solidFill>
                  <a:srgbClr val="565F6C"/>
                </a:solidFill>
                <a:latin typeface="Tahoma"/>
                <a:cs typeface="Tahoma"/>
              </a:rPr>
              <a:t>ERI</a:t>
            </a:r>
            <a:r>
              <a:rPr sz="2500" spc="-4" dirty="0">
                <a:solidFill>
                  <a:srgbClr val="565F6C"/>
                </a:solidFill>
                <a:latin typeface="Tahoma"/>
                <a:cs typeface="Tahoma"/>
              </a:rPr>
              <a:t>S</a:t>
            </a:r>
            <a:r>
              <a:rPr sz="2500" spc="4" dirty="0">
                <a:solidFill>
                  <a:srgbClr val="565F6C"/>
                </a:solidFill>
                <a:latin typeface="Tahoma"/>
                <a:cs typeface="Tahoma"/>
              </a:rPr>
              <a:t>T</a:t>
            </a:r>
            <a:r>
              <a:rPr sz="2500" spc="-22" dirty="0">
                <a:solidFill>
                  <a:srgbClr val="565F6C"/>
                </a:solidFill>
                <a:latin typeface="Tahoma"/>
                <a:cs typeface="Tahoma"/>
              </a:rPr>
              <a:t>I</a:t>
            </a:r>
            <a:r>
              <a:rPr sz="2500" spc="-18" dirty="0">
                <a:solidFill>
                  <a:srgbClr val="565F6C"/>
                </a:solidFill>
                <a:latin typeface="Tahoma"/>
                <a:cs typeface="Tahoma"/>
              </a:rPr>
              <a:t>CHE</a:t>
            </a:r>
            <a:r>
              <a:rPr sz="2500" spc="-9" dirty="0">
                <a:solidFill>
                  <a:srgbClr val="565F6C"/>
                </a:solidFill>
                <a:latin typeface="Tahoma"/>
                <a:cs typeface="Tahoma"/>
              </a:rPr>
              <a:t> </a:t>
            </a:r>
            <a:r>
              <a:rPr sz="2500" dirty="0">
                <a:solidFill>
                  <a:srgbClr val="565F6C"/>
                </a:solidFill>
                <a:latin typeface="Tahoma"/>
                <a:cs typeface="Tahoma"/>
              </a:rPr>
              <a:t>D</a:t>
            </a:r>
            <a:r>
              <a:rPr sz="2500" spc="-13" dirty="0">
                <a:solidFill>
                  <a:srgbClr val="565F6C"/>
                </a:solidFill>
                <a:latin typeface="Tahoma"/>
                <a:cs typeface="Tahoma"/>
              </a:rPr>
              <a:t>E</a:t>
            </a:r>
            <a:r>
              <a:rPr sz="2500" dirty="0">
                <a:solidFill>
                  <a:srgbClr val="565F6C"/>
                </a:solidFill>
                <a:latin typeface="Tahoma"/>
                <a:cs typeface="Tahoma"/>
              </a:rPr>
              <a:t>LL’ALUNNO</a:t>
            </a:r>
            <a:r>
              <a:rPr sz="2500" spc="4" dirty="0">
                <a:solidFill>
                  <a:srgbClr val="565F6C"/>
                </a:solidFill>
                <a:latin typeface="Tahoma"/>
                <a:cs typeface="Tahoma"/>
              </a:rPr>
              <a:t> </a:t>
            </a:r>
            <a:r>
              <a:rPr sz="2500" spc="-13" dirty="0">
                <a:solidFill>
                  <a:srgbClr val="565F6C"/>
                </a:solidFill>
                <a:latin typeface="Tahoma"/>
                <a:cs typeface="Tahoma"/>
              </a:rPr>
              <a:t>C</a:t>
            </a:r>
            <a:r>
              <a:rPr sz="2500" dirty="0">
                <a:solidFill>
                  <a:srgbClr val="565F6C"/>
                </a:solidFill>
                <a:latin typeface="Tahoma"/>
                <a:cs typeface="Tahoma"/>
              </a:rPr>
              <a:t>ON</a:t>
            </a:r>
            <a:r>
              <a:rPr sz="2500" spc="4" dirty="0">
                <a:solidFill>
                  <a:srgbClr val="565F6C"/>
                </a:solidFill>
                <a:latin typeface="Tahoma"/>
                <a:cs typeface="Tahoma"/>
              </a:rPr>
              <a:t> </a:t>
            </a:r>
            <a:r>
              <a:rPr sz="2500" spc="-13" dirty="0">
                <a:solidFill>
                  <a:srgbClr val="565F6C"/>
                </a:solidFill>
                <a:latin typeface="Tahoma"/>
                <a:cs typeface="Tahoma"/>
              </a:rPr>
              <a:t>D</a:t>
            </a:r>
            <a:r>
              <a:rPr sz="2500" dirty="0">
                <a:solidFill>
                  <a:srgbClr val="565F6C"/>
                </a:solidFill>
                <a:latin typeface="Tahoma"/>
                <a:cs typeface="Tahoma"/>
              </a:rPr>
              <a:t>SA</a:t>
            </a:r>
            <a:endParaRPr sz="2500" dirty="0">
              <a:latin typeface="Tahoma"/>
              <a:cs typeface="Tahoma"/>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dirty="0">
                <a:solidFill>
                  <a:srgbClr val="FFFFFF"/>
                </a:solidFill>
                <a:latin typeface="Corbel"/>
                <a:cs typeface="Corbel"/>
              </a:rPr>
              <a:t>39</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1052862" y="1741586"/>
            <a:ext cx="3127639" cy="597049"/>
          </a:xfrm>
          <a:custGeom>
            <a:avLst/>
            <a:gdLst/>
            <a:ahLst/>
            <a:cxnLst/>
            <a:rect l="l" t="t" r="r" b="b"/>
            <a:pathLst>
              <a:path w="3657600" h="657860">
                <a:moveTo>
                  <a:pt x="3547745" y="0"/>
                </a:moveTo>
                <a:lnTo>
                  <a:pt x="109854" y="0"/>
                </a:lnTo>
                <a:lnTo>
                  <a:pt x="92075" y="1269"/>
                </a:lnTo>
                <a:lnTo>
                  <a:pt x="45084" y="20954"/>
                </a:lnTo>
                <a:lnTo>
                  <a:pt x="12065" y="59054"/>
                </a:lnTo>
                <a:lnTo>
                  <a:pt x="0" y="109727"/>
                </a:lnTo>
                <a:lnTo>
                  <a:pt x="0" y="548131"/>
                </a:lnTo>
                <a:lnTo>
                  <a:pt x="1269" y="565912"/>
                </a:lnTo>
                <a:lnTo>
                  <a:pt x="3175" y="574801"/>
                </a:lnTo>
                <a:lnTo>
                  <a:pt x="5715" y="583056"/>
                </a:lnTo>
                <a:lnTo>
                  <a:pt x="8890" y="590676"/>
                </a:lnTo>
                <a:lnTo>
                  <a:pt x="12065" y="598804"/>
                </a:lnTo>
                <a:lnTo>
                  <a:pt x="38100" y="631189"/>
                </a:lnTo>
                <a:lnTo>
                  <a:pt x="74929" y="652144"/>
                </a:lnTo>
                <a:lnTo>
                  <a:pt x="109854" y="657859"/>
                </a:lnTo>
                <a:lnTo>
                  <a:pt x="3547745"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5" y="0"/>
                </a:lnTo>
                <a:close/>
              </a:path>
            </a:pathLst>
          </a:custGeom>
          <a:solidFill>
            <a:srgbClr val="FF8537"/>
          </a:solidFill>
        </p:spPr>
        <p:txBody>
          <a:bodyPr wrap="square" lIns="0" tIns="0" rIns="0" bIns="0" rtlCol="0"/>
          <a:lstStyle/>
          <a:p>
            <a:endParaRPr/>
          </a:p>
        </p:txBody>
      </p:sp>
      <p:sp>
        <p:nvSpPr>
          <p:cNvPr id="13" name="object 13"/>
          <p:cNvSpPr/>
          <p:nvPr/>
        </p:nvSpPr>
        <p:spPr>
          <a:xfrm>
            <a:off x="4355976" y="1844824"/>
            <a:ext cx="3127639" cy="597049"/>
          </a:xfrm>
          <a:custGeom>
            <a:avLst/>
            <a:gdLst/>
            <a:ahLst/>
            <a:cxnLst/>
            <a:rect l="l" t="t" r="r" b="b"/>
            <a:pathLst>
              <a:path w="3657600" h="657860">
                <a:moveTo>
                  <a:pt x="3547744" y="0"/>
                </a:moveTo>
                <a:lnTo>
                  <a:pt x="109855" y="0"/>
                </a:lnTo>
                <a:lnTo>
                  <a:pt x="92075" y="1269"/>
                </a:lnTo>
                <a:lnTo>
                  <a:pt x="45085" y="20954"/>
                </a:lnTo>
                <a:lnTo>
                  <a:pt x="12064" y="59054"/>
                </a:lnTo>
                <a:lnTo>
                  <a:pt x="0" y="109727"/>
                </a:lnTo>
                <a:lnTo>
                  <a:pt x="0" y="548131"/>
                </a:lnTo>
                <a:lnTo>
                  <a:pt x="8255" y="590676"/>
                </a:lnTo>
                <a:lnTo>
                  <a:pt x="31750" y="625475"/>
                </a:lnTo>
                <a:lnTo>
                  <a:pt x="66675" y="648969"/>
                </a:lnTo>
                <a:lnTo>
                  <a:pt x="109855" y="657859"/>
                </a:lnTo>
                <a:lnTo>
                  <a:pt x="3547744"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4" y="0"/>
                </a:lnTo>
                <a:close/>
              </a:path>
            </a:pathLst>
          </a:custGeom>
          <a:solidFill>
            <a:srgbClr val="FF8537"/>
          </a:solidFill>
        </p:spPr>
        <p:txBody>
          <a:bodyPr wrap="square" lIns="0" tIns="0" rIns="0" bIns="0" rtlCol="0"/>
          <a:lstStyle/>
          <a:p>
            <a:endParaRPr/>
          </a:p>
        </p:txBody>
      </p:sp>
      <p:sp>
        <p:nvSpPr>
          <p:cNvPr id="14" name="object 14"/>
          <p:cNvSpPr/>
          <p:nvPr/>
        </p:nvSpPr>
        <p:spPr>
          <a:xfrm>
            <a:off x="3960046" y="3105117"/>
            <a:ext cx="550052" cy="258760"/>
          </a:xfrm>
          <a:custGeom>
            <a:avLst/>
            <a:gdLst/>
            <a:ahLst/>
            <a:cxnLst/>
            <a:rect l="l" t="t" r="r" b="b"/>
            <a:pathLst>
              <a:path w="643254" h="285114">
                <a:moveTo>
                  <a:pt x="499745" y="0"/>
                </a:moveTo>
                <a:lnTo>
                  <a:pt x="499745" y="69850"/>
                </a:lnTo>
                <a:lnTo>
                  <a:pt x="0" y="69850"/>
                </a:lnTo>
                <a:lnTo>
                  <a:pt x="0" y="213360"/>
                </a:lnTo>
                <a:lnTo>
                  <a:pt x="499745" y="213360"/>
                </a:lnTo>
                <a:lnTo>
                  <a:pt x="499745" y="285115"/>
                </a:lnTo>
                <a:lnTo>
                  <a:pt x="643255" y="141605"/>
                </a:lnTo>
                <a:lnTo>
                  <a:pt x="499745" y="0"/>
                </a:lnTo>
                <a:close/>
              </a:path>
            </a:pathLst>
          </a:custGeom>
          <a:solidFill>
            <a:srgbClr val="FF8537"/>
          </a:solidFill>
        </p:spPr>
        <p:txBody>
          <a:bodyPr wrap="square" lIns="0" tIns="0" rIns="0" bIns="0" rtlCol="0"/>
          <a:lstStyle/>
          <a:p>
            <a:endParaRPr/>
          </a:p>
        </p:txBody>
      </p:sp>
      <p:sp>
        <p:nvSpPr>
          <p:cNvPr id="15" name="object 15"/>
          <p:cNvSpPr/>
          <p:nvPr/>
        </p:nvSpPr>
        <p:spPr>
          <a:xfrm>
            <a:off x="3960046" y="3105117"/>
            <a:ext cx="550052" cy="258760"/>
          </a:xfrm>
          <a:custGeom>
            <a:avLst/>
            <a:gdLst/>
            <a:ahLst/>
            <a:cxnLst/>
            <a:rect l="l" t="t" r="r" b="b"/>
            <a:pathLst>
              <a:path w="643254" h="285114">
                <a:moveTo>
                  <a:pt x="499745" y="0"/>
                </a:moveTo>
                <a:lnTo>
                  <a:pt x="499745" y="69850"/>
                </a:lnTo>
                <a:lnTo>
                  <a:pt x="0" y="69850"/>
                </a:lnTo>
                <a:lnTo>
                  <a:pt x="0" y="213360"/>
                </a:lnTo>
                <a:lnTo>
                  <a:pt x="499745" y="213360"/>
                </a:lnTo>
                <a:lnTo>
                  <a:pt x="499745" y="285115"/>
                </a:lnTo>
                <a:lnTo>
                  <a:pt x="643255" y="141605"/>
                </a:lnTo>
                <a:lnTo>
                  <a:pt x="499745" y="0"/>
                </a:lnTo>
                <a:close/>
              </a:path>
            </a:pathLst>
          </a:custGeom>
          <a:ln w="25400">
            <a:solidFill>
              <a:srgbClr val="BA6025"/>
            </a:solidFill>
          </a:ln>
        </p:spPr>
        <p:txBody>
          <a:bodyPr wrap="square" lIns="0" tIns="0" rIns="0" bIns="0" rtlCol="0"/>
          <a:lstStyle/>
          <a:p>
            <a:endParaRPr/>
          </a:p>
        </p:txBody>
      </p:sp>
      <p:sp>
        <p:nvSpPr>
          <p:cNvPr id="16" name="object 16"/>
          <p:cNvSpPr/>
          <p:nvPr/>
        </p:nvSpPr>
        <p:spPr>
          <a:xfrm>
            <a:off x="3960046" y="5243200"/>
            <a:ext cx="550052" cy="259912"/>
          </a:xfrm>
          <a:custGeom>
            <a:avLst/>
            <a:gdLst/>
            <a:ahLst/>
            <a:cxnLst/>
            <a:rect l="l" t="t" r="r" b="b"/>
            <a:pathLst>
              <a:path w="643254" h="286385">
                <a:moveTo>
                  <a:pt x="499745" y="0"/>
                </a:moveTo>
                <a:lnTo>
                  <a:pt x="499745" y="71755"/>
                </a:lnTo>
                <a:lnTo>
                  <a:pt x="0" y="71755"/>
                </a:lnTo>
                <a:lnTo>
                  <a:pt x="0" y="214630"/>
                </a:lnTo>
                <a:lnTo>
                  <a:pt x="499745" y="214630"/>
                </a:lnTo>
                <a:lnTo>
                  <a:pt x="499745" y="286385"/>
                </a:lnTo>
                <a:lnTo>
                  <a:pt x="643255" y="143510"/>
                </a:lnTo>
                <a:lnTo>
                  <a:pt x="499745" y="0"/>
                </a:lnTo>
                <a:close/>
              </a:path>
            </a:pathLst>
          </a:custGeom>
          <a:solidFill>
            <a:srgbClr val="FF8537"/>
          </a:solidFill>
        </p:spPr>
        <p:txBody>
          <a:bodyPr wrap="square" lIns="0" tIns="0" rIns="0" bIns="0" rtlCol="0"/>
          <a:lstStyle/>
          <a:p>
            <a:endParaRPr/>
          </a:p>
        </p:txBody>
      </p:sp>
      <p:sp>
        <p:nvSpPr>
          <p:cNvPr id="17" name="object 17"/>
          <p:cNvSpPr/>
          <p:nvPr/>
        </p:nvSpPr>
        <p:spPr>
          <a:xfrm>
            <a:off x="3960046" y="5243200"/>
            <a:ext cx="550052" cy="259912"/>
          </a:xfrm>
          <a:custGeom>
            <a:avLst/>
            <a:gdLst/>
            <a:ahLst/>
            <a:cxnLst/>
            <a:rect l="l" t="t" r="r" b="b"/>
            <a:pathLst>
              <a:path w="643254" h="286385">
                <a:moveTo>
                  <a:pt x="499745" y="0"/>
                </a:moveTo>
                <a:lnTo>
                  <a:pt x="499745" y="71755"/>
                </a:lnTo>
                <a:lnTo>
                  <a:pt x="0" y="71755"/>
                </a:lnTo>
                <a:lnTo>
                  <a:pt x="0" y="214630"/>
                </a:lnTo>
                <a:lnTo>
                  <a:pt x="499745" y="214630"/>
                </a:lnTo>
                <a:lnTo>
                  <a:pt x="499745" y="286385"/>
                </a:lnTo>
                <a:lnTo>
                  <a:pt x="643255" y="143510"/>
                </a:lnTo>
                <a:lnTo>
                  <a:pt x="499745" y="0"/>
                </a:lnTo>
                <a:close/>
              </a:path>
            </a:pathLst>
          </a:custGeom>
          <a:ln w="25400">
            <a:solidFill>
              <a:srgbClr val="BA6025"/>
            </a:solidFill>
          </a:ln>
        </p:spPr>
        <p:txBody>
          <a:bodyPr wrap="square" lIns="0" tIns="0" rIns="0" bIns="0" rtlCol="0"/>
          <a:lstStyle/>
          <a:p>
            <a:endParaRPr/>
          </a:p>
        </p:txBody>
      </p:sp>
      <p:sp>
        <p:nvSpPr>
          <p:cNvPr id="18" name="object 18"/>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9" name="object 19"/>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20" name="object 20"/>
          <p:cNvSpPr txBox="1">
            <a:spLocks noGrp="1"/>
          </p:cNvSpPr>
          <p:nvPr>
            <p:ph type="title"/>
          </p:nvPr>
        </p:nvSpPr>
        <p:spPr>
          <a:xfrm>
            <a:off x="395536" y="260648"/>
            <a:ext cx="8229600" cy="750881"/>
          </a:xfrm>
          <a:prstGeom prst="rect">
            <a:avLst/>
          </a:prstGeom>
        </p:spPr>
        <p:txBody>
          <a:bodyPr vert="horz" wrap="square" lIns="0" tIns="194979" rIns="0" bIns="0" rtlCol="0">
            <a:spAutoFit/>
          </a:bodyPr>
          <a:lstStyle/>
          <a:p>
            <a:pPr marL="11133"/>
            <a:r>
              <a:rPr spc="-18" dirty="0"/>
              <a:t>VERBA</a:t>
            </a:r>
            <a:r>
              <a:rPr spc="-26" dirty="0"/>
              <a:t>L</a:t>
            </a:r>
            <a:r>
              <a:rPr dirty="0">
                <a:latin typeface="Tahoma"/>
                <a:cs typeface="Tahoma"/>
              </a:rPr>
              <a:t>E</a:t>
            </a:r>
          </a:p>
        </p:txBody>
      </p:sp>
      <p:sp>
        <p:nvSpPr>
          <p:cNvPr id="21" name="object 21"/>
          <p:cNvSpPr txBox="1"/>
          <p:nvPr/>
        </p:nvSpPr>
        <p:spPr>
          <a:xfrm>
            <a:off x="1144954" y="1789677"/>
            <a:ext cx="2922989" cy="512961"/>
          </a:xfrm>
          <a:prstGeom prst="rect">
            <a:avLst/>
          </a:prstGeom>
        </p:spPr>
        <p:txBody>
          <a:bodyPr vert="horz" wrap="square" lIns="0" tIns="0" rIns="0" bIns="0" rtlCol="0">
            <a:spAutoFit/>
          </a:bodyPr>
          <a:lstStyle/>
          <a:p>
            <a:pPr marL="11133" marR="4452">
              <a:lnSpc>
                <a:spcPts val="1999"/>
              </a:lnSpc>
            </a:pPr>
            <a:r>
              <a:rPr dirty="0">
                <a:solidFill>
                  <a:srgbClr val="FFFFFF"/>
                </a:solidFill>
                <a:latin typeface="Tahoma"/>
                <a:cs typeface="Tahoma"/>
              </a:rPr>
              <a:t>Es</a:t>
            </a:r>
            <a:r>
              <a:rPr spc="4" dirty="0">
                <a:solidFill>
                  <a:srgbClr val="FFFFFF"/>
                </a:solidFill>
                <a:latin typeface="Tahoma"/>
                <a:cs typeface="Tahoma"/>
              </a:rPr>
              <a:t>e</a:t>
            </a:r>
            <a:r>
              <a:rPr spc="-13" dirty="0">
                <a:solidFill>
                  <a:srgbClr val="FFFFFF"/>
                </a:solidFill>
                <a:latin typeface="Tahoma"/>
                <a:cs typeface="Tahoma"/>
              </a:rPr>
              <a:t>mpi</a:t>
            </a:r>
            <a:r>
              <a:rPr spc="-9" dirty="0">
                <a:solidFill>
                  <a:srgbClr val="FFFFFF"/>
                </a:solidFill>
                <a:latin typeface="Tahoma"/>
                <a:cs typeface="Tahoma"/>
              </a:rPr>
              <a:t> di </a:t>
            </a:r>
            <a:r>
              <a:rPr spc="4" dirty="0">
                <a:solidFill>
                  <a:srgbClr val="FFFFFF"/>
                </a:solidFill>
                <a:latin typeface="Tahoma"/>
                <a:cs typeface="Tahoma"/>
              </a:rPr>
              <a:t>s</a:t>
            </a:r>
            <a:r>
              <a:rPr spc="-9" dirty="0">
                <a:solidFill>
                  <a:srgbClr val="FFFFFF"/>
                </a:solidFill>
                <a:latin typeface="Tahoma"/>
                <a:cs typeface="Tahoma"/>
              </a:rPr>
              <a:t>t</a:t>
            </a:r>
            <a:r>
              <a:rPr spc="-4" dirty="0">
                <a:solidFill>
                  <a:srgbClr val="FFFFFF"/>
                </a:solidFill>
                <a:latin typeface="Tahoma"/>
                <a:cs typeface="Tahoma"/>
              </a:rPr>
              <a:t>r</a:t>
            </a:r>
            <a:r>
              <a:rPr spc="-9" dirty="0">
                <a:solidFill>
                  <a:srgbClr val="FFFFFF"/>
                </a:solidFill>
                <a:latin typeface="Tahoma"/>
                <a:cs typeface="Tahoma"/>
              </a:rPr>
              <a:t>at</a:t>
            </a:r>
            <a:r>
              <a:rPr spc="4" dirty="0">
                <a:solidFill>
                  <a:srgbClr val="FFFFFF"/>
                </a:solidFill>
                <a:latin typeface="Tahoma"/>
                <a:cs typeface="Tahoma"/>
              </a:rPr>
              <a:t>e</a:t>
            </a:r>
            <a:r>
              <a:rPr spc="-9" dirty="0">
                <a:solidFill>
                  <a:srgbClr val="FFFFFF"/>
                </a:solidFill>
                <a:latin typeface="Tahoma"/>
                <a:cs typeface="Tahoma"/>
              </a:rPr>
              <a:t>gie </a:t>
            </a:r>
            <a:r>
              <a:rPr dirty="0">
                <a:solidFill>
                  <a:srgbClr val="FFFFFF"/>
                </a:solidFill>
                <a:latin typeface="Tahoma"/>
                <a:cs typeface="Tahoma"/>
              </a:rPr>
              <a:t>dell’in</a:t>
            </a:r>
            <a:r>
              <a:rPr spc="9" dirty="0">
                <a:solidFill>
                  <a:srgbClr val="FFFFFF"/>
                </a:solidFill>
                <a:latin typeface="Tahoma"/>
                <a:cs typeface="Tahoma"/>
              </a:rPr>
              <a:t>s</a:t>
            </a:r>
            <a:r>
              <a:rPr spc="4" dirty="0">
                <a:solidFill>
                  <a:srgbClr val="FFFFFF"/>
                </a:solidFill>
                <a:latin typeface="Tahoma"/>
                <a:cs typeface="Tahoma"/>
              </a:rPr>
              <a:t>e</a:t>
            </a:r>
            <a:r>
              <a:rPr dirty="0">
                <a:solidFill>
                  <a:srgbClr val="FFFFFF"/>
                </a:solidFill>
                <a:latin typeface="Tahoma"/>
                <a:cs typeface="Tahoma"/>
              </a:rPr>
              <a:t>gn</a:t>
            </a:r>
            <a:r>
              <a:rPr spc="-13" dirty="0">
                <a:solidFill>
                  <a:srgbClr val="FFFFFF"/>
                </a:solidFill>
                <a:latin typeface="Tahoma"/>
                <a:cs typeface="Tahoma"/>
              </a:rPr>
              <a:t>a</a:t>
            </a:r>
            <a:r>
              <a:rPr dirty="0">
                <a:solidFill>
                  <a:srgbClr val="FFFFFF"/>
                </a:solidFill>
                <a:latin typeface="Tahoma"/>
                <a:cs typeface="Tahoma"/>
              </a:rPr>
              <a:t>nte</a:t>
            </a:r>
            <a:endParaRPr dirty="0">
              <a:latin typeface="Tahoma"/>
              <a:cs typeface="Tahoma"/>
            </a:endParaRPr>
          </a:p>
        </p:txBody>
      </p:sp>
      <p:sp>
        <p:nvSpPr>
          <p:cNvPr id="22" name="object 22"/>
          <p:cNvSpPr txBox="1"/>
          <p:nvPr/>
        </p:nvSpPr>
        <p:spPr>
          <a:xfrm>
            <a:off x="1335979" y="2545021"/>
            <a:ext cx="2310978" cy="1902059"/>
          </a:xfrm>
          <a:prstGeom prst="rect">
            <a:avLst/>
          </a:prstGeom>
        </p:spPr>
        <p:txBody>
          <a:bodyPr vert="horz" wrap="square" lIns="0" tIns="0" rIns="0" bIns="0" rtlCol="0">
            <a:spAutoFit/>
          </a:bodyPr>
          <a:lstStyle/>
          <a:p>
            <a:pPr marL="28946" marR="4452" indent="-17814">
              <a:lnSpc>
                <a:spcPct val="102899"/>
              </a:lnSpc>
            </a:pPr>
            <a:r>
              <a:rPr sz="2000" spc="-4" dirty="0">
                <a:latin typeface="Tahoma"/>
                <a:cs typeface="Tahoma"/>
              </a:rPr>
              <a:t>N</a:t>
            </a:r>
            <a:r>
              <a:rPr sz="2000" spc="9" dirty="0">
                <a:latin typeface="Tahoma"/>
                <a:cs typeface="Tahoma"/>
              </a:rPr>
              <a:t>e</a:t>
            </a:r>
            <a:r>
              <a:rPr sz="2000" spc="-9" dirty="0">
                <a:latin typeface="Tahoma"/>
                <a:cs typeface="Tahoma"/>
              </a:rPr>
              <a:t>l</a:t>
            </a:r>
            <a:r>
              <a:rPr sz="2000" spc="-22" dirty="0">
                <a:latin typeface="Tahoma"/>
                <a:cs typeface="Tahoma"/>
              </a:rPr>
              <a:t>l</a:t>
            </a:r>
            <a:r>
              <a:rPr sz="2000" dirty="0">
                <a:latin typeface="Tahoma"/>
                <a:cs typeface="Tahoma"/>
              </a:rPr>
              <a:t>e</a:t>
            </a:r>
            <a:r>
              <a:rPr sz="2000" spc="4" dirty="0">
                <a:latin typeface="Tahoma"/>
                <a:cs typeface="Tahoma"/>
              </a:rPr>
              <a:t> </a:t>
            </a:r>
            <a:r>
              <a:rPr sz="2000" spc="-13" dirty="0">
                <a:latin typeface="Tahoma"/>
                <a:cs typeface="Tahoma"/>
              </a:rPr>
              <a:t>spie</a:t>
            </a:r>
            <a:r>
              <a:rPr sz="2000" dirty="0">
                <a:latin typeface="Tahoma"/>
                <a:cs typeface="Tahoma"/>
              </a:rPr>
              <a:t>g</a:t>
            </a:r>
            <a:r>
              <a:rPr sz="2000" spc="-22" dirty="0">
                <a:latin typeface="Tahoma"/>
                <a:cs typeface="Tahoma"/>
              </a:rPr>
              <a:t>a</a:t>
            </a:r>
            <a:r>
              <a:rPr sz="2000" spc="-18" dirty="0">
                <a:latin typeface="Tahoma"/>
                <a:cs typeface="Tahoma"/>
              </a:rPr>
              <a:t>zio</a:t>
            </a:r>
            <a:r>
              <a:rPr sz="2000" spc="-9" dirty="0">
                <a:latin typeface="Tahoma"/>
                <a:cs typeface="Tahoma"/>
              </a:rPr>
              <a:t>ni </a:t>
            </a:r>
            <a:r>
              <a:rPr sz="2000" spc="-13" dirty="0">
                <a:latin typeface="Tahoma"/>
                <a:cs typeface="Tahoma"/>
              </a:rPr>
              <a:t>u</a:t>
            </a:r>
            <a:r>
              <a:rPr sz="2000" spc="-9" dirty="0">
                <a:latin typeface="Tahoma"/>
                <a:cs typeface="Tahoma"/>
              </a:rPr>
              <a:t>s</a:t>
            </a:r>
            <a:r>
              <a:rPr sz="2000" spc="-13" dirty="0">
                <a:latin typeface="Tahoma"/>
                <a:cs typeface="Tahoma"/>
              </a:rPr>
              <a:t>a</a:t>
            </a:r>
            <a:r>
              <a:rPr sz="2000" spc="-9" dirty="0">
                <a:latin typeface="Tahoma"/>
                <a:cs typeface="Tahoma"/>
              </a:rPr>
              <a:t> le</a:t>
            </a:r>
            <a:r>
              <a:rPr sz="2000" spc="-4" dirty="0">
                <a:latin typeface="Tahoma"/>
                <a:cs typeface="Tahoma"/>
              </a:rPr>
              <a:t> </a:t>
            </a:r>
            <a:r>
              <a:rPr sz="2000" spc="-9" dirty="0">
                <a:latin typeface="Tahoma"/>
                <a:cs typeface="Tahoma"/>
              </a:rPr>
              <a:t>p</a:t>
            </a:r>
            <a:r>
              <a:rPr sz="2000" spc="-22" dirty="0">
                <a:latin typeface="Tahoma"/>
                <a:cs typeface="Tahoma"/>
              </a:rPr>
              <a:t>a</a:t>
            </a:r>
            <a:r>
              <a:rPr sz="2000" spc="-9" dirty="0">
                <a:latin typeface="Tahoma"/>
                <a:cs typeface="Tahoma"/>
              </a:rPr>
              <a:t>r</a:t>
            </a:r>
            <a:r>
              <a:rPr sz="2000" spc="-22" dirty="0">
                <a:latin typeface="Tahoma"/>
                <a:cs typeface="Tahoma"/>
              </a:rPr>
              <a:t>o</a:t>
            </a:r>
            <a:r>
              <a:rPr sz="2000" spc="-9" dirty="0">
                <a:latin typeface="Tahoma"/>
                <a:cs typeface="Tahoma"/>
              </a:rPr>
              <a:t>le</a:t>
            </a:r>
            <a:r>
              <a:rPr sz="2000" spc="-4" dirty="0">
                <a:latin typeface="Tahoma"/>
                <a:cs typeface="Tahoma"/>
              </a:rPr>
              <a:t> </a:t>
            </a:r>
            <a:r>
              <a:rPr sz="2000" spc="-9" dirty="0">
                <a:latin typeface="Tahoma"/>
                <a:cs typeface="Tahoma"/>
              </a:rPr>
              <a:t>in</a:t>
            </a:r>
            <a:r>
              <a:rPr sz="2000" spc="-4" dirty="0">
                <a:latin typeface="Tahoma"/>
                <a:cs typeface="Tahoma"/>
              </a:rPr>
              <a:t> </a:t>
            </a:r>
            <a:r>
              <a:rPr sz="2000" spc="-18" dirty="0">
                <a:latin typeface="Tahoma"/>
                <a:cs typeface="Tahoma"/>
              </a:rPr>
              <a:t>m</a:t>
            </a:r>
            <a:r>
              <a:rPr sz="2000" spc="-22" dirty="0">
                <a:latin typeface="Tahoma"/>
                <a:cs typeface="Tahoma"/>
              </a:rPr>
              <a:t>o</a:t>
            </a:r>
            <a:r>
              <a:rPr sz="2000" spc="-9" dirty="0">
                <a:latin typeface="Tahoma"/>
                <a:cs typeface="Tahoma"/>
              </a:rPr>
              <a:t>d</a:t>
            </a:r>
            <a:r>
              <a:rPr sz="2000" spc="-13" dirty="0">
                <a:latin typeface="Tahoma"/>
                <a:cs typeface="Tahoma"/>
              </a:rPr>
              <a:t>o</a:t>
            </a:r>
            <a:r>
              <a:rPr sz="2000" spc="-9" dirty="0">
                <a:latin typeface="Tahoma"/>
                <a:cs typeface="Tahoma"/>
              </a:rPr>
              <a:t> pr</a:t>
            </a:r>
            <a:r>
              <a:rPr sz="2000" spc="4" dirty="0">
                <a:latin typeface="Tahoma"/>
                <a:cs typeface="Tahoma"/>
              </a:rPr>
              <a:t>e</a:t>
            </a:r>
            <a:r>
              <a:rPr sz="2000" spc="-9" dirty="0">
                <a:latin typeface="Tahoma"/>
                <a:cs typeface="Tahoma"/>
              </a:rPr>
              <a:t>p</a:t>
            </a:r>
            <a:r>
              <a:rPr sz="2000" spc="-22" dirty="0">
                <a:latin typeface="Tahoma"/>
                <a:cs typeface="Tahoma"/>
              </a:rPr>
              <a:t>o</a:t>
            </a:r>
            <a:r>
              <a:rPr sz="2000" spc="-13" dirty="0">
                <a:latin typeface="Tahoma"/>
                <a:cs typeface="Tahoma"/>
              </a:rPr>
              <a:t>nd</a:t>
            </a:r>
            <a:r>
              <a:rPr sz="2000" spc="-4" dirty="0">
                <a:latin typeface="Tahoma"/>
                <a:cs typeface="Tahoma"/>
              </a:rPr>
              <a:t>e</a:t>
            </a:r>
            <a:r>
              <a:rPr sz="2000" spc="-9" dirty="0">
                <a:latin typeface="Tahoma"/>
                <a:cs typeface="Tahoma"/>
              </a:rPr>
              <a:t>r</a:t>
            </a:r>
            <a:r>
              <a:rPr sz="2000" spc="-22" dirty="0">
                <a:latin typeface="Tahoma"/>
                <a:cs typeface="Tahoma"/>
              </a:rPr>
              <a:t>a</a:t>
            </a:r>
            <a:r>
              <a:rPr sz="2000" dirty="0">
                <a:latin typeface="Tahoma"/>
                <a:cs typeface="Tahoma"/>
              </a:rPr>
              <a:t>n</a:t>
            </a:r>
            <a:r>
              <a:rPr sz="2000" spc="-13" dirty="0">
                <a:latin typeface="Tahoma"/>
                <a:cs typeface="Tahoma"/>
              </a:rPr>
              <a:t>t</a:t>
            </a:r>
            <a:r>
              <a:rPr sz="2000" dirty="0">
                <a:latin typeface="Tahoma"/>
                <a:cs typeface="Tahoma"/>
              </a:rPr>
              <a:t>e</a:t>
            </a:r>
            <a:r>
              <a:rPr sz="2000" spc="4" dirty="0">
                <a:latin typeface="Tahoma"/>
                <a:cs typeface="Tahoma"/>
              </a:rPr>
              <a:t> </a:t>
            </a:r>
            <a:r>
              <a:rPr sz="2000" dirty="0">
                <a:latin typeface="Tahoma"/>
                <a:cs typeface="Tahoma"/>
              </a:rPr>
              <a:t>e</a:t>
            </a:r>
            <a:r>
              <a:rPr sz="2000" spc="4" dirty="0">
                <a:latin typeface="Tahoma"/>
                <a:cs typeface="Tahoma"/>
              </a:rPr>
              <a:t> f</a:t>
            </a:r>
            <a:r>
              <a:rPr sz="2000" spc="-13" dirty="0">
                <a:latin typeface="Tahoma"/>
                <a:cs typeface="Tahoma"/>
              </a:rPr>
              <a:t>a</a:t>
            </a:r>
            <a:r>
              <a:rPr sz="2000" spc="-9" dirty="0">
                <a:latin typeface="Tahoma"/>
                <a:cs typeface="Tahoma"/>
              </a:rPr>
              <a:t> r</a:t>
            </a:r>
            <a:r>
              <a:rPr sz="2000" dirty="0">
                <a:latin typeface="Tahoma"/>
                <a:cs typeface="Tahoma"/>
              </a:rPr>
              <a:t>if</a:t>
            </a:r>
            <a:r>
              <a:rPr sz="2000" spc="4" dirty="0">
                <a:latin typeface="Tahoma"/>
                <a:cs typeface="Tahoma"/>
              </a:rPr>
              <a:t>e</a:t>
            </a:r>
            <a:r>
              <a:rPr sz="2000" spc="-9" dirty="0">
                <a:latin typeface="Tahoma"/>
                <a:cs typeface="Tahoma"/>
              </a:rPr>
              <a:t>r</a:t>
            </a:r>
            <a:r>
              <a:rPr sz="2000" spc="-13" dirty="0">
                <a:latin typeface="Tahoma"/>
                <a:cs typeface="Tahoma"/>
              </a:rPr>
              <a:t>im</a:t>
            </a:r>
            <a:r>
              <a:rPr sz="2000" spc="-9"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i</a:t>
            </a:r>
            <a:r>
              <a:rPr sz="2000" dirty="0">
                <a:latin typeface="Tahoma"/>
                <a:cs typeface="Tahoma"/>
              </a:rPr>
              <a:t> </a:t>
            </a:r>
            <a:r>
              <a:rPr sz="2000" spc="-13" dirty="0">
                <a:latin typeface="Tahoma"/>
                <a:cs typeface="Tahoma"/>
              </a:rPr>
              <a:t>a t</a:t>
            </a:r>
            <a:r>
              <a:rPr sz="2000" spc="4" dirty="0">
                <a:latin typeface="Tahoma"/>
                <a:cs typeface="Tahoma"/>
              </a:rPr>
              <a:t>e</a:t>
            </a:r>
            <a:r>
              <a:rPr sz="2000" spc="9" dirty="0">
                <a:latin typeface="Tahoma"/>
                <a:cs typeface="Tahoma"/>
              </a:rPr>
              <a:t>s</a:t>
            </a:r>
            <a:r>
              <a:rPr sz="2000" spc="-13" dirty="0">
                <a:latin typeface="Tahoma"/>
                <a:cs typeface="Tahoma"/>
              </a:rPr>
              <a:t>to</a:t>
            </a:r>
            <a:r>
              <a:rPr sz="2000" spc="-9" dirty="0">
                <a:latin typeface="Tahoma"/>
                <a:cs typeface="Tahoma"/>
              </a:rPr>
              <a:t> s</a:t>
            </a:r>
            <a:r>
              <a:rPr sz="2000" spc="-4" dirty="0">
                <a:latin typeface="Tahoma"/>
                <a:cs typeface="Tahoma"/>
              </a:rPr>
              <a:t>c</a:t>
            </a:r>
            <a:r>
              <a:rPr sz="2000" spc="-9" dirty="0">
                <a:latin typeface="Tahoma"/>
                <a:cs typeface="Tahoma"/>
              </a:rPr>
              <a:t>r</a:t>
            </a:r>
            <a:r>
              <a:rPr sz="2000" dirty="0">
                <a:latin typeface="Tahoma"/>
                <a:cs typeface="Tahoma"/>
              </a:rPr>
              <a:t>i</a:t>
            </a:r>
            <a:r>
              <a:rPr sz="2000" spc="-13" dirty="0">
                <a:latin typeface="Tahoma"/>
                <a:cs typeface="Tahoma"/>
              </a:rPr>
              <a:t>tto</a:t>
            </a:r>
            <a:endParaRPr sz="2000" dirty="0">
              <a:latin typeface="Tahoma"/>
              <a:cs typeface="Tahoma"/>
            </a:endParaRPr>
          </a:p>
        </p:txBody>
      </p:sp>
      <p:sp>
        <p:nvSpPr>
          <p:cNvPr id="23" name="object 23"/>
          <p:cNvSpPr txBox="1"/>
          <p:nvPr/>
        </p:nvSpPr>
        <p:spPr>
          <a:xfrm>
            <a:off x="1338152" y="5070144"/>
            <a:ext cx="2205094" cy="923330"/>
          </a:xfrm>
          <a:prstGeom prst="rect">
            <a:avLst/>
          </a:prstGeom>
        </p:spPr>
        <p:txBody>
          <a:bodyPr vert="horz" wrap="square" lIns="0" tIns="0" rIns="0" bIns="0" rtlCol="0">
            <a:spAutoFit/>
          </a:bodyPr>
          <a:lstStyle/>
          <a:p>
            <a:pPr marL="26720" marR="4452" indent="-15588">
              <a:lnSpc>
                <a:spcPts val="2402"/>
              </a:lnSpc>
            </a:pPr>
            <a:r>
              <a:rPr sz="2000" spc="-22" dirty="0">
                <a:latin typeface="Tahoma"/>
                <a:cs typeface="Tahoma"/>
              </a:rPr>
              <a:t>R</a:t>
            </a:r>
            <a:r>
              <a:rPr sz="2000" dirty="0">
                <a:latin typeface="Tahoma"/>
                <a:cs typeface="Tahoma"/>
              </a:rPr>
              <a:t>if</a:t>
            </a:r>
            <a:r>
              <a:rPr sz="2000" spc="4" dirty="0">
                <a:latin typeface="Tahoma"/>
                <a:cs typeface="Tahoma"/>
              </a:rPr>
              <a:t>e</a:t>
            </a:r>
            <a:r>
              <a:rPr sz="2000" spc="-9" dirty="0">
                <a:latin typeface="Tahoma"/>
                <a:cs typeface="Tahoma"/>
              </a:rPr>
              <a:t>r</a:t>
            </a:r>
            <a:r>
              <a:rPr sz="2000" spc="-13" dirty="0">
                <a:latin typeface="Tahoma"/>
                <a:cs typeface="Tahoma"/>
              </a:rPr>
              <a:t>im</a:t>
            </a:r>
            <a:r>
              <a:rPr sz="2000" spc="-9"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i</a:t>
            </a:r>
            <a:r>
              <a:rPr sz="2000" dirty="0">
                <a:latin typeface="Tahoma"/>
                <a:cs typeface="Tahoma"/>
              </a:rPr>
              <a:t> </a:t>
            </a:r>
            <a:r>
              <a:rPr sz="2000" spc="-26" dirty="0">
                <a:latin typeface="Tahoma"/>
                <a:cs typeface="Tahoma"/>
              </a:rPr>
              <a:t>a</a:t>
            </a:r>
            <a:r>
              <a:rPr sz="2000" spc="-9" dirty="0">
                <a:latin typeface="Tahoma"/>
                <a:cs typeface="Tahoma"/>
              </a:rPr>
              <a:t>l</a:t>
            </a:r>
            <a:r>
              <a:rPr sz="2000" dirty="0">
                <a:latin typeface="Tahoma"/>
                <a:cs typeface="Tahoma"/>
              </a:rPr>
              <a:t> </a:t>
            </a:r>
            <a:r>
              <a:rPr sz="2000" spc="-13" dirty="0">
                <a:latin typeface="Tahoma"/>
                <a:cs typeface="Tahoma"/>
              </a:rPr>
              <a:t>t</a:t>
            </a:r>
            <a:r>
              <a:rPr sz="2000" spc="4" dirty="0">
                <a:latin typeface="Tahoma"/>
                <a:cs typeface="Tahoma"/>
              </a:rPr>
              <a:t>e</a:t>
            </a:r>
            <a:r>
              <a:rPr sz="2000" spc="9" dirty="0">
                <a:latin typeface="Tahoma"/>
                <a:cs typeface="Tahoma"/>
              </a:rPr>
              <a:t>s</a:t>
            </a:r>
            <a:r>
              <a:rPr sz="2000" spc="-13" dirty="0">
                <a:latin typeface="Tahoma"/>
                <a:cs typeface="Tahoma"/>
              </a:rPr>
              <a:t>to</a:t>
            </a:r>
            <a:r>
              <a:rPr sz="2000" spc="-9" dirty="0">
                <a:latin typeface="Tahoma"/>
                <a:cs typeface="Tahoma"/>
              </a:rPr>
              <a:t> </a:t>
            </a:r>
            <a:r>
              <a:rPr sz="2000" spc="-4" dirty="0">
                <a:latin typeface="Tahoma"/>
                <a:cs typeface="Tahoma"/>
              </a:rPr>
              <a:t>sc</a:t>
            </a:r>
            <a:r>
              <a:rPr sz="2000" spc="-13" dirty="0">
                <a:latin typeface="Tahoma"/>
                <a:cs typeface="Tahoma"/>
              </a:rPr>
              <a:t>r</a:t>
            </a:r>
            <a:r>
              <a:rPr sz="2000" dirty="0">
                <a:latin typeface="Tahoma"/>
                <a:cs typeface="Tahoma"/>
              </a:rPr>
              <a:t>i</a:t>
            </a:r>
            <a:r>
              <a:rPr sz="2000" spc="-13" dirty="0">
                <a:latin typeface="Tahoma"/>
                <a:cs typeface="Tahoma"/>
              </a:rPr>
              <a:t>tto</a:t>
            </a:r>
            <a:r>
              <a:rPr sz="2000" spc="-9" dirty="0">
                <a:latin typeface="Tahoma"/>
                <a:cs typeface="Tahoma"/>
              </a:rPr>
              <a:t> p</a:t>
            </a:r>
            <a:r>
              <a:rPr sz="2000" spc="4" dirty="0">
                <a:latin typeface="Tahoma"/>
                <a:cs typeface="Tahoma"/>
              </a:rPr>
              <a:t>e</a:t>
            </a:r>
            <a:r>
              <a:rPr sz="2000" dirty="0">
                <a:latin typeface="Tahoma"/>
                <a:cs typeface="Tahoma"/>
              </a:rPr>
              <a:t>r</a:t>
            </a:r>
            <a:r>
              <a:rPr sz="2000" spc="-9" dirty="0">
                <a:latin typeface="Tahoma"/>
                <a:cs typeface="Tahoma"/>
              </a:rPr>
              <a:t> </a:t>
            </a:r>
            <a:r>
              <a:rPr sz="2000" spc="4" dirty="0">
                <a:latin typeface="Tahoma"/>
                <a:cs typeface="Tahoma"/>
              </a:rPr>
              <a:t>r</a:t>
            </a:r>
            <a:r>
              <a:rPr sz="2000" spc="-9" dirty="0">
                <a:latin typeface="Tahoma"/>
                <a:cs typeface="Tahoma"/>
              </a:rPr>
              <a:t>i</a:t>
            </a:r>
            <a:r>
              <a:rPr sz="2000" spc="-22" dirty="0">
                <a:latin typeface="Tahoma"/>
                <a:cs typeface="Tahoma"/>
              </a:rPr>
              <a:t>c</a:t>
            </a:r>
            <a:r>
              <a:rPr sz="2000" spc="-9" dirty="0">
                <a:latin typeface="Tahoma"/>
                <a:cs typeface="Tahoma"/>
              </a:rPr>
              <a:t>ord</a:t>
            </a:r>
            <a:r>
              <a:rPr sz="2000" spc="-22" dirty="0">
                <a:latin typeface="Tahoma"/>
                <a:cs typeface="Tahoma"/>
              </a:rPr>
              <a:t>a</a:t>
            </a:r>
            <a:r>
              <a:rPr sz="2000" spc="-9" dirty="0">
                <a:latin typeface="Tahoma"/>
                <a:cs typeface="Tahoma"/>
              </a:rPr>
              <a:t>r</a:t>
            </a:r>
            <a:r>
              <a:rPr sz="2000" dirty="0">
                <a:latin typeface="Tahoma"/>
                <a:cs typeface="Tahoma"/>
              </a:rPr>
              <a:t>e</a:t>
            </a:r>
          </a:p>
        </p:txBody>
      </p:sp>
      <p:sp>
        <p:nvSpPr>
          <p:cNvPr id="24" name="object 24"/>
          <p:cNvSpPr txBox="1"/>
          <p:nvPr/>
        </p:nvSpPr>
        <p:spPr>
          <a:xfrm>
            <a:off x="4464487" y="1927989"/>
            <a:ext cx="1557304" cy="553998"/>
          </a:xfrm>
          <a:prstGeom prst="rect">
            <a:avLst/>
          </a:prstGeom>
        </p:spPr>
        <p:txBody>
          <a:bodyPr vert="horz" wrap="square" lIns="0" tIns="0" rIns="0" bIns="0" rtlCol="0">
            <a:spAutoFit/>
          </a:bodyPr>
          <a:lstStyle/>
          <a:p>
            <a:pPr marL="11133"/>
            <a:r>
              <a:rPr spc="-9" dirty="0">
                <a:solidFill>
                  <a:srgbClr val="FFFFFF"/>
                </a:solidFill>
                <a:latin typeface="Tahoma"/>
                <a:cs typeface="Tahoma"/>
              </a:rPr>
              <a:t>Alun</a:t>
            </a:r>
            <a:r>
              <a:rPr spc="-13" dirty="0">
                <a:solidFill>
                  <a:srgbClr val="FFFFFF"/>
                </a:solidFill>
                <a:latin typeface="Tahoma"/>
                <a:cs typeface="Tahoma"/>
              </a:rPr>
              <a:t>no</a:t>
            </a:r>
            <a:r>
              <a:rPr spc="-9" dirty="0">
                <a:solidFill>
                  <a:srgbClr val="FFFFFF"/>
                </a:solidFill>
                <a:latin typeface="Tahoma"/>
                <a:cs typeface="Tahoma"/>
              </a:rPr>
              <a:t> </a:t>
            </a:r>
            <a:r>
              <a:rPr spc="-4" dirty="0">
                <a:solidFill>
                  <a:srgbClr val="FFFFFF"/>
                </a:solidFill>
                <a:latin typeface="Tahoma"/>
                <a:cs typeface="Tahoma"/>
              </a:rPr>
              <a:t>c</a:t>
            </a:r>
            <a:r>
              <a:rPr spc="-9" dirty="0">
                <a:solidFill>
                  <a:srgbClr val="FFFFFF"/>
                </a:solidFill>
                <a:latin typeface="Tahoma"/>
                <a:cs typeface="Tahoma"/>
              </a:rPr>
              <a:t>o</a:t>
            </a:r>
            <a:r>
              <a:rPr spc="-13" dirty="0">
                <a:solidFill>
                  <a:srgbClr val="FFFFFF"/>
                </a:solidFill>
                <a:latin typeface="Tahoma"/>
                <a:cs typeface="Tahoma"/>
              </a:rPr>
              <a:t>n</a:t>
            </a:r>
            <a:r>
              <a:rPr dirty="0">
                <a:solidFill>
                  <a:srgbClr val="FFFFFF"/>
                </a:solidFill>
                <a:latin typeface="Tahoma"/>
                <a:cs typeface="Tahoma"/>
              </a:rPr>
              <a:t> </a:t>
            </a:r>
            <a:r>
              <a:rPr spc="-4" dirty="0">
                <a:solidFill>
                  <a:srgbClr val="FFFFFF"/>
                </a:solidFill>
                <a:latin typeface="Tahoma"/>
                <a:cs typeface="Tahoma"/>
              </a:rPr>
              <a:t>D</a:t>
            </a:r>
            <a:r>
              <a:rPr spc="4" dirty="0">
                <a:solidFill>
                  <a:srgbClr val="FFFFFF"/>
                </a:solidFill>
                <a:latin typeface="Tahoma"/>
                <a:cs typeface="Tahoma"/>
              </a:rPr>
              <a:t>S</a:t>
            </a:r>
            <a:r>
              <a:rPr spc="-13" dirty="0">
                <a:solidFill>
                  <a:srgbClr val="FFFFFF"/>
                </a:solidFill>
                <a:latin typeface="Tahoma"/>
                <a:cs typeface="Tahoma"/>
              </a:rPr>
              <a:t>A</a:t>
            </a:r>
            <a:endParaRPr dirty="0">
              <a:latin typeface="Tahoma"/>
              <a:cs typeface="Tahoma"/>
            </a:endParaRPr>
          </a:p>
        </p:txBody>
      </p:sp>
      <p:sp>
        <p:nvSpPr>
          <p:cNvPr id="25" name="object 25"/>
          <p:cNvSpPr txBox="1"/>
          <p:nvPr/>
        </p:nvSpPr>
        <p:spPr>
          <a:xfrm>
            <a:off x="4644008" y="2852936"/>
            <a:ext cx="2123645" cy="1144929"/>
          </a:xfrm>
          <a:prstGeom prst="rect">
            <a:avLst/>
          </a:prstGeom>
        </p:spPr>
        <p:txBody>
          <a:bodyPr vert="horz" wrap="square" lIns="0" tIns="0" rIns="0" bIns="0" rtlCol="0">
            <a:spAutoFit/>
          </a:bodyPr>
          <a:lstStyle/>
          <a:p>
            <a:pPr marL="26163" marR="4452" indent="-15588">
              <a:lnSpc>
                <a:spcPct val="92800"/>
              </a:lnSpc>
            </a:pPr>
            <a:r>
              <a:rPr sz="2000" spc="-9" dirty="0">
                <a:latin typeface="Tahoma"/>
                <a:cs typeface="Tahoma"/>
              </a:rPr>
              <a:t>P</a:t>
            </a:r>
            <a:r>
              <a:rPr sz="2000" spc="-13" dirty="0">
                <a:latin typeface="Tahoma"/>
                <a:cs typeface="Tahoma"/>
              </a:rPr>
              <a:t>uò </a:t>
            </a:r>
            <a:r>
              <a:rPr sz="2000" spc="-4" dirty="0">
                <a:latin typeface="Tahoma"/>
                <a:cs typeface="Tahoma"/>
              </a:rPr>
              <a:t>sfr</a:t>
            </a:r>
            <a:r>
              <a:rPr sz="2000" spc="4" dirty="0">
                <a:latin typeface="Tahoma"/>
                <a:cs typeface="Tahoma"/>
              </a:rPr>
              <a:t>u</a:t>
            </a:r>
            <a:r>
              <a:rPr sz="2000" spc="-13" dirty="0">
                <a:latin typeface="Tahoma"/>
                <a:cs typeface="Tahoma"/>
              </a:rPr>
              <a:t>t</a:t>
            </a:r>
            <a:r>
              <a:rPr sz="2000" spc="4" dirty="0">
                <a:latin typeface="Tahoma"/>
                <a:cs typeface="Tahoma"/>
              </a:rPr>
              <a:t>t</a:t>
            </a:r>
            <a:r>
              <a:rPr sz="2000" spc="-22" dirty="0">
                <a:latin typeface="Tahoma"/>
                <a:cs typeface="Tahoma"/>
              </a:rPr>
              <a:t>a</a:t>
            </a:r>
            <a:r>
              <a:rPr sz="2000" spc="-9" dirty="0">
                <a:latin typeface="Tahoma"/>
                <a:cs typeface="Tahoma"/>
              </a:rPr>
              <a:t>r</a:t>
            </a:r>
            <a:r>
              <a:rPr sz="2000" dirty="0">
                <a:latin typeface="Tahoma"/>
                <a:cs typeface="Tahoma"/>
              </a:rPr>
              <a:t>e</a:t>
            </a:r>
            <a:r>
              <a:rPr sz="2000" spc="4" dirty="0">
                <a:latin typeface="Tahoma"/>
                <a:cs typeface="Tahoma"/>
              </a:rPr>
              <a:t> </a:t>
            </a:r>
            <a:r>
              <a:rPr sz="2000" spc="-9" dirty="0">
                <a:latin typeface="Tahoma"/>
                <a:cs typeface="Tahoma"/>
              </a:rPr>
              <a:t>le </a:t>
            </a:r>
            <a:r>
              <a:rPr sz="2000" spc="-13" dirty="0">
                <a:latin typeface="Tahoma"/>
                <a:cs typeface="Tahoma"/>
              </a:rPr>
              <a:t>spie</a:t>
            </a:r>
            <a:r>
              <a:rPr sz="2000" dirty="0">
                <a:latin typeface="Tahoma"/>
                <a:cs typeface="Tahoma"/>
              </a:rPr>
              <a:t>g</a:t>
            </a:r>
            <a:r>
              <a:rPr sz="2000" spc="-22" dirty="0">
                <a:latin typeface="Tahoma"/>
                <a:cs typeface="Tahoma"/>
              </a:rPr>
              <a:t>a</a:t>
            </a:r>
            <a:r>
              <a:rPr sz="2000" spc="-18" dirty="0">
                <a:latin typeface="Tahoma"/>
                <a:cs typeface="Tahoma"/>
              </a:rPr>
              <a:t>zio</a:t>
            </a:r>
            <a:r>
              <a:rPr sz="2000" spc="-9" dirty="0">
                <a:latin typeface="Tahoma"/>
                <a:cs typeface="Tahoma"/>
              </a:rPr>
              <a:t>ni or</a:t>
            </a:r>
            <a:r>
              <a:rPr sz="2000" spc="-22" dirty="0">
                <a:latin typeface="Tahoma"/>
                <a:cs typeface="Tahoma"/>
              </a:rPr>
              <a:t>a</a:t>
            </a:r>
            <a:r>
              <a:rPr sz="2000" dirty="0">
                <a:latin typeface="Tahoma"/>
                <a:cs typeface="Tahoma"/>
              </a:rPr>
              <a:t>l</a:t>
            </a:r>
            <a:r>
              <a:rPr sz="2000" spc="-9" dirty="0">
                <a:latin typeface="Tahoma"/>
                <a:cs typeface="Tahoma"/>
              </a:rPr>
              <a:t>i </a:t>
            </a:r>
            <a:r>
              <a:rPr sz="2000" spc="-22" dirty="0">
                <a:latin typeface="Tahoma"/>
                <a:cs typeface="Tahoma"/>
              </a:rPr>
              <a:t>a</a:t>
            </a:r>
            <a:r>
              <a:rPr sz="2000" spc="-13" dirty="0">
                <a:latin typeface="Tahoma"/>
                <a:cs typeface="Tahoma"/>
              </a:rPr>
              <a:t>t</a:t>
            </a:r>
            <a:r>
              <a:rPr sz="2000" spc="4" dirty="0">
                <a:latin typeface="Tahoma"/>
                <a:cs typeface="Tahoma"/>
              </a:rPr>
              <a:t>t</a:t>
            </a:r>
            <a:r>
              <a:rPr sz="2000" spc="-9" dirty="0">
                <a:latin typeface="Tahoma"/>
                <a:cs typeface="Tahoma"/>
              </a:rPr>
              <a:t>r</a:t>
            </a:r>
            <a:r>
              <a:rPr sz="2000" spc="-22" dirty="0">
                <a:latin typeface="Tahoma"/>
                <a:cs typeface="Tahoma"/>
              </a:rPr>
              <a:t>a</a:t>
            </a:r>
            <a:r>
              <a:rPr sz="2000" spc="-4" dirty="0">
                <a:latin typeface="Tahoma"/>
                <a:cs typeface="Tahoma"/>
              </a:rPr>
              <a:t>ve</a:t>
            </a:r>
            <a:r>
              <a:rPr sz="2000" spc="9" dirty="0">
                <a:latin typeface="Tahoma"/>
                <a:cs typeface="Tahoma"/>
              </a:rPr>
              <a:t>r</a:t>
            </a:r>
            <a:r>
              <a:rPr sz="2000" spc="-4" dirty="0">
                <a:latin typeface="Tahoma"/>
                <a:cs typeface="Tahoma"/>
              </a:rPr>
              <a:t>s</a:t>
            </a:r>
            <a:r>
              <a:rPr sz="2000" dirty="0">
                <a:latin typeface="Tahoma"/>
                <a:cs typeface="Tahoma"/>
              </a:rPr>
              <a:t>o</a:t>
            </a:r>
            <a:r>
              <a:rPr sz="2000" spc="-13" dirty="0">
                <a:latin typeface="Tahoma"/>
                <a:cs typeface="Tahoma"/>
              </a:rPr>
              <a:t> </a:t>
            </a:r>
            <a:r>
              <a:rPr sz="2000" dirty="0">
                <a:latin typeface="Tahoma"/>
                <a:cs typeface="Tahoma"/>
              </a:rPr>
              <a:t>i</a:t>
            </a:r>
            <a:r>
              <a:rPr sz="2000" spc="-9" dirty="0">
                <a:latin typeface="Tahoma"/>
                <a:cs typeface="Tahoma"/>
              </a:rPr>
              <a:t>l</a:t>
            </a:r>
            <a:r>
              <a:rPr sz="2000" dirty="0">
                <a:latin typeface="Tahoma"/>
                <a:cs typeface="Tahoma"/>
              </a:rPr>
              <a:t> </a:t>
            </a:r>
            <a:r>
              <a:rPr sz="2000" spc="-9" dirty="0">
                <a:latin typeface="Tahoma"/>
                <a:cs typeface="Tahoma"/>
              </a:rPr>
              <a:t>c</a:t>
            </a:r>
            <a:r>
              <a:rPr sz="2000" spc="-22" dirty="0">
                <a:latin typeface="Tahoma"/>
                <a:cs typeface="Tahoma"/>
              </a:rPr>
              <a:t>a</a:t>
            </a:r>
            <a:r>
              <a:rPr sz="2000" spc="-13" dirty="0">
                <a:latin typeface="Tahoma"/>
                <a:cs typeface="Tahoma"/>
              </a:rPr>
              <a:t>n</a:t>
            </a:r>
            <a:r>
              <a:rPr sz="2000" spc="-9" dirty="0">
                <a:latin typeface="Tahoma"/>
                <a:cs typeface="Tahoma"/>
              </a:rPr>
              <a:t>ale udi</a:t>
            </a:r>
            <a:r>
              <a:rPr sz="2000" spc="-22" dirty="0">
                <a:latin typeface="Tahoma"/>
                <a:cs typeface="Tahoma"/>
              </a:rPr>
              <a:t>t</a:t>
            </a:r>
            <a:r>
              <a:rPr sz="2000" spc="-9" dirty="0">
                <a:latin typeface="Tahoma"/>
                <a:cs typeface="Tahoma"/>
              </a:rPr>
              <a:t>i</a:t>
            </a:r>
            <a:r>
              <a:rPr sz="2000" spc="-26" dirty="0">
                <a:latin typeface="Tahoma"/>
                <a:cs typeface="Tahoma"/>
              </a:rPr>
              <a:t>v</a:t>
            </a:r>
            <a:r>
              <a:rPr sz="2000" spc="-9" dirty="0">
                <a:latin typeface="Tahoma"/>
                <a:cs typeface="Tahoma"/>
              </a:rPr>
              <a:t>i</a:t>
            </a:r>
            <a:endParaRPr sz="2000" dirty="0">
              <a:latin typeface="Tahoma"/>
              <a:cs typeface="Tahoma"/>
            </a:endParaRPr>
          </a:p>
        </p:txBody>
      </p:sp>
      <p:sp>
        <p:nvSpPr>
          <p:cNvPr id="26" name="object 26"/>
          <p:cNvSpPr txBox="1"/>
          <p:nvPr/>
        </p:nvSpPr>
        <p:spPr>
          <a:xfrm>
            <a:off x="4716016" y="5157192"/>
            <a:ext cx="2456500" cy="849463"/>
          </a:xfrm>
          <a:prstGeom prst="rect">
            <a:avLst/>
          </a:prstGeom>
        </p:spPr>
        <p:txBody>
          <a:bodyPr vert="horz" wrap="square" lIns="0" tIns="0" rIns="0" bIns="0" rtlCol="0">
            <a:spAutoFit/>
          </a:bodyPr>
          <a:lstStyle/>
          <a:p>
            <a:pPr marL="26163" marR="4452" indent="-15588">
              <a:lnSpc>
                <a:spcPct val="92400"/>
              </a:lnSpc>
            </a:pPr>
            <a:r>
              <a:rPr sz="2000" spc="4" dirty="0">
                <a:latin typeface="Tahoma"/>
                <a:cs typeface="Tahoma"/>
              </a:rPr>
              <a:t>E</a:t>
            </a:r>
            <a:r>
              <a:rPr sz="2000" dirty="0">
                <a:latin typeface="Tahoma"/>
                <a:cs typeface="Tahoma"/>
              </a:rPr>
              <a:t>’ m</a:t>
            </a:r>
            <a:r>
              <a:rPr sz="2000" spc="9" dirty="0">
                <a:latin typeface="Tahoma"/>
                <a:cs typeface="Tahoma"/>
              </a:rPr>
              <a:t>e</a:t>
            </a:r>
            <a:r>
              <a:rPr sz="2000" dirty="0">
                <a:latin typeface="Tahoma"/>
                <a:cs typeface="Tahoma"/>
              </a:rPr>
              <a:t>s</a:t>
            </a:r>
            <a:r>
              <a:rPr sz="2000" spc="-13" dirty="0">
                <a:latin typeface="Tahoma"/>
                <a:cs typeface="Tahoma"/>
              </a:rPr>
              <a:t>s</a:t>
            </a:r>
            <a:r>
              <a:rPr sz="2000" dirty="0">
                <a:latin typeface="Tahoma"/>
                <a:cs typeface="Tahoma"/>
              </a:rPr>
              <a:t>o</a:t>
            </a:r>
            <a:r>
              <a:rPr sz="2000" spc="-9" dirty="0">
                <a:latin typeface="Tahoma"/>
                <a:cs typeface="Tahoma"/>
              </a:rPr>
              <a:t> </a:t>
            </a:r>
            <a:r>
              <a:rPr sz="2000" dirty="0">
                <a:latin typeface="Tahoma"/>
                <a:cs typeface="Tahoma"/>
              </a:rPr>
              <a:t>in</a:t>
            </a:r>
            <a:r>
              <a:rPr sz="2000" spc="-9" dirty="0">
                <a:latin typeface="Tahoma"/>
                <a:cs typeface="Tahoma"/>
              </a:rPr>
              <a:t> </a:t>
            </a:r>
            <a:r>
              <a:rPr sz="2000" spc="4" dirty="0">
                <a:latin typeface="Tahoma"/>
                <a:cs typeface="Tahoma"/>
              </a:rPr>
              <a:t>d</a:t>
            </a:r>
            <a:r>
              <a:rPr sz="2000" dirty="0">
                <a:latin typeface="Tahoma"/>
                <a:cs typeface="Tahoma"/>
              </a:rPr>
              <a:t>if</a:t>
            </a:r>
            <a:r>
              <a:rPr sz="2000" spc="4" dirty="0">
                <a:latin typeface="Tahoma"/>
                <a:cs typeface="Tahoma"/>
              </a:rPr>
              <a:t>f</a:t>
            </a:r>
            <a:r>
              <a:rPr sz="2000" dirty="0">
                <a:latin typeface="Tahoma"/>
                <a:cs typeface="Tahoma"/>
              </a:rPr>
              <a:t>i</a:t>
            </a:r>
            <a:r>
              <a:rPr sz="2000" spc="-9" dirty="0">
                <a:latin typeface="Tahoma"/>
                <a:cs typeface="Tahoma"/>
              </a:rPr>
              <a:t>co</a:t>
            </a:r>
            <a:r>
              <a:rPr sz="2000" dirty="0">
                <a:latin typeface="Tahoma"/>
                <a:cs typeface="Tahoma"/>
              </a:rPr>
              <a:t>ltà </a:t>
            </a:r>
            <a:r>
              <a:rPr sz="2000" spc="-9" dirty="0">
                <a:latin typeface="Tahoma"/>
                <a:cs typeface="Tahoma"/>
              </a:rPr>
              <a:t>d</a:t>
            </a:r>
            <a:r>
              <a:rPr sz="2000" spc="-22" dirty="0">
                <a:latin typeface="Tahoma"/>
                <a:cs typeface="Tahoma"/>
              </a:rPr>
              <a:t>a</a:t>
            </a:r>
            <a:r>
              <a:rPr sz="2000" spc="-9" dirty="0">
                <a:latin typeface="Tahoma"/>
                <a:cs typeface="Tahoma"/>
              </a:rPr>
              <a:t>i</a:t>
            </a:r>
            <a:r>
              <a:rPr sz="2000" dirty="0">
                <a:latin typeface="Tahoma"/>
                <a:cs typeface="Tahoma"/>
              </a:rPr>
              <a:t> </a:t>
            </a:r>
            <a:r>
              <a:rPr sz="2000" spc="-13" dirty="0">
                <a:latin typeface="Tahoma"/>
                <a:cs typeface="Tahoma"/>
              </a:rPr>
              <a:t>r</a:t>
            </a:r>
            <a:r>
              <a:rPr sz="2000" dirty="0">
                <a:latin typeface="Tahoma"/>
                <a:cs typeface="Tahoma"/>
              </a:rPr>
              <a:t>if</a:t>
            </a:r>
            <a:r>
              <a:rPr sz="2000" spc="4" dirty="0">
                <a:latin typeface="Tahoma"/>
                <a:cs typeface="Tahoma"/>
              </a:rPr>
              <a:t>e</a:t>
            </a:r>
            <a:r>
              <a:rPr sz="2000" spc="-9" dirty="0">
                <a:latin typeface="Tahoma"/>
                <a:cs typeface="Tahoma"/>
              </a:rPr>
              <a:t>r</a:t>
            </a:r>
            <a:r>
              <a:rPr sz="2000" spc="-13" dirty="0">
                <a:latin typeface="Tahoma"/>
                <a:cs typeface="Tahoma"/>
              </a:rPr>
              <a:t>im</a:t>
            </a:r>
            <a:r>
              <a:rPr sz="2000" spc="-9"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i</a:t>
            </a:r>
            <a:r>
              <a:rPr sz="2000" dirty="0">
                <a:latin typeface="Tahoma"/>
                <a:cs typeface="Tahoma"/>
              </a:rPr>
              <a:t> </a:t>
            </a:r>
            <a:r>
              <a:rPr sz="2000" spc="-26" dirty="0">
                <a:latin typeface="Tahoma"/>
                <a:cs typeface="Tahoma"/>
              </a:rPr>
              <a:t>a</a:t>
            </a:r>
            <a:r>
              <a:rPr sz="2000" spc="-9" dirty="0">
                <a:latin typeface="Tahoma"/>
                <a:cs typeface="Tahoma"/>
              </a:rPr>
              <a:t>l</a:t>
            </a:r>
            <a:r>
              <a:rPr sz="2000" spc="9" dirty="0">
                <a:latin typeface="Tahoma"/>
                <a:cs typeface="Tahoma"/>
              </a:rPr>
              <a:t> </a:t>
            </a:r>
            <a:r>
              <a:rPr sz="2000" spc="-13" dirty="0">
                <a:latin typeface="Tahoma"/>
                <a:cs typeface="Tahoma"/>
              </a:rPr>
              <a:t>t</a:t>
            </a:r>
            <a:r>
              <a:rPr sz="2000" spc="4" dirty="0">
                <a:latin typeface="Tahoma"/>
                <a:cs typeface="Tahoma"/>
              </a:rPr>
              <a:t>e</a:t>
            </a:r>
            <a:r>
              <a:rPr sz="2000" spc="9" dirty="0">
                <a:latin typeface="Tahoma"/>
                <a:cs typeface="Tahoma"/>
              </a:rPr>
              <a:t>s</a:t>
            </a:r>
            <a:r>
              <a:rPr sz="2000" spc="-13" dirty="0">
                <a:latin typeface="Tahoma"/>
                <a:cs typeface="Tahoma"/>
              </a:rPr>
              <a:t>to</a:t>
            </a:r>
            <a:r>
              <a:rPr sz="2000" spc="-9" dirty="0">
                <a:latin typeface="Tahoma"/>
                <a:cs typeface="Tahoma"/>
              </a:rPr>
              <a:t> </a:t>
            </a:r>
            <a:r>
              <a:rPr sz="2000" spc="-4" dirty="0">
                <a:latin typeface="Tahoma"/>
                <a:cs typeface="Tahoma"/>
              </a:rPr>
              <a:t>sc</a:t>
            </a:r>
            <a:r>
              <a:rPr sz="2000" spc="-13" dirty="0">
                <a:latin typeface="Tahoma"/>
                <a:cs typeface="Tahoma"/>
              </a:rPr>
              <a:t>r</a:t>
            </a:r>
            <a:r>
              <a:rPr sz="2000" dirty="0">
                <a:latin typeface="Tahoma"/>
                <a:cs typeface="Tahoma"/>
              </a:rPr>
              <a:t>i</a:t>
            </a:r>
            <a:r>
              <a:rPr sz="2000" spc="-13" dirty="0">
                <a:latin typeface="Tahoma"/>
                <a:cs typeface="Tahoma"/>
              </a:rPr>
              <a:t>tto</a:t>
            </a:r>
            <a:endParaRPr sz="2000" dirty="0">
              <a:latin typeface="Tahoma"/>
              <a:cs typeface="Tahom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xfrm>
            <a:off x="289686" y="333699"/>
            <a:ext cx="8564626" cy="1797928"/>
          </a:xfrm>
          <a:prstGeom prst="rect">
            <a:avLst/>
          </a:prstGeom>
        </p:spPr>
        <p:txBody>
          <a:bodyPr vert="horz" wrap="square" lIns="0" tIns="0" rIns="0" bIns="0" rtlCol="0">
            <a:spAutoFit/>
          </a:bodyPr>
          <a:lstStyle/>
          <a:p>
            <a:pPr marL="269240">
              <a:lnSpc>
                <a:spcPct val="100000"/>
              </a:lnSpc>
            </a:pPr>
            <a:r>
              <a:rPr sz="3200" spc="-90" dirty="0" smtClean="0">
                <a:solidFill>
                  <a:srgbClr val="1CACE3"/>
                </a:solidFill>
              </a:rPr>
              <a:t> </a:t>
            </a:r>
            <a:r>
              <a:rPr sz="3200" dirty="0">
                <a:solidFill>
                  <a:srgbClr val="1CACE3"/>
                </a:solidFill>
              </a:rPr>
              <a:t>Stru</a:t>
            </a:r>
            <a:r>
              <a:rPr sz="3200" spc="-15" dirty="0">
                <a:solidFill>
                  <a:srgbClr val="1CACE3"/>
                </a:solidFill>
              </a:rPr>
              <a:t>m</a:t>
            </a:r>
            <a:r>
              <a:rPr sz="3200" dirty="0">
                <a:solidFill>
                  <a:srgbClr val="1CACE3"/>
                </a:solidFill>
              </a:rPr>
              <a:t>enti</a:t>
            </a:r>
            <a:r>
              <a:rPr sz="3200" spc="-10" dirty="0">
                <a:solidFill>
                  <a:srgbClr val="1CACE3"/>
                </a:solidFill>
              </a:rPr>
              <a:t> </a:t>
            </a:r>
            <a:r>
              <a:rPr sz="3200" dirty="0">
                <a:solidFill>
                  <a:srgbClr val="1CACE3"/>
                </a:solidFill>
              </a:rPr>
              <a:t>e</a:t>
            </a:r>
            <a:r>
              <a:rPr sz="3200" spc="-25" dirty="0">
                <a:solidFill>
                  <a:srgbClr val="1CACE3"/>
                </a:solidFill>
              </a:rPr>
              <a:t> </a:t>
            </a:r>
            <a:r>
              <a:rPr sz="3200" dirty="0">
                <a:solidFill>
                  <a:srgbClr val="1CACE3"/>
                </a:solidFill>
              </a:rPr>
              <a:t>docu</a:t>
            </a:r>
            <a:r>
              <a:rPr sz="3200" spc="-20" dirty="0">
                <a:solidFill>
                  <a:srgbClr val="1CACE3"/>
                </a:solidFill>
              </a:rPr>
              <a:t>m</a:t>
            </a:r>
            <a:r>
              <a:rPr sz="3200" dirty="0">
                <a:solidFill>
                  <a:srgbClr val="1CACE3"/>
                </a:solidFill>
              </a:rPr>
              <a:t>enti</a:t>
            </a:r>
            <a:r>
              <a:rPr sz="3200" spc="-10" dirty="0">
                <a:solidFill>
                  <a:srgbClr val="1CACE3"/>
                </a:solidFill>
              </a:rPr>
              <a:t> </a:t>
            </a:r>
            <a:r>
              <a:rPr sz="3200" dirty="0">
                <a:solidFill>
                  <a:srgbClr val="1CACE3"/>
                </a:solidFill>
              </a:rPr>
              <a:t>di</a:t>
            </a:r>
            <a:r>
              <a:rPr sz="3200" spc="-30" dirty="0">
                <a:solidFill>
                  <a:srgbClr val="1CACE3"/>
                </a:solidFill>
              </a:rPr>
              <a:t> </a:t>
            </a:r>
            <a:r>
              <a:rPr sz="3200" dirty="0" err="1" smtClean="0">
                <a:solidFill>
                  <a:srgbClr val="1CACE3"/>
                </a:solidFill>
              </a:rPr>
              <a:t>progra</a:t>
            </a:r>
            <a:r>
              <a:rPr sz="3200" spc="-15" dirty="0" err="1" smtClean="0">
                <a:solidFill>
                  <a:srgbClr val="1CACE3"/>
                </a:solidFill>
              </a:rPr>
              <a:t>m</a:t>
            </a:r>
            <a:r>
              <a:rPr sz="3200" dirty="0" err="1" smtClean="0">
                <a:solidFill>
                  <a:srgbClr val="1CACE3"/>
                </a:solidFill>
              </a:rPr>
              <a:t>mazione</a:t>
            </a:r>
            <a:endParaRPr sz="3200" dirty="0"/>
          </a:p>
          <a:p>
            <a:pPr marL="509905" algn="ctr">
              <a:lnSpc>
                <a:spcPct val="100000"/>
              </a:lnSpc>
              <a:spcBef>
                <a:spcPts val="60"/>
              </a:spcBef>
            </a:pPr>
            <a:r>
              <a:rPr sz="1600" spc="-15" dirty="0">
                <a:solidFill>
                  <a:srgbClr val="1CACE3"/>
                </a:solidFill>
              </a:rPr>
              <a:t>Not</a:t>
            </a:r>
            <a:r>
              <a:rPr sz="1600" spc="-10" dirty="0">
                <a:solidFill>
                  <a:srgbClr val="1CACE3"/>
                </a:solidFill>
              </a:rPr>
              <a:t>a</a:t>
            </a:r>
            <a:r>
              <a:rPr sz="1600" spc="5" dirty="0">
                <a:solidFill>
                  <a:srgbClr val="1CACE3"/>
                </a:solidFill>
              </a:rPr>
              <a:t> </a:t>
            </a:r>
            <a:r>
              <a:rPr sz="1600" spc="-10" dirty="0">
                <a:solidFill>
                  <a:srgbClr val="1CACE3"/>
                </a:solidFill>
              </a:rPr>
              <a:t>MIUR</a:t>
            </a:r>
            <a:r>
              <a:rPr sz="1600" spc="10" dirty="0">
                <a:solidFill>
                  <a:srgbClr val="1CACE3"/>
                </a:solidFill>
              </a:rPr>
              <a:t> </a:t>
            </a:r>
            <a:r>
              <a:rPr sz="1600" spc="-15" dirty="0">
                <a:solidFill>
                  <a:srgbClr val="1CACE3"/>
                </a:solidFill>
              </a:rPr>
              <a:t>n</a:t>
            </a:r>
            <a:r>
              <a:rPr sz="1600" spc="-5" dirty="0">
                <a:solidFill>
                  <a:srgbClr val="1CACE3"/>
                </a:solidFill>
              </a:rPr>
              <a:t>.</a:t>
            </a:r>
            <a:r>
              <a:rPr sz="1600" spc="10" dirty="0">
                <a:solidFill>
                  <a:srgbClr val="1CACE3"/>
                </a:solidFill>
              </a:rPr>
              <a:t> </a:t>
            </a:r>
            <a:r>
              <a:rPr sz="1600" spc="-10" dirty="0">
                <a:solidFill>
                  <a:srgbClr val="1CACE3"/>
                </a:solidFill>
              </a:rPr>
              <a:t>1551</a:t>
            </a:r>
            <a:r>
              <a:rPr sz="1600" spc="-15" dirty="0">
                <a:solidFill>
                  <a:srgbClr val="1CACE3"/>
                </a:solidFill>
              </a:rPr>
              <a:t> </a:t>
            </a:r>
            <a:r>
              <a:rPr sz="1600" spc="-10" dirty="0">
                <a:solidFill>
                  <a:srgbClr val="1CACE3"/>
                </a:solidFill>
              </a:rPr>
              <a:t>d</a:t>
            </a:r>
            <a:r>
              <a:rPr sz="1600" spc="-20" dirty="0">
                <a:solidFill>
                  <a:srgbClr val="1CACE3"/>
                </a:solidFill>
              </a:rPr>
              <a:t>e</a:t>
            </a:r>
            <a:r>
              <a:rPr sz="1600" spc="-5" dirty="0">
                <a:solidFill>
                  <a:srgbClr val="1CACE3"/>
                </a:solidFill>
              </a:rPr>
              <a:t>l</a:t>
            </a:r>
            <a:r>
              <a:rPr sz="1600" spc="25" dirty="0">
                <a:solidFill>
                  <a:srgbClr val="1CACE3"/>
                </a:solidFill>
              </a:rPr>
              <a:t> </a:t>
            </a:r>
            <a:r>
              <a:rPr sz="1600" spc="-45" dirty="0" smtClean="0">
                <a:solidFill>
                  <a:srgbClr val="1CACE3"/>
                </a:solidFill>
              </a:rPr>
              <a:t>2</a:t>
            </a:r>
            <a:r>
              <a:rPr sz="1600" spc="-10" dirty="0" smtClean="0">
                <a:solidFill>
                  <a:srgbClr val="1CACE3"/>
                </a:solidFill>
              </a:rPr>
              <a:t>7</a:t>
            </a:r>
            <a:r>
              <a:rPr sz="1600" dirty="0" smtClean="0">
                <a:solidFill>
                  <a:srgbClr val="1CACE3"/>
                </a:solidFill>
              </a:rPr>
              <a:t>/</a:t>
            </a:r>
            <a:r>
              <a:rPr sz="1600" spc="-10" dirty="0" smtClean="0">
                <a:solidFill>
                  <a:srgbClr val="1CACE3"/>
                </a:solidFill>
              </a:rPr>
              <a:t>06/</a:t>
            </a:r>
            <a:r>
              <a:rPr sz="1600" spc="-40" dirty="0" smtClean="0">
                <a:solidFill>
                  <a:srgbClr val="1CACE3"/>
                </a:solidFill>
              </a:rPr>
              <a:t>1</a:t>
            </a:r>
            <a:r>
              <a:rPr sz="1600" spc="-10" dirty="0" smtClean="0">
                <a:solidFill>
                  <a:srgbClr val="1CACE3"/>
                </a:solidFill>
              </a:rPr>
              <a:t>3</a:t>
            </a:r>
            <a:r>
              <a:rPr lang="it-IT" sz="1600" spc="-10" dirty="0" smtClean="0">
                <a:solidFill>
                  <a:srgbClr val="1CACE3"/>
                </a:solidFill>
              </a:rPr>
              <a:t/>
            </a:r>
            <a:br>
              <a:rPr lang="it-IT" sz="1600" spc="-10" dirty="0" smtClean="0">
                <a:solidFill>
                  <a:srgbClr val="1CACE3"/>
                </a:solidFill>
              </a:rPr>
            </a:br>
            <a:r>
              <a:rPr lang="it-IT" sz="3600" spc="-10" dirty="0" smtClean="0">
                <a:solidFill>
                  <a:srgbClr val="1CACE3"/>
                </a:solidFill>
              </a:rPr>
              <a:t>LIVELLO COLLEGIO</a:t>
            </a:r>
            <a:r>
              <a:rPr lang="it-IT" sz="1600" spc="-10" dirty="0" smtClean="0">
                <a:solidFill>
                  <a:srgbClr val="1CACE3"/>
                </a:solidFill>
              </a:rPr>
              <a:t/>
            </a:r>
            <a:br>
              <a:rPr lang="it-IT" sz="1600" spc="-10" dirty="0" smtClean="0">
                <a:solidFill>
                  <a:srgbClr val="1CACE3"/>
                </a:solidFill>
              </a:rPr>
            </a:br>
            <a:r>
              <a:rPr lang="it-IT" sz="1600" spc="-10" dirty="0" smtClean="0">
                <a:solidFill>
                  <a:srgbClr val="1CACE3"/>
                </a:solidFill>
              </a:rPr>
              <a:t/>
            </a:r>
            <a:br>
              <a:rPr lang="it-IT" sz="1600" spc="-10" dirty="0" smtClean="0">
                <a:solidFill>
                  <a:srgbClr val="1CACE3"/>
                </a:solidFill>
              </a:rPr>
            </a:br>
            <a:endParaRPr sz="1600" dirty="0"/>
          </a:p>
        </p:txBody>
      </p:sp>
      <p:sp>
        <p:nvSpPr>
          <p:cNvPr id="4" name="object 4"/>
          <p:cNvSpPr txBox="1"/>
          <p:nvPr/>
        </p:nvSpPr>
        <p:spPr>
          <a:xfrm>
            <a:off x="4536566" y="3701364"/>
            <a:ext cx="4213225" cy="2793365"/>
          </a:xfrm>
          <a:prstGeom prst="rect">
            <a:avLst/>
          </a:prstGeom>
        </p:spPr>
        <p:txBody>
          <a:bodyPr vert="horz" wrap="square" lIns="0" tIns="0" rIns="0" bIns="0" rtlCol="0">
            <a:spAutoFit/>
          </a:bodyPr>
          <a:lstStyle/>
          <a:p>
            <a:pPr marR="556260" algn="r">
              <a:lnSpc>
                <a:spcPct val="100000"/>
              </a:lnSpc>
            </a:pPr>
            <a:r>
              <a:rPr sz="1000" spc="-15" dirty="0">
                <a:solidFill>
                  <a:srgbClr val="1CACE3"/>
                </a:solidFill>
                <a:latin typeface="Arial"/>
                <a:cs typeface="Arial"/>
              </a:rPr>
              <a:t>13</a:t>
            </a:r>
            <a:endParaRPr sz="1000">
              <a:latin typeface="Arial"/>
              <a:cs typeface="Arial"/>
            </a:endParaRPr>
          </a:p>
        </p:txBody>
      </p:sp>
      <p:sp>
        <p:nvSpPr>
          <p:cNvPr id="5" name="object 5"/>
          <p:cNvSpPr/>
          <p:nvPr/>
        </p:nvSpPr>
        <p:spPr>
          <a:xfrm>
            <a:off x="323532" y="3100908"/>
            <a:ext cx="8426450" cy="605790"/>
          </a:xfrm>
          <a:custGeom>
            <a:avLst/>
            <a:gdLst/>
            <a:ahLst/>
            <a:cxnLst/>
            <a:rect l="l" t="t" r="r" b="b"/>
            <a:pathLst>
              <a:path w="8426450" h="605789">
                <a:moveTo>
                  <a:pt x="0" y="605205"/>
                </a:moveTo>
                <a:lnTo>
                  <a:pt x="8426069" y="605205"/>
                </a:lnTo>
                <a:lnTo>
                  <a:pt x="8426069" y="0"/>
                </a:lnTo>
                <a:lnTo>
                  <a:pt x="0" y="0"/>
                </a:lnTo>
                <a:lnTo>
                  <a:pt x="0" y="605205"/>
                </a:lnTo>
                <a:close/>
              </a:path>
            </a:pathLst>
          </a:custGeom>
          <a:solidFill>
            <a:srgbClr val="FFFFFF"/>
          </a:solidFill>
        </p:spPr>
        <p:txBody>
          <a:bodyPr wrap="square" lIns="0" tIns="0" rIns="0" bIns="0" rtlCol="0"/>
          <a:lstStyle/>
          <a:p>
            <a:endParaRPr/>
          </a:p>
        </p:txBody>
      </p:sp>
      <p:sp>
        <p:nvSpPr>
          <p:cNvPr id="6" name="object 6"/>
          <p:cNvSpPr/>
          <p:nvPr/>
        </p:nvSpPr>
        <p:spPr>
          <a:xfrm>
            <a:off x="323532" y="3701364"/>
            <a:ext cx="4213225" cy="2793365"/>
          </a:xfrm>
          <a:custGeom>
            <a:avLst/>
            <a:gdLst/>
            <a:ahLst/>
            <a:cxnLst/>
            <a:rect l="l" t="t" r="r" b="b"/>
            <a:pathLst>
              <a:path w="4213225" h="2793365">
                <a:moveTo>
                  <a:pt x="0" y="2792856"/>
                </a:moveTo>
                <a:lnTo>
                  <a:pt x="4213098" y="2792856"/>
                </a:lnTo>
                <a:lnTo>
                  <a:pt x="4213098" y="0"/>
                </a:lnTo>
                <a:lnTo>
                  <a:pt x="0" y="0"/>
                </a:lnTo>
                <a:lnTo>
                  <a:pt x="0" y="2792856"/>
                </a:lnTo>
                <a:close/>
              </a:path>
            </a:pathLst>
          </a:custGeom>
          <a:solidFill>
            <a:srgbClr val="FFFFFF"/>
          </a:solidFill>
        </p:spPr>
        <p:txBody>
          <a:bodyPr wrap="square" lIns="0" tIns="0" rIns="0" bIns="0" rtlCol="0"/>
          <a:lstStyle/>
          <a:p>
            <a:endParaRPr/>
          </a:p>
        </p:txBody>
      </p:sp>
      <p:sp>
        <p:nvSpPr>
          <p:cNvPr id="7" name="object 7"/>
          <p:cNvSpPr/>
          <p:nvPr/>
        </p:nvSpPr>
        <p:spPr>
          <a:xfrm>
            <a:off x="4536566" y="3701364"/>
            <a:ext cx="4213225" cy="2793365"/>
          </a:xfrm>
          <a:custGeom>
            <a:avLst/>
            <a:gdLst/>
            <a:ahLst/>
            <a:cxnLst/>
            <a:rect l="l" t="t" r="r" b="b"/>
            <a:pathLst>
              <a:path w="4213225" h="2793365">
                <a:moveTo>
                  <a:pt x="0" y="2792856"/>
                </a:moveTo>
                <a:lnTo>
                  <a:pt x="4213098" y="2792856"/>
                </a:lnTo>
                <a:lnTo>
                  <a:pt x="4213098" y="0"/>
                </a:lnTo>
                <a:lnTo>
                  <a:pt x="0" y="0"/>
                </a:lnTo>
                <a:lnTo>
                  <a:pt x="0" y="2792856"/>
                </a:lnTo>
                <a:close/>
              </a:path>
            </a:pathLst>
          </a:custGeom>
          <a:solidFill>
            <a:srgbClr val="FFFFFF"/>
          </a:solidFill>
        </p:spPr>
        <p:txBody>
          <a:bodyPr wrap="square" lIns="0" tIns="0" rIns="0" bIns="0" rtlCol="0"/>
          <a:lstStyle/>
          <a:p>
            <a:endParaRPr/>
          </a:p>
        </p:txBody>
      </p:sp>
      <p:sp>
        <p:nvSpPr>
          <p:cNvPr id="11" name="object 11"/>
          <p:cNvSpPr txBox="1"/>
          <p:nvPr/>
        </p:nvSpPr>
        <p:spPr>
          <a:xfrm>
            <a:off x="2057400" y="1524000"/>
            <a:ext cx="4871720" cy="861774"/>
          </a:xfrm>
          <a:prstGeom prst="rect">
            <a:avLst/>
          </a:prstGeom>
        </p:spPr>
        <p:txBody>
          <a:bodyPr vert="horz" wrap="square" lIns="0" tIns="0" rIns="0" bIns="0" rtlCol="0">
            <a:spAutoFit/>
          </a:bodyPr>
          <a:lstStyle/>
          <a:p>
            <a:pPr marL="12700" algn="ctr">
              <a:lnSpc>
                <a:spcPct val="100000"/>
              </a:lnSpc>
            </a:pPr>
            <a:r>
              <a:rPr sz="2800" b="1" dirty="0">
                <a:solidFill>
                  <a:srgbClr val="1CACE3"/>
                </a:solidFill>
                <a:latin typeface="Corbel"/>
                <a:cs typeface="Corbel"/>
              </a:rPr>
              <a:t>P</a:t>
            </a:r>
            <a:r>
              <a:rPr sz="2800" b="1" spc="-60" dirty="0">
                <a:solidFill>
                  <a:srgbClr val="1CACE3"/>
                </a:solidFill>
                <a:latin typeface="Corbel"/>
                <a:cs typeface="Corbel"/>
              </a:rPr>
              <a:t>T</a:t>
            </a:r>
            <a:r>
              <a:rPr sz="2800" b="1" spc="-5" dirty="0">
                <a:solidFill>
                  <a:srgbClr val="1CACE3"/>
                </a:solidFill>
                <a:latin typeface="Corbel"/>
                <a:cs typeface="Corbel"/>
              </a:rPr>
              <a:t>O</a:t>
            </a:r>
            <a:r>
              <a:rPr sz="2800" b="1" dirty="0">
                <a:solidFill>
                  <a:srgbClr val="1CACE3"/>
                </a:solidFill>
                <a:latin typeface="Corbel"/>
                <a:cs typeface="Corbel"/>
              </a:rPr>
              <a:t>F</a:t>
            </a:r>
            <a:r>
              <a:rPr sz="2800" b="1" spc="-15" dirty="0">
                <a:solidFill>
                  <a:srgbClr val="1CACE3"/>
                </a:solidFill>
                <a:latin typeface="Corbel"/>
                <a:cs typeface="Corbel"/>
              </a:rPr>
              <a:t> </a:t>
            </a:r>
            <a:r>
              <a:rPr sz="2800" b="1" dirty="0">
                <a:solidFill>
                  <a:srgbClr val="1CACE3"/>
                </a:solidFill>
                <a:latin typeface="Corbel"/>
                <a:cs typeface="Corbel"/>
              </a:rPr>
              <a:t>-</a:t>
            </a:r>
            <a:r>
              <a:rPr sz="2800" b="1" spc="-15" dirty="0">
                <a:solidFill>
                  <a:srgbClr val="1CACE3"/>
                </a:solidFill>
                <a:latin typeface="Corbel"/>
                <a:cs typeface="Corbel"/>
              </a:rPr>
              <a:t> </a:t>
            </a:r>
            <a:r>
              <a:rPr sz="2800" b="1" dirty="0">
                <a:solidFill>
                  <a:srgbClr val="1CACE3"/>
                </a:solidFill>
                <a:latin typeface="Corbel"/>
                <a:cs typeface="Corbel"/>
              </a:rPr>
              <a:t>Piano</a:t>
            </a:r>
            <a:r>
              <a:rPr sz="2800" b="1" spc="-10" dirty="0">
                <a:solidFill>
                  <a:srgbClr val="1CACE3"/>
                </a:solidFill>
                <a:latin typeface="Corbel"/>
                <a:cs typeface="Corbel"/>
              </a:rPr>
              <a:t> tr</a:t>
            </a:r>
            <a:r>
              <a:rPr sz="2800" b="1" dirty="0">
                <a:solidFill>
                  <a:srgbClr val="1CACE3"/>
                </a:solidFill>
                <a:latin typeface="Corbel"/>
                <a:cs typeface="Corbel"/>
              </a:rPr>
              <a:t>i</a:t>
            </a:r>
            <a:r>
              <a:rPr sz="2800" b="1" spc="5" dirty="0">
                <a:solidFill>
                  <a:srgbClr val="1CACE3"/>
                </a:solidFill>
                <a:latin typeface="Corbel"/>
                <a:cs typeface="Corbel"/>
              </a:rPr>
              <a:t>e</a:t>
            </a:r>
            <a:r>
              <a:rPr sz="2800" b="1" dirty="0">
                <a:solidFill>
                  <a:srgbClr val="1CACE3"/>
                </a:solidFill>
                <a:latin typeface="Corbel"/>
                <a:cs typeface="Corbel"/>
              </a:rPr>
              <a:t>nnale</a:t>
            </a:r>
            <a:r>
              <a:rPr sz="2800" b="1" spc="-25" dirty="0">
                <a:solidFill>
                  <a:srgbClr val="1CACE3"/>
                </a:solidFill>
                <a:latin typeface="Corbel"/>
                <a:cs typeface="Corbel"/>
              </a:rPr>
              <a:t> </a:t>
            </a:r>
            <a:r>
              <a:rPr sz="2800" b="1" dirty="0">
                <a:solidFill>
                  <a:srgbClr val="1CACE3"/>
                </a:solidFill>
                <a:latin typeface="Corbel"/>
                <a:cs typeface="Corbel"/>
              </a:rPr>
              <a:t>dell</a:t>
            </a:r>
            <a:r>
              <a:rPr sz="2800" b="1" spc="-110" dirty="0">
                <a:solidFill>
                  <a:srgbClr val="1CACE3"/>
                </a:solidFill>
                <a:latin typeface="Corbel"/>
                <a:cs typeface="Corbel"/>
              </a:rPr>
              <a:t>’</a:t>
            </a:r>
            <a:r>
              <a:rPr sz="2800" b="1" spc="-10" dirty="0">
                <a:solidFill>
                  <a:srgbClr val="1CACE3"/>
                </a:solidFill>
                <a:latin typeface="Corbel"/>
                <a:cs typeface="Corbel"/>
              </a:rPr>
              <a:t>o</a:t>
            </a:r>
            <a:r>
              <a:rPr sz="2800" b="1" dirty="0">
                <a:solidFill>
                  <a:srgbClr val="1CACE3"/>
                </a:solidFill>
                <a:latin typeface="Corbel"/>
                <a:cs typeface="Corbel"/>
              </a:rPr>
              <a:t>ffe</a:t>
            </a:r>
            <a:r>
              <a:rPr sz="2800" b="1" spc="-10" dirty="0">
                <a:solidFill>
                  <a:srgbClr val="1CACE3"/>
                </a:solidFill>
                <a:latin typeface="Corbel"/>
                <a:cs typeface="Corbel"/>
              </a:rPr>
              <a:t>r</a:t>
            </a:r>
            <a:r>
              <a:rPr sz="2800" b="1" dirty="0">
                <a:solidFill>
                  <a:srgbClr val="1CACE3"/>
                </a:solidFill>
                <a:latin typeface="Corbel"/>
                <a:cs typeface="Corbel"/>
              </a:rPr>
              <a:t>ta</a:t>
            </a:r>
            <a:r>
              <a:rPr sz="2800" b="1" spc="-25" dirty="0">
                <a:solidFill>
                  <a:srgbClr val="1CACE3"/>
                </a:solidFill>
                <a:latin typeface="Corbel"/>
                <a:cs typeface="Corbel"/>
              </a:rPr>
              <a:t> </a:t>
            </a:r>
            <a:r>
              <a:rPr sz="2800" b="1" dirty="0">
                <a:solidFill>
                  <a:srgbClr val="1CACE3"/>
                </a:solidFill>
                <a:latin typeface="Corbel"/>
                <a:cs typeface="Corbel"/>
              </a:rPr>
              <a:t>fo</a:t>
            </a:r>
            <a:r>
              <a:rPr sz="2800" b="1" spc="-15" dirty="0">
                <a:solidFill>
                  <a:srgbClr val="1CACE3"/>
                </a:solidFill>
                <a:latin typeface="Corbel"/>
                <a:cs typeface="Corbel"/>
              </a:rPr>
              <a:t>r</a:t>
            </a:r>
            <a:r>
              <a:rPr sz="2800" b="1" dirty="0">
                <a:solidFill>
                  <a:srgbClr val="1CACE3"/>
                </a:solidFill>
                <a:latin typeface="Corbel"/>
                <a:cs typeface="Corbel"/>
              </a:rPr>
              <a:t>m</a:t>
            </a:r>
            <a:r>
              <a:rPr sz="2800" b="1" spc="-10" dirty="0">
                <a:solidFill>
                  <a:srgbClr val="1CACE3"/>
                </a:solidFill>
                <a:latin typeface="Corbel"/>
                <a:cs typeface="Corbel"/>
              </a:rPr>
              <a:t>a</a:t>
            </a:r>
            <a:r>
              <a:rPr sz="2800" b="1" dirty="0">
                <a:solidFill>
                  <a:srgbClr val="1CACE3"/>
                </a:solidFill>
                <a:latin typeface="Corbel"/>
                <a:cs typeface="Corbel"/>
              </a:rPr>
              <a:t>tiva</a:t>
            </a:r>
            <a:endParaRPr sz="2800" dirty="0">
              <a:latin typeface="Corbel"/>
              <a:cs typeface="Corbel"/>
            </a:endParaRPr>
          </a:p>
        </p:txBody>
      </p:sp>
      <p:sp>
        <p:nvSpPr>
          <p:cNvPr id="13" name="object 13"/>
          <p:cNvSpPr txBox="1"/>
          <p:nvPr/>
        </p:nvSpPr>
        <p:spPr>
          <a:xfrm>
            <a:off x="228600" y="2362200"/>
            <a:ext cx="8426450" cy="615553"/>
          </a:xfrm>
          <a:prstGeom prst="rect">
            <a:avLst/>
          </a:prstGeom>
          <a:solidFill>
            <a:srgbClr val="FFFFFF"/>
          </a:solidFill>
          <a:ln w="19050">
            <a:solidFill>
              <a:srgbClr val="335B74"/>
            </a:solidFill>
          </a:ln>
        </p:spPr>
        <p:txBody>
          <a:bodyPr vert="horz" wrap="square" lIns="0" tIns="0" rIns="0" bIns="0" rtlCol="0">
            <a:spAutoFit/>
          </a:bodyPr>
          <a:lstStyle/>
          <a:p>
            <a:pPr marL="1188720" algn="ctr">
              <a:lnSpc>
                <a:spcPct val="100000"/>
              </a:lnSpc>
            </a:pPr>
            <a:r>
              <a:rPr sz="2000" dirty="0">
                <a:latin typeface="Corbel"/>
                <a:cs typeface="Corbel"/>
              </a:rPr>
              <a:t>L</a:t>
            </a:r>
            <a:r>
              <a:rPr sz="2000" b="1" dirty="0">
                <a:latin typeface="Corbel"/>
                <a:cs typeface="Corbel"/>
              </a:rPr>
              <a:t>e</a:t>
            </a:r>
            <a:r>
              <a:rPr sz="2000" b="1" spc="-25" dirty="0">
                <a:latin typeface="Corbel"/>
                <a:cs typeface="Corbel"/>
              </a:rPr>
              <a:t> </a:t>
            </a:r>
            <a:r>
              <a:rPr sz="2000" b="1" dirty="0">
                <a:latin typeface="Corbel"/>
                <a:cs typeface="Corbel"/>
              </a:rPr>
              <a:t>s</a:t>
            </a:r>
            <a:r>
              <a:rPr sz="2000" b="1" spc="-10" dirty="0">
                <a:latin typeface="Corbel"/>
                <a:cs typeface="Corbel"/>
              </a:rPr>
              <a:t>c</a:t>
            </a:r>
            <a:r>
              <a:rPr sz="2000" b="1" dirty="0">
                <a:latin typeface="Corbel"/>
                <a:cs typeface="Corbel"/>
              </a:rPr>
              <a:t>uo</a:t>
            </a:r>
            <a:r>
              <a:rPr sz="2000" b="1" spc="-5" dirty="0">
                <a:latin typeface="Corbel"/>
                <a:cs typeface="Corbel"/>
              </a:rPr>
              <a:t>l</a:t>
            </a:r>
            <a:r>
              <a:rPr sz="2000" b="1" dirty="0">
                <a:latin typeface="Corbel"/>
                <a:cs typeface="Corbel"/>
              </a:rPr>
              <a:t>e</a:t>
            </a:r>
            <a:r>
              <a:rPr sz="2000" b="1" spc="-10" dirty="0">
                <a:latin typeface="Corbel"/>
                <a:cs typeface="Corbel"/>
              </a:rPr>
              <a:t> </a:t>
            </a:r>
            <a:r>
              <a:rPr sz="2000" b="1" dirty="0">
                <a:latin typeface="Corbel"/>
                <a:cs typeface="Corbel"/>
              </a:rPr>
              <a:t>d</a:t>
            </a:r>
            <a:r>
              <a:rPr sz="2000" b="1" spc="-15" dirty="0">
                <a:latin typeface="Corbel"/>
                <a:cs typeface="Corbel"/>
              </a:rPr>
              <a:t>e</a:t>
            </a:r>
            <a:r>
              <a:rPr sz="2000" b="1" dirty="0">
                <a:latin typeface="Corbel"/>
                <a:cs typeface="Corbel"/>
              </a:rPr>
              <a:t>v</a:t>
            </a:r>
            <a:r>
              <a:rPr sz="2000" b="1" spc="-10" dirty="0">
                <a:latin typeface="Corbel"/>
                <a:cs typeface="Corbel"/>
              </a:rPr>
              <a:t>o</a:t>
            </a:r>
            <a:r>
              <a:rPr sz="2000" b="1" dirty="0">
                <a:latin typeface="Corbel"/>
                <a:cs typeface="Corbel"/>
              </a:rPr>
              <a:t>no “e</a:t>
            </a:r>
            <a:r>
              <a:rPr sz="2000" b="1" spc="-10" dirty="0">
                <a:latin typeface="Corbel"/>
                <a:cs typeface="Corbel"/>
              </a:rPr>
              <a:t>s</a:t>
            </a:r>
            <a:r>
              <a:rPr sz="2000" b="1" dirty="0">
                <a:latin typeface="Corbel"/>
                <a:cs typeface="Corbel"/>
              </a:rPr>
              <a:t>p</a:t>
            </a:r>
            <a:r>
              <a:rPr sz="2000" b="1" spc="-10" dirty="0">
                <a:latin typeface="Corbel"/>
                <a:cs typeface="Corbel"/>
              </a:rPr>
              <a:t>l</a:t>
            </a:r>
            <a:r>
              <a:rPr sz="2000" b="1" dirty="0">
                <a:latin typeface="Corbel"/>
                <a:cs typeface="Corbel"/>
              </a:rPr>
              <a:t>i</a:t>
            </a:r>
            <a:r>
              <a:rPr sz="2000" b="1" spc="-10" dirty="0">
                <a:latin typeface="Corbel"/>
                <a:cs typeface="Corbel"/>
              </a:rPr>
              <a:t>c</a:t>
            </a:r>
            <a:r>
              <a:rPr sz="2000" b="1" dirty="0">
                <a:latin typeface="Corbel"/>
                <a:cs typeface="Corbel"/>
              </a:rPr>
              <a:t>ita</a:t>
            </a:r>
            <a:r>
              <a:rPr sz="2000" b="1" spc="-10" dirty="0">
                <a:latin typeface="Corbel"/>
                <a:cs typeface="Corbel"/>
              </a:rPr>
              <a:t>r</a:t>
            </a:r>
            <a:r>
              <a:rPr sz="2000" b="1" dirty="0">
                <a:latin typeface="Corbel"/>
                <a:cs typeface="Corbel"/>
              </a:rPr>
              <a:t>e</a:t>
            </a:r>
            <a:r>
              <a:rPr sz="2000" b="1" spc="-10" dirty="0">
                <a:latin typeface="Corbel"/>
                <a:cs typeface="Corbel"/>
              </a:rPr>
              <a:t> </a:t>
            </a:r>
            <a:r>
              <a:rPr sz="2000" b="1" dirty="0">
                <a:latin typeface="Corbel"/>
                <a:cs typeface="Corbel"/>
              </a:rPr>
              <a:t>nel</a:t>
            </a:r>
            <a:r>
              <a:rPr sz="2000" b="1" spc="-10" dirty="0">
                <a:latin typeface="Corbel"/>
                <a:cs typeface="Corbel"/>
              </a:rPr>
              <a:t> </a:t>
            </a:r>
            <a:r>
              <a:rPr sz="2000" b="1" dirty="0">
                <a:latin typeface="Corbel"/>
                <a:cs typeface="Corbel"/>
              </a:rPr>
              <a:t>P</a:t>
            </a:r>
            <a:r>
              <a:rPr sz="2000" b="1" spc="-35" dirty="0">
                <a:latin typeface="Corbel"/>
                <a:cs typeface="Corbel"/>
              </a:rPr>
              <a:t>T</a:t>
            </a:r>
            <a:r>
              <a:rPr sz="2000" b="1" spc="-10" dirty="0">
                <a:latin typeface="Corbel"/>
                <a:cs typeface="Corbel"/>
              </a:rPr>
              <a:t>O</a:t>
            </a:r>
            <a:r>
              <a:rPr sz="2000" b="1" dirty="0">
                <a:latin typeface="Corbel"/>
                <a:cs typeface="Corbel"/>
              </a:rPr>
              <a:t>F</a:t>
            </a:r>
            <a:r>
              <a:rPr sz="2000" b="1" spc="-5" dirty="0">
                <a:latin typeface="Corbel"/>
                <a:cs typeface="Corbel"/>
              </a:rPr>
              <a:t> </a:t>
            </a:r>
            <a:r>
              <a:rPr sz="2000" b="1" dirty="0">
                <a:latin typeface="Corbel"/>
                <a:cs typeface="Corbel"/>
              </a:rPr>
              <a:t>l’im</a:t>
            </a:r>
            <a:r>
              <a:rPr sz="2000" b="1" spc="-10" dirty="0">
                <a:latin typeface="Corbel"/>
                <a:cs typeface="Corbel"/>
              </a:rPr>
              <a:t>p</a:t>
            </a:r>
            <a:r>
              <a:rPr sz="2000" b="1" spc="-5" dirty="0">
                <a:latin typeface="Corbel"/>
                <a:cs typeface="Corbel"/>
              </a:rPr>
              <a:t>e</a:t>
            </a:r>
            <a:r>
              <a:rPr sz="2000" b="1" dirty="0">
                <a:latin typeface="Corbel"/>
                <a:cs typeface="Corbel"/>
              </a:rPr>
              <a:t>gno</a:t>
            </a:r>
            <a:r>
              <a:rPr sz="2000" b="1" spc="-10" dirty="0">
                <a:latin typeface="Corbel"/>
                <a:cs typeface="Corbel"/>
              </a:rPr>
              <a:t> </a:t>
            </a:r>
            <a:r>
              <a:rPr sz="2000" b="1" dirty="0">
                <a:latin typeface="Corbel"/>
                <a:cs typeface="Corbel"/>
              </a:rPr>
              <a:t>p</a:t>
            </a:r>
            <a:r>
              <a:rPr sz="2000" b="1" spc="-10" dirty="0">
                <a:latin typeface="Corbel"/>
                <a:cs typeface="Corbel"/>
              </a:rPr>
              <a:t>ro</a:t>
            </a:r>
            <a:r>
              <a:rPr sz="2000" b="1" dirty="0">
                <a:latin typeface="Corbel"/>
                <a:cs typeface="Corbel"/>
              </a:rPr>
              <a:t>g</a:t>
            </a:r>
            <a:r>
              <a:rPr sz="2000" b="1" spc="-10" dirty="0">
                <a:latin typeface="Corbel"/>
                <a:cs typeface="Corbel"/>
              </a:rPr>
              <a:t>ra</a:t>
            </a:r>
            <a:r>
              <a:rPr sz="2000" b="1" dirty="0">
                <a:latin typeface="Corbel"/>
                <a:cs typeface="Corbel"/>
              </a:rPr>
              <a:t>mm</a:t>
            </a:r>
            <a:r>
              <a:rPr sz="2000" b="1" spc="-10" dirty="0">
                <a:latin typeface="Corbel"/>
                <a:cs typeface="Corbel"/>
              </a:rPr>
              <a:t>a</a:t>
            </a:r>
            <a:r>
              <a:rPr sz="2000" b="1" dirty="0">
                <a:latin typeface="Corbel"/>
                <a:cs typeface="Corbel"/>
              </a:rPr>
              <a:t>tico</a:t>
            </a:r>
            <a:r>
              <a:rPr sz="2000" b="1" spc="-15" dirty="0">
                <a:latin typeface="Corbel"/>
                <a:cs typeface="Corbel"/>
              </a:rPr>
              <a:t> </a:t>
            </a:r>
            <a:r>
              <a:rPr sz="2000" b="1" dirty="0">
                <a:latin typeface="Corbel"/>
                <a:cs typeface="Corbel"/>
              </a:rPr>
              <a:t>p</a:t>
            </a:r>
            <a:r>
              <a:rPr sz="2000" b="1" spc="-10" dirty="0">
                <a:latin typeface="Corbel"/>
                <a:cs typeface="Corbel"/>
              </a:rPr>
              <a:t>e</a:t>
            </a:r>
            <a:r>
              <a:rPr sz="2000" b="1" dirty="0">
                <a:latin typeface="Corbel"/>
                <a:cs typeface="Corbel"/>
              </a:rPr>
              <a:t>r</a:t>
            </a:r>
            <a:r>
              <a:rPr sz="2000" b="1" spc="-10" dirty="0">
                <a:latin typeface="Corbel"/>
                <a:cs typeface="Corbel"/>
              </a:rPr>
              <a:t> </a:t>
            </a:r>
            <a:r>
              <a:rPr sz="2000" b="1" dirty="0">
                <a:latin typeface="Corbel"/>
                <a:cs typeface="Corbel"/>
              </a:rPr>
              <a:t>l’inclu</a:t>
            </a:r>
            <a:r>
              <a:rPr sz="2000" b="1" spc="-5" dirty="0">
                <a:latin typeface="Corbel"/>
                <a:cs typeface="Corbel"/>
              </a:rPr>
              <a:t>s</a:t>
            </a:r>
            <a:r>
              <a:rPr sz="2000" b="1" dirty="0">
                <a:latin typeface="Corbel"/>
                <a:cs typeface="Corbel"/>
              </a:rPr>
              <a:t>i</a:t>
            </a:r>
            <a:r>
              <a:rPr sz="2000" b="1" spc="-10" dirty="0">
                <a:latin typeface="Corbel"/>
                <a:cs typeface="Corbel"/>
              </a:rPr>
              <a:t>o</a:t>
            </a:r>
            <a:r>
              <a:rPr sz="2000" b="1" dirty="0">
                <a:latin typeface="Corbel"/>
                <a:cs typeface="Corbel"/>
              </a:rPr>
              <a:t>ne</a:t>
            </a:r>
            <a:r>
              <a:rPr sz="2000" b="1" spc="-80" dirty="0">
                <a:latin typeface="Corbel"/>
                <a:cs typeface="Corbel"/>
              </a:rPr>
              <a:t>”</a:t>
            </a:r>
            <a:r>
              <a:rPr sz="2000" b="1" dirty="0">
                <a:latin typeface="Corbel"/>
                <a:cs typeface="Corbel"/>
              </a:rPr>
              <a:t>.</a:t>
            </a:r>
          </a:p>
        </p:txBody>
      </p:sp>
      <p:graphicFrame>
        <p:nvGraphicFramePr>
          <p:cNvPr id="8" name="object 8"/>
          <p:cNvGraphicFramePr>
            <a:graphicFrameLocks noGrp="1"/>
          </p:cNvGraphicFramePr>
          <p:nvPr/>
        </p:nvGraphicFramePr>
        <p:xfrm>
          <a:off x="314007" y="3091382"/>
          <a:ext cx="8426132" cy="3538017"/>
        </p:xfrm>
        <a:graphic>
          <a:graphicData uri="http://schemas.openxmlformats.org/drawingml/2006/table">
            <a:tbl>
              <a:tblPr firstRow="1" bandRow="1">
                <a:tableStyleId>{2D5ABB26-0587-4C30-8999-92F81FD0307C}</a:tableStyleId>
              </a:tblPr>
              <a:tblGrid>
                <a:gridCol w="4213066"/>
                <a:gridCol w="4213066"/>
              </a:tblGrid>
              <a:tr h="382150">
                <a:tc gridSpan="2">
                  <a:txBody>
                    <a:bodyPr/>
                    <a:lstStyle/>
                    <a:p>
                      <a:pPr marL="2271395">
                        <a:lnSpc>
                          <a:spcPct val="100000"/>
                        </a:lnSpc>
                      </a:pPr>
                      <a:r>
                        <a:rPr sz="2000" b="1" spc="-160" dirty="0">
                          <a:solidFill>
                            <a:srgbClr val="001F5F"/>
                          </a:solidFill>
                          <a:latin typeface="Corbel"/>
                          <a:cs typeface="Corbel"/>
                        </a:rPr>
                        <a:t>P</a:t>
                      </a:r>
                      <a:r>
                        <a:rPr sz="2000" b="1" spc="-5" dirty="0">
                          <a:solidFill>
                            <a:srgbClr val="001F5F"/>
                          </a:solidFill>
                          <a:latin typeface="Corbel"/>
                          <a:cs typeface="Corbel"/>
                        </a:rPr>
                        <a:t>A</a:t>
                      </a:r>
                      <a:r>
                        <a:rPr sz="2000" b="1" dirty="0">
                          <a:solidFill>
                            <a:srgbClr val="001F5F"/>
                          </a:solidFill>
                          <a:latin typeface="Corbel"/>
                          <a:cs typeface="Corbel"/>
                        </a:rPr>
                        <a:t>I </a:t>
                      </a:r>
                      <a:r>
                        <a:rPr sz="2000" b="1" spc="-20" dirty="0">
                          <a:solidFill>
                            <a:srgbClr val="001F5F"/>
                          </a:solidFill>
                          <a:latin typeface="Corbel"/>
                          <a:cs typeface="Corbel"/>
                        </a:rPr>
                        <a:t> </a:t>
                      </a:r>
                      <a:r>
                        <a:rPr sz="2000" b="1" dirty="0">
                          <a:solidFill>
                            <a:srgbClr val="001F5F"/>
                          </a:solidFill>
                          <a:latin typeface="Corbel"/>
                          <a:cs typeface="Corbel"/>
                        </a:rPr>
                        <a:t>- Piano</a:t>
                      </a:r>
                      <a:r>
                        <a:rPr sz="2000" b="1" spc="-20" dirty="0">
                          <a:solidFill>
                            <a:srgbClr val="001F5F"/>
                          </a:solidFill>
                          <a:latin typeface="Corbel"/>
                          <a:cs typeface="Corbel"/>
                        </a:rPr>
                        <a:t> </a:t>
                      </a:r>
                      <a:r>
                        <a:rPr sz="2000" b="1" dirty="0">
                          <a:solidFill>
                            <a:srgbClr val="001F5F"/>
                          </a:solidFill>
                          <a:latin typeface="Corbel"/>
                          <a:cs typeface="Corbel"/>
                        </a:rPr>
                        <a:t>an</a:t>
                      </a:r>
                      <a:r>
                        <a:rPr sz="2000" b="1" spc="5" dirty="0">
                          <a:solidFill>
                            <a:srgbClr val="001F5F"/>
                          </a:solidFill>
                          <a:latin typeface="Corbel"/>
                          <a:cs typeface="Corbel"/>
                        </a:rPr>
                        <a:t>n</a:t>
                      </a:r>
                      <a:r>
                        <a:rPr sz="2000" b="1" dirty="0">
                          <a:solidFill>
                            <a:srgbClr val="001F5F"/>
                          </a:solidFill>
                          <a:latin typeface="Corbel"/>
                          <a:cs typeface="Corbel"/>
                        </a:rPr>
                        <a:t>uale</a:t>
                      </a:r>
                      <a:r>
                        <a:rPr sz="2000" b="1" spc="-15" dirty="0">
                          <a:solidFill>
                            <a:srgbClr val="001F5F"/>
                          </a:solidFill>
                          <a:latin typeface="Corbel"/>
                          <a:cs typeface="Corbel"/>
                        </a:rPr>
                        <a:t> </a:t>
                      </a:r>
                      <a:r>
                        <a:rPr sz="2000" b="1" dirty="0">
                          <a:solidFill>
                            <a:srgbClr val="001F5F"/>
                          </a:solidFill>
                          <a:latin typeface="Corbel"/>
                          <a:cs typeface="Corbel"/>
                        </a:rPr>
                        <a:t>per</a:t>
                      </a:r>
                      <a:r>
                        <a:rPr sz="2000" b="1" spc="-20" dirty="0">
                          <a:solidFill>
                            <a:srgbClr val="001F5F"/>
                          </a:solidFill>
                          <a:latin typeface="Corbel"/>
                          <a:cs typeface="Corbel"/>
                        </a:rPr>
                        <a:t> </a:t>
                      </a:r>
                      <a:r>
                        <a:rPr sz="2000" b="1" dirty="0">
                          <a:solidFill>
                            <a:srgbClr val="001F5F"/>
                          </a:solidFill>
                          <a:latin typeface="Corbel"/>
                          <a:cs typeface="Corbel"/>
                        </a:rPr>
                        <a:t>l</a:t>
                      </a:r>
                      <a:r>
                        <a:rPr sz="2000" b="1" spc="5" dirty="0">
                          <a:solidFill>
                            <a:srgbClr val="001F5F"/>
                          </a:solidFill>
                          <a:latin typeface="Corbel"/>
                          <a:cs typeface="Corbel"/>
                        </a:rPr>
                        <a:t>’</a:t>
                      </a:r>
                      <a:r>
                        <a:rPr sz="2000" b="1" dirty="0">
                          <a:solidFill>
                            <a:srgbClr val="001F5F"/>
                          </a:solidFill>
                          <a:latin typeface="Corbel"/>
                          <a:cs typeface="Corbel"/>
                        </a:rPr>
                        <a:t>i</a:t>
                      </a:r>
                      <a:r>
                        <a:rPr sz="2000" b="1" spc="5" dirty="0">
                          <a:solidFill>
                            <a:srgbClr val="001F5F"/>
                          </a:solidFill>
                          <a:latin typeface="Corbel"/>
                          <a:cs typeface="Corbel"/>
                        </a:rPr>
                        <a:t>n</a:t>
                      </a:r>
                      <a:r>
                        <a:rPr sz="2000" b="1" dirty="0">
                          <a:solidFill>
                            <a:srgbClr val="001F5F"/>
                          </a:solidFill>
                          <a:latin typeface="Corbel"/>
                          <a:cs typeface="Corbel"/>
                        </a:rPr>
                        <a:t>clus</a:t>
                      </a:r>
                      <a:r>
                        <a:rPr sz="2000" b="1" spc="5" dirty="0">
                          <a:solidFill>
                            <a:srgbClr val="001F5F"/>
                          </a:solidFill>
                          <a:latin typeface="Corbel"/>
                          <a:cs typeface="Corbel"/>
                        </a:rPr>
                        <a:t>i</a:t>
                      </a:r>
                      <a:r>
                        <a:rPr sz="2000" b="1" spc="-5" dirty="0">
                          <a:solidFill>
                            <a:srgbClr val="001F5F"/>
                          </a:solidFill>
                          <a:latin typeface="Corbel"/>
                          <a:cs typeface="Corbel"/>
                        </a:rPr>
                        <a:t>vità</a:t>
                      </a:r>
                      <a:endParaRPr sz="2000" dirty="0">
                        <a:latin typeface="Corbel"/>
                        <a:cs typeface="Corbel"/>
                      </a:endParaRPr>
                    </a:p>
                  </a:txBody>
                  <a:tcPr marL="0" marR="0" marT="0" marB="0">
                    <a:lnL w="19050">
                      <a:solidFill>
                        <a:srgbClr val="2C5268"/>
                      </a:solidFill>
                      <a:prstDash val="solid"/>
                    </a:lnL>
                    <a:lnR w="19050">
                      <a:solidFill>
                        <a:srgbClr val="2C5268"/>
                      </a:solidFill>
                      <a:prstDash val="solid"/>
                    </a:lnR>
                    <a:lnT w="19050">
                      <a:solidFill>
                        <a:srgbClr val="2C5268"/>
                      </a:solidFill>
                      <a:prstDash val="solid"/>
                    </a:lnT>
                    <a:lnB w="19050">
                      <a:solidFill>
                        <a:srgbClr val="2C5268"/>
                      </a:solidFill>
                      <a:prstDash val="solid"/>
                    </a:lnB>
                    <a:solidFill>
                      <a:srgbClr val="FFFFFF"/>
                    </a:solidFill>
                  </a:tcPr>
                </a:tc>
                <a:tc hMerge="1">
                  <a:txBody>
                    <a:bodyPr/>
                    <a:lstStyle/>
                    <a:p>
                      <a:endParaRPr/>
                    </a:p>
                  </a:txBody>
                  <a:tcPr marL="0" marR="0" marT="0" marB="0"/>
                </a:tc>
              </a:tr>
              <a:tr h="3155867">
                <a:tc>
                  <a:txBody>
                    <a:bodyPr/>
                    <a:lstStyle/>
                    <a:p>
                      <a:pPr marL="82550" marR="311785">
                        <a:lnSpc>
                          <a:spcPts val="1430"/>
                        </a:lnSpc>
                        <a:spcBef>
                          <a:spcPts val="600"/>
                        </a:spcBef>
                      </a:pPr>
                      <a:r>
                        <a:rPr sz="1600" b="1" spc="-5" dirty="0" smtClean="0">
                          <a:latin typeface="Corbel"/>
                          <a:cs typeface="Corbel"/>
                        </a:rPr>
                        <a:t>A</a:t>
                      </a:r>
                      <a:r>
                        <a:rPr sz="1600" b="1" dirty="0" smtClean="0">
                          <a:latin typeface="Corbel"/>
                          <a:cs typeface="Corbel"/>
                        </a:rPr>
                        <a:t>l</a:t>
                      </a:r>
                      <a:r>
                        <a:rPr sz="1600" b="1" spc="-5" dirty="0" smtClean="0">
                          <a:latin typeface="Corbel"/>
                          <a:cs typeface="Corbel"/>
                        </a:rPr>
                        <a:t> </a:t>
                      </a:r>
                      <a:r>
                        <a:rPr sz="1600" b="1" spc="-5" dirty="0">
                          <a:latin typeface="Corbel"/>
                          <a:cs typeface="Corbel"/>
                        </a:rPr>
                        <a:t>t</a:t>
                      </a:r>
                      <a:r>
                        <a:rPr sz="1600" b="1" spc="-10" dirty="0">
                          <a:latin typeface="Corbel"/>
                          <a:cs typeface="Corbel"/>
                        </a:rPr>
                        <a:t>e</a:t>
                      </a:r>
                      <a:r>
                        <a:rPr sz="1600" b="1" dirty="0">
                          <a:latin typeface="Corbel"/>
                          <a:cs typeface="Corbel"/>
                        </a:rPr>
                        <a:t>rmine</a:t>
                      </a:r>
                      <a:r>
                        <a:rPr sz="1600" b="1" spc="10" dirty="0">
                          <a:latin typeface="Corbel"/>
                          <a:cs typeface="Corbel"/>
                        </a:rPr>
                        <a:t> </a:t>
                      </a:r>
                      <a:r>
                        <a:rPr sz="1600" b="1" spc="-5" dirty="0">
                          <a:latin typeface="Corbel"/>
                          <a:cs typeface="Corbel"/>
                        </a:rPr>
                        <a:t>d</a:t>
                      </a:r>
                      <a:r>
                        <a:rPr sz="1600" b="1" dirty="0">
                          <a:latin typeface="Corbel"/>
                          <a:cs typeface="Corbel"/>
                        </a:rPr>
                        <a:t>i o</a:t>
                      </a:r>
                      <a:r>
                        <a:rPr sz="1600" b="1" spc="-10" dirty="0">
                          <a:latin typeface="Corbel"/>
                          <a:cs typeface="Corbel"/>
                        </a:rPr>
                        <a:t>g</a:t>
                      </a:r>
                      <a:r>
                        <a:rPr sz="1600" b="1" dirty="0">
                          <a:latin typeface="Corbel"/>
                          <a:cs typeface="Corbel"/>
                        </a:rPr>
                        <a:t>ni</a:t>
                      </a:r>
                      <a:r>
                        <a:rPr sz="1600" b="1" spc="5" dirty="0">
                          <a:latin typeface="Corbel"/>
                          <a:cs typeface="Corbel"/>
                        </a:rPr>
                        <a:t> </a:t>
                      </a:r>
                      <a:r>
                        <a:rPr sz="1600" b="1" dirty="0">
                          <a:latin typeface="Corbel"/>
                          <a:cs typeface="Corbel"/>
                        </a:rPr>
                        <a:t>anno</a:t>
                      </a:r>
                      <a:r>
                        <a:rPr sz="1600" b="1" spc="-5" dirty="0">
                          <a:latin typeface="Corbel"/>
                          <a:cs typeface="Corbel"/>
                        </a:rPr>
                        <a:t> </a:t>
                      </a:r>
                      <a:r>
                        <a:rPr sz="1600" b="1" dirty="0">
                          <a:latin typeface="Corbel"/>
                          <a:cs typeface="Corbel"/>
                        </a:rPr>
                        <a:t>scolastico </a:t>
                      </a:r>
                      <a:r>
                        <a:rPr sz="1600" dirty="0">
                          <a:latin typeface="Corbel"/>
                          <a:cs typeface="Corbel"/>
                        </a:rPr>
                        <a:t>o</a:t>
                      </a:r>
                      <a:r>
                        <a:rPr sz="1600" spc="-5" dirty="0">
                          <a:latin typeface="Corbel"/>
                          <a:cs typeface="Corbel"/>
                        </a:rPr>
                        <a:t>gn</a:t>
                      </a:r>
                      <a:r>
                        <a:rPr sz="1600" dirty="0">
                          <a:latin typeface="Corbel"/>
                          <a:cs typeface="Corbel"/>
                        </a:rPr>
                        <a:t>i istituto</a:t>
                      </a:r>
                      <a:r>
                        <a:rPr sz="1600" spc="-10" dirty="0">
                          <a:latin typeface="Corbel"/>
                          <a:cs typeface="Corbel"/>
                        </a:rPr>
                        <a:t> </a:t>
                      </a:r>
                      <a:r>
                        <a:rPr sz="1600" dirty="0">
                          <a:latin typeface="Corbel"/>
                          <a:cs typeface="Corbel"/>
                        </a:rPr>
                        <a:t>elabora una</a:t>
                      </a:r>
                      <a:r>
                        <a:rPr sz="1600" spc="-10" dirty="0">
                          <a:latin typeface="Corbel"/>
                          <a:cs typeface="Corbel"/>
                        </a:rPr>
                        <a:t> </a:t>
                      </a:r>
                      <a:r>
                        <a:rPr sz="1600" spc="-5" dirty="0">
                          <a:latin typeface="Corbel"/>
                          <a:cs typeface="Corbel"/>
                        </a:rPr>
                        <a:t>p</a:t>
                      </a:r>
                      <a:r>
                        <a:rPr sz="1600" dirty="0">
                          <a:latin typeface="Corbel"/>
                          <a:cs typeface="Corbel"/>
                        </a:rPr>
                        <a:t>ropos</a:t>
                      </a:r>
                      <a:r>
                        <a:rPr sz="1600" spc="5" dirty="0">
                          <a:latin typeface="Corbel"/>
                          <a:cs typeface="Corbel"/>
                        </a:rPr>
                        <a:t>t</a:t>
                      </a:r>
                      <a:r>
                        <a:rPr sz="1600" dirty="0">
                          <a:latin typeface="Corbel"/>
                          <a:cs typeface="Corbel"/>
                        </a:rPr>
                        <a:t>a di </a:t>
                      </a:r>
                      <a:r>
                        <a:rPr sz="1600" spc="-95" dirty="0">
                          <a:latin typeface="Corbel"/>
                          <a:cs typeface="Corbel"/>
                        </a:rPr>
                        <a:t>P</a:t>
                      </a:r>
                      <a:r>
                        <a:rPr sz="1600" dirty="0">
                          <a:latin typeface="Corbel"/>
                          <a:cs typeface="Corbel"/>
                        </a:rPr>
                        <a:t>AI,</a:t>
                      </a:r>
                      <a:r>
                        <a:rPr sz="1600" spc="-15" dirty="0">
                          <a:latin typeface="Corbel"/>
                          <a:cs typeface="Corbel"/>
                        </a:rPr>
                        <a:t> </a:t>
                      </a:r>
                      <a:r>
                        <a:rPr sz="1600" dirty="0">
                          <a:latin typeface="Corbel"/>
                          <a:cs typeface="Corbel"/>
                        </a:rPr>
                        <a:t>ri</a:t>
                      </a:r>
                      <a:r>
                        <a:rPr sz="1600" spc="-10" dirty="0">
                          <a:latin typeface="Corbel"/>
                          <a:cs typeface="Corbel"/>
                        </a:rPr>
                        <a:t>f</a:t>
                      </a:r>
                      <a:r>
                        <a:rPr sz="1600" dirty="0">
                          <a:latin typeface="Corbel"/>
                          <a:cs typeface="Corbel"/>
                        </a:rPr>
                        <a:t>erito</a:t>
                      </a:r>
                      <a:r>
                        <a:rPr sz="1600" spc="5" dirty="0">
                          <a:latin typeface="Corbel"/>
                          <a:cs typeface="Corbel"/>
                        </a:rPr>
                        <a:t> </a:t>
                      </a:r>
                      <a:r>
                        <a:rPr sz="1600" dirty="0">
                          <a:latin typeface="Corbel"/>
                          <a:cs typeface="Corbel"/>
                        </a:rPr>
                        <a:t>a </a:t>
                      </a:r>
                      <a:r>
                        <a:rPr sz="1600" spc="5" dirty="0">
                          <a:latin typeface="Corbel"/>
                          <a:cs typeface="Corbel"/>
                        </a:rPr>
                        <a:t>t</a:t>
                      </a:r>
                      <a:r>
                        <a:rPr sz="1600" dirty="0">
                          <a:latin typeface="Corbel"/>
                          <a:cs typeface="Corbel"/>
                        </a:rPr>
                        <a:t>u</a:t>
                      </a:r>
                      <a:r>
                        <a:rPr sz="1600" spc="5" dirty="0">
                          <a:latin typeface="Corbel"/>
                          <a:cs typeface="Corbel"/>
                        </a:rPr>
                        <a:t>tt</a:t>
                      </a:r>
                      <a:r>
                        <a:rPr sz="1600" dirty="0">
                          <a:latin typeface="Corbel"/>
                          <a:cs typeface="Corbel"/>
                        </a:rPr>
                        <a:t>i</a:t>
                      </a:r>
                      <a:r>
                        <a:rPr sz="1600" spc="-10" dirty="0">
                          <a:latin typeface="Corbel"/>
                          <a:cs typeface="Corbel"/>
                        </a:rPr>
                        <a:t> </a:t>
                      </a:r>
                      <a:r>
                        <a:rPr sz="1600" spc="-5" dirty="0">
                          <a:latin typeface="Corbel"/>
                          <a:cs typeface="Corbel"/>
                        </a:rPr>
                        <a:t>g</a:t>
                      </a:r>
                      <a:r>
                        <a:rPr sz="1600" dirty="0">
                          <a:latin typeface="Corbel"/>
                          <a:cs typeface="Corbel"/>
                        </a:rPr>
                        <a:t>li</a:t>
                      </a:r>
                      <a:r>
                        <a:rPr sz="1600" spc="-5" dirty="0">
                          <a:latin typeface="Corbel"/>
                          <a:cs typeface="Corbel"/>
                        </a:rPr>
                        <a:t> </a:t>
                      </a:r>
                      <a:r>
                        <a:rPr sz="1600" dirty="0">
                          <a:latin typeface="Corbel"/>
                          <a:cs typeface="Corbel"/>
                        </a:rPr>
                        <a:t>alunni </a:t>
                      </a:r>
                      <a:r>
                        <a:rPr sz="1600" spc="-5" dirty="0">
                          <a:latin typeface="Corbel"/>
                          <a:cs typeface="Corbel"/>
                        </a:rPr>
                        <a:t>co</a:t>
                      </a:r>
                      <a:r>
                        <a:rPr sz="1600" dirty="0">
                          <a:latin typeface="Corbel"/>
                          <a:cs typeface="Corbel"/>
                        </a:rPr>
                        <a:t>n</a:t>
                      </a:r>
                      <a:r>
                        <a:rPr sz="1600" spc="15" dirty="0">
                          <a:latin typeface="Corbel"/>
                          <a:cs typeface="Corbel"/>
                        </a:rPr>
                        <a:t> </a:t>
                      </a:r>
                      <a:r>
                        <a:rPr sz="1600" spc="-5" dirty="0">
                          <a:latin typeface="Corbel"/>
                          <a:cs typeface="Corbel"/>
                        </a:rPr>
                        <a:t>B</a:t>
                      </a:r>
                      <a:r>
                        <a:rPr sz="1600" dirty="0">
                          <a:latin typeface="Corbel"/>
                          <a:cs typeface="Corbel"/>
                        </a:rPr>
                        <a:t>ES,</a:t>
                      </a:r>
                      <a:r>
                        <a:rPr sz="1600" spc="-5" dirty="0">
                          <a:latin typeface="Corbel"/>
                          <a:cs typeface="Corbel"/>
                        </a:rPr>
                        <a:t> </a:t>
                      </a:r>
                      <a:r>
                        <a:rPr sz="1600" dirty="0">
                          <a:latin typeface="Corbel"/>
                          <a:cs typeface="Corbel"/>
                        </a:rPr>
                        <a:t>da redigere</a:t>
                      </a:r>
                      <a:r>
                        <a:rPr sz="1600" spc="5" dirty="0">
                          <a:latin typeface="Corbel"/>
                          <a:cs typeface="Corbel"/>
                        </a:rPr>
                        <a:t> </a:t>
                      </a:r>
                      <a:r>
                        <a:rPr sz="1600" spc="-5" dirty="0">
                          <a:latin typeface="Corbel"/>
                          <a:cs typeface="Corbel"/>
                        </a:rPr>
                        <a:t>co</a:t>
                      </a:r>
                      <a:r>
                        <a:rPr sz="1600" dirty="0">
                          <a:latin typeface="Corbel"/>
                          <a:cs typeface="Corbel"/>
                        </a:rPr>
                        <a:t>n</a:t>
                      </a:r>
                      <a:r>
                        <a:rPr sz="1600" spc="5" dirty="0">
                          <a:latin typeface="Corbel"/>
                          <a:cs typeface="Corbel"/>
                        </a:rPr>
                        <a:t> </a:t>
                      </a:r>
                      <a:r>
                        <a:rPr sz="1600" dirty="0">
                          <a:latin typeface="Corbel"/>
                          <a:cs typeface="Corbel"/>
                        </a:rPr>
                        <a:t>il</a:t>
                      </a:r>
                      <a:r>
                        <a:rPr sz="1600" spc="-5" dirty="0">
                          <a:latin typeface="Corbel"/>
                          <a:cs typeface="Corbel"/>
                        </a:rPr>
                        <a:t> </a:t>
                      </a:r>
                      <a:r>
                        <a:rPr sz="1600" spc="5" dirty="0">
                          <a:latin typeface="Corbel"/>
                          <a:cs typeface="Corbel"/>
                        </a:rPr>
                        <a:t>s</a:t>
                      </a:r>
                      <a:r>
                        <a:rPr sz="1600" dirty="0">
                          <a:latin typeface="Corbel"/>
                          <a:cs typeface="Corbel"/>
                        </a:rPr>
                        <a:t>up</a:t>
                      </a:r>
                      <a:r>
                        <a:rPr sz="1600" spc="-10" dirty="0">
                          <a:latin typeface="Corbel"/>
                          <a:cs typeface="Corbel"/>
                        </a:rPr>
                        <a:t>p</a:t>
                      </a:r>
                      <a:r>
                        <a:rPr sz="1600" dirty="0">
                          <a:latin typeface="Corbel"/>
                          <a:cs typeface="Corbel"/>
                        </a:rPr>
                        <a:t>orto</a:t>
                      </a:r>
                      <a:r>
                        <a:rPr sz="1600" spc="5" dirty="0">
                          <a:latin typeface="Corbel"/>
                          <a:cs typeface="Corbel"/>
                        </a:rPr>
                        <a:t> </a:t>
                      </a:r>
                      <a:r>
                        <a:rPr sz="1600" dirty="0">
                          <a:latin typeface="Corbel"/>
                          <a:cs typeface="Corbel"/>
                        </a:rPr>
                        <a:t>di un</a:t>
                      </a:r>
                      <a:r>
                        <a:rPr sz="1600" spc="15" dirty="0">
                          <a:latin typeface="Corbel"/>
                          <a:cs typeface="Corbel"/>
                        </a:rPr>
                        <a:t> </a:t>
                      </a:r>
                      <a:r>
                        <a:rPr sz="1600" b="1" i="1" spc="-5" dirty="0">
                          <a:latin typeface="Corbel"/>
                          <a:cs typeface="Corbel"/>
                        </a:rPr>
                        <a:t>Gr</a:t>
                      </a:r>
                      <a:r>
                        <a:rPr sz="1600" b="1" i="1" dirty="0">
                          <a:latin typeface="Corbel"/>
                          <a:cs typeface="Corbel"/>
                        </a:rPr>
                        <a:t>u</a:t>
                      </a:r>
                      <a:r>
                        <a:rPr sz="1600" b="1" i="1" spc="-5" dirty="0">
                          <a:latin typeface="Corbel"/>
                          <a:cs typeface="Corbel"/>
                        </a:rPr>
                        <a:t>p</a:t>
                      </a:r>
                      <a:r>
                        <a:rPr sz="1600" b="1" i="1" spc="-10" dirty="0">
                          <a:latin typeface="Corbel"/>
                          <a:cs typeface="Corbel"/>
                        </a:rPr>
                        <a:t>p</a:t>
                      </a:r>
                      <a:r>
                        <a:rPr sz="1600" b="1" i="1" dirty="0">
                          <a:latin typeface="Corbel"/>
                          <a:cs typeface="Corbel"/>
                        </a:rPr>
                        <a:t>o </a:t>
                      </a:r>
                      <a:r>
                        <a:rPr sz="1600" b="1" i="1" spc="-5" dirty="0">
                          <a:latin typeface="Corbel"/>
                          <a:cs typeface="Corbel"/>
                        </a:rPr>
                        <a:t>d</a:t>
                      </a:r>
                      <a:r>
                        <a:rPr sz="1600" b="1" i="1" dirty="0">
                          <a:latin typeface="Corbel"/>
                          <a:cs typeface="Corbel"/>
                        </a:rPr>
                        <a:t>i</a:t>
                      </a:r>
                      <a:r>
                        <a:rPr sz="1600" b="1" i="1" spc="10" dirty="0">
                          <a:latin typeface="Corbel"/>
                          <a:cs typeface="Corbel"/>
                        </a:rPr>
                        <a:t> </a:t>
                      </a:r>
                      <a:r>
                        <a:rPr sz="1600" b="1" i="1" spc="-10" dirty="0">
                          <a:latin typeface="Corbel"/>
                          <a:cs typeface="Corbel"/>
                        </a:rPr>
                        <a:t>i</a:t>
                      </a:r>
                      <a:r>
                        <a:rPr sz="1600" b="1" i="1" spc="-5" dirty="0">
                          <a:latin typeface="Corbel"/>
                          <a:cs typeface="Corbel"/>
                        </a:rPr>
                        <a:t>s</a:t>
                      </a:r>
                      <a:r>
                        <a:rPr sz="1600" b="1" i="1" spc="-10" dirty="0">
                          <a:latin typeface="Corbel"/>
                          <a:cs typeface="Corbel"/>
                        </a:rPr>
                        <a:t>ti</a:t>
                      </a:r>
                      <a:r>
                        <a:rPr sz="1600" b="1" i="1" spc="-5" dirty="0">
                          <a:latin typeface="Corbel"/>
                          <a:cs typeface="Corbel"/>
                        </a:rPr>
                        <a:t>t</a:t>
                      </a:r>
                      <a:r>
                        <a:rPr sz="1600" b="1" i="1" dirty="0">
                          <a:latin typeface="Corbel"/>
                          <a:cs typeface="Corbel"/>
                        </a:rPr>
                        <a:t>uto</a:t>
                      </a:r>
                      <a:r>
                        <a:rPr sz="1600" b="1" i="1" spc="25" dirty="0">
                          <a:latin typeface="Corbel"/>
                          <a:cs typeface="Corbel"/>
                        </a:rPr>
                        <a:t> </a:t>
                      </a:r>
                      <a:r>
                        <a:rPr sz="1600" b="1" i="1" spc="-5" dirty="0">
                          <a:latin typeface="Corbel"/>
                          <a:cs typeface="Corbel"/>
                        </a:rPr>
                        <a:t>p</a:t>
                      </a:r>
                      <a:r>
                        <a:rPr sz="1600" b="1" i="1" spc="-10" dirty="0">
                          <a:latin typeface="Corbel"/>
                          <a:cs typeface="Corbel"/>
                        </a:rPr>
                        <a:t>e</a:t>
                      </a:r>
                      <a:r>
                        <a:rPr sz="1600" b="1" i="1" dirty="0">
                          <a:latin typeface="Corbel"/>
                          <a:cs typeface="Corbel"/>
                        </a:rPr>
                        <a:t>r </a:t>
                      </a:r>
                      <a:r>
                        <a:rPr sz="1600" b="1" i="1" spc="-5" dirty="0">
                          <a:latin typeface="Corbel"/>
                          <a:cs typeface="Corbel"/>
                        </a:rPr>
                        <a:t>l</a:t>
                      </a:r>
                      <a:r>
                        <a:rPr sz="1600" b="1" i="1" dirty="0">
                          <a:latin typeface="Corbel"/>
                          <a:cs typeface="Corbel"/>
                        </a:rPr>
                        <a:t>’</a:t>
                      </a:r>
                      <a:r>
                        <a:rPr sz="1600" b="1" i="1" spc="-10" dirty="0">
                          <a:latin typeface="Corbel"/>
                          <a:cs typeface="Corbel"/>
                        </a:rPr>
                        <a:t>i</a:t>
                      </a:r>
                      <a:r>
                        <a:rPr sz="1600" b="1" i="1" dirty="0">
                          <a:latin typeface="Corbel"/>
                          <a:cs typeface="Corbel"/>
                        </a:rPr>
                        <a:t>nc</a:t>
                      </a:r>
                      <a:r>
                        <a:rPr sz="1600" b="1" i="1" spc="-10" dirty="0">
                          <a:latin typeface="Corbel"/>
                          <a:cs typeface="Corbel"/>
                        </a:rPr>
                        <a:t>l</a:t>
                      </a:r>
                      <a:r>
                        <a:rPr sz="1600" b="1" i="1" dirty="0">
                          <a:latin typeface="Corbel"/>
                          <a:cs typeface="Corbel"/>
                        </a:rPr>
                        <a:t>usi</a:t>
                      </a:r>
                      <a:r>
                        <a:rPr sz="1600" b="1" i="1" spc="-10" dirty="0">
                          <a:latin typeface="Corbel"/>
                          <a:cs typeface="Corbel"/>
                        </a:rPr>
                        <a:t>o</a:t>
                      </a:r>
                      <a:r>
                        <a:rPr sz="1600" b="1" i="1" dirty="0">
                          <a:latin typeface="Corbel"/>
                          <a:cs typeface="Corbel"/>
                        </a:rPr>
                        <a:t>ne</a:t>
                      </a:r>
                      <a:r>
                        <a:rPr sz="1600" b="1" i="1" spc="25" dirty="0">
                          <a:latin typeface="Corbel"/>
                          <a:cs typeface="Corbel"/>
                        </a:rPr>
                        <a:t> </a:t>
                      </a:r>
                      <a:r>
                        <a:rPr sz="1600" spc="-5" dirty="0">
                          <a:latin typeface="Corbel"/>
                          <a:cs typeface="Corbel"/>
                        </a:rPr>
                        <a:t>c</a:t>
                      </a:r>
                      <a:r>
                        <a:rPr sz="1600" spc="-10" dirty="0">
                          <a:latin typeface="Corbel"/>
                          <a:cs typeface="Corbel"/>
                        </a:rPr>
                        <a:t>h</a:t>
                      </a:r>
                      <a:r>
                        <a:rPr sz="1600" dirty="0">
                          <a:latin typeface="Corbel"/>
                          <a:cs typeface="Corbel"/>
                        </a:rPr>
                        <a:t>e:</a:t>
                      </a:r>
                    </a:p>
                    <a:p>
                      <a:pPr marL="82550" marR="263525">
                        <a:lnSpc>
                          <a:spcPts val="1430"/>
                        </a:lnSpc>
                        <a:spcBef>
                          <a:spcPts val="595"/>
                        </a:spcBef>
                        <a:buFont typeface="Corbel"/>
                        <a:buChar char="-"/>
                        <a:tabLst>
                          <a:tab pos="170180" algn="l"/>
                        </a:tabLst>
                      </a:pPr>
                      <a:r>
                        <a:rPr sz="1600" spc="-5" dirty="0">
                          <a:latin typeface="Corbel"/>
                          <a:cs typeface="Corbel"/>
                        </a:rPr>
                        <a:t>p</a:t>
                      </a:r>
                      <a:r>
                        <a:rPr sz="1600" dirty="0">
                          <a:latin typeface="Corbel"/>
                          <a:cs typeface="Corbel"/>
                        </a:rPr>
                        <a:t>roced</a:t>
                      </a:r>
                      <a:r>
                        <a:rPr sz="1600" spc="5" dirty="0">
                          <a:latin typeface="Corbel"/>
                          <a:cs typeface="Corbel"/>
                        </a:rPr>
                        <a:t>e</a:t>
                      </a:r>
                      <a:r>
                        <a:rPr sz="1600" dirty="0">
                          <a:latin typeface="Corbel"/>
                          <a:cs typeface="Corbel"/>
                        </a:rPr>
                        <a:t>rà</a:t>
                      </a:r>
                      <a:r>
                        <a:rPr sz="1600" spc="10" dirty="0">
                          <a:latin typeface="Corbel"/>
                          <a:cs typeface="Corbel"/>
                        </a:rPr>
                        <a:t> </a:t>
                      </a:r>
                      <a:r>
                        <a:rPr sz="1600" dirty="0">
                          <a:latin typeface="Corbel"/>
                          <a:cs typeface="Corbel"/>
                        </a:rPr>
                        <a:t>ad</a:t>
                      </a:r>
                      <a:r>
                        <a:rPr sz="1600" spc="-10" dirty="0">
                          <a:latin typeface="Corbel"/>
                          <a:cs typeface="Corbel"/>
                        </a:rPr>
                        <a:t> </a:t>
                      </a:r>
                      <a:r>
                        <a:rPr sz="1600" dirty="0">
                          <a:latin typeface="Corbel"/>
                          <a:cs typeface="Corbel"/>
                        </a:rPr>
                        <a:t>un</a:t>
                      </a:r>
                      <a:r>
                        <a:rPr sz="1600" spc="-45" dirty="0">
                          <a:latin typeface="Corbel"/>
                          <a:cs typeface="Corbel"/>
                        </a:rPr>
                        <a:t>’</a:t>
                      </a:r>
                      <a:r>
                        <a:rPr sz="1600" dirty="0">
                          <a:latin typeface="Corbel"/>
                          <a:cs typeface="Corbel"/>
                        </a:rPr>
                        <a:t>anali</a:t>
                      </a:r>
                      <a:r>
                        <a:rPr sz="1600" spc="5" dirty="0">
                          <a:latin typeface="Corbel"/>
                          <a:cs typeface="Corbel"/>
                        </a:rPr>
                        <a:t>s</a:t>
                      </a:r>
                      <a:r>
                        <a:rPr sz="1600" dirty="0">
                          <a:latin typeface="Corbel"/>
                          <a:cs typeface="Corbel"/>
                        </a:rPr>
                        <a:t>i</a:t>
                      </a:r>
                      <a:r>
                        <a:rPr sz="1600" spc="10" dirty="0">
                          <a:latin typeface="Corbel"/>
                          <a:cs typeface="Corbel"/>
                        </a:rPr>
                        <a:t> </a:t>
                      </a:r>
                      <a:r>
                        <a:rPr sz="1600" dirty="0">
                          <a:latin typeface="Corbel"/>
                          <a:cs typeface="Corbel"/>
                        </a:rPr>
                        <a:t>delle c</a:t>
                      </a:r>
                      <a:r>
                        <a:rPr sz="1600" spc="-10" dirty="0">
                          <a:latin typeface="Corbel"/>
                          <a:cs typeface="Corbel"/>
                        </a:rPr>
                        <a:t>r</a:t>
                      </a:r>
                      <a:r>
                        <a:rPr sz="1600" dirty="0">
                          <a:latin typeface="Corbel"/>
                          <a:cs typeface="Corbel"/>
                        </a:rPr>
                        <a:t>iti</a:t>
                      </a:r>
                      <a:r>
                        <a:rPr sz="1600" spc="-5" dirty="0">
                          <a:latin typeface="Corbel"/>
                          <a:cs typeface="Corbel"/>
                        </a:rPr>
                        <a:t>c</a:t>
                      </a:r>
                      <a:r>
                        <a:rPr sz="1600" dirty="0">
                          <a:latin typeface="Corbel"/>
                          <a:cs typeface="Corbel"/>
                        </a:rPr>
                        <a:t>ità e</a:t>
                      </a:r>
                      <a:r>
                        <a:rPr sz="1600" spc="5" dirty="0">
                          <a:latin typeface="Corbel"/>
                          <a:cs typeface="Corbel"/>
                        </a:rPr>
                        <a:t> </a:t>
                      </a:r>
                      <a:r>
                        <a:rPr sz="1600" dirty="0">
                          <a:latin typeface="Corbel"/>
                          <a:cs typeface="Corbel"/>
                        </a:rPr>
                        <a:t>dei </a:t>
                      </a:r>
                      <a:r>
                        <a:rPr sz="1600" spc="-5" dirty="0">
                          <a:latin typeface="Corbel"/>
                          <a:cs typeface="Corbel"/>
                        </a:rPr>
                        <a:t>p</a:t>
                      </a:r>
                      <a:r>
                        <a:rPr sz="1600" dirty="0">
                          <a:latin typeface="Corbel"/>
                          <a:cs typeface="Corbel"/>
                        </a:rPr>
                        <a:t>un</a:t>
                      </a:r>
                      <a:r>
                        <a:rPr sz="1600" spc="5" dirty="0">
                          <a:latin typeface="Corbel"/>
                          <a:cs typeface="Corbel"/>
                        </a:rPr>
                        <a:t>t</a:t>
                      </a:r>
                      <a:r>
                        <a:rPr sz="1600" dirty="0">
                          <a:latin typeface="Corbel"/>
                          <a:cs typeface="Corbel"/>
                        </a:rPr>
                        <a:t>i di </a:t>
                      </a:r>
                      <a:r>
                        <a:rPr sz="1600" spc="-5" dirty="0">
                          <a:latin typeface="Corbel"/>
                          <a:cs typeface="Corbel"/>
                        </a:rPr>
                        <a:t>f</a:t>
                      </a:r>
                      <a:r>
                        <a:rPr sz="1600" dirty="0">
                          <a:latin typeface="Corbel"/>
                          <a:cs typeface="Corbel"/>
                        </a:rPr>
                        <a:t>orza de</a:t>
                      </a:r>
                      <a:r>
                        <a:rPr sz="1600" spc="-5" dirty="0">
                          <a:latin typeface="Corbel"/>
                          <a:cs typeface="Corbel"/>
                        </a:rPr>
                        <a:t>g</a:t>
                      </a:r>
                      <a:r>
                        <a:rPr sz="1600" dirty="0">
                          <a:latin typeface="Corbel"/>
                          <a:cs typeface="Corbel"/>
                        </a:rPr>
                        <a:t>li</a:t>
                      </a:r>
                      <a:r>
                        <a:rPr sz="1600" spc="-10" dirty="0">
                          <a:latin typeface="Corbel"/>
                          <a:cs typeface="Corbel"/>
                        </a:rPr>
                        <a:t> </a:t>
                      </a:r>
                      <a:r>
                        <a:rPr sz="1600" dirty="0">
                          <a:latin typeface="Corbel"/>
                          <a:cs typeface="Corbel"/>
                        </a:rPr>
                        <a:t>in</a:t>
                      </a:r>
                      <a:r>
                        <a:rPr sz="1600" spc="5" dirty="0">
                          <a:latin typeface="Corbel"/>
                          <a:cs typeface="Corbel"/>
                        </a:rPr>
                        <a:t>t</a:t>
                      </a:r>
                      <a:r>
                        <a:rPr sz="1600" dirty="0">
                          <a:latin typeface="Corbel"/>
                          <a:cs typeface="Corbel"/>
                        </a:rPr>
                        <a:t>erven</a:t>
                      </a:r>
                      <a:r>
                        <a:rPr sz="1600" spc="5" dirty="0">
                          <a:latin typeface="Corbel"/>
                          <a:cs typeface="Corbel"/>
                        </a:rPr>
                        <a:t>t</a:t>
                      </a:r>
                      <a:r>
                        <a:rPr sz="1600" dirty="0">
                          <a:latin typeface="Corbel"/>
                          <a:cs typeface="Corbel"/>
                        </a:rPr>
                        <a:t>i di inc</a:t>
                      </a:r>
                      <a:r>
                        <a:rPr sz="1600" spc="-5" dirty="0">
                          <a:latin typeface="Corbel"/>
                          <a:cs typeface="Corbel"/>
                        </a:rPr>
                        <a:t>l</a:t>
                      </a:r>
                      <a:r>
                        <a:rPr sz="1600" dirty="0">
                          <a:latin typeface="Corbel"/>
                          <a:cs typeface="Corbel"/>
                        </a:rPr>
                        <a:t>usione</a:t>
                      </a:r>
                      <a:r>
                        <a:rPr sz="1600" spc="5" dirty="0">
                          <a:latin typeface="Corbel"/>
                          <a:cs typeface="Corbel"/>
                        </a:rPr>
                        <a:t> </a:t>
                      </a:r>
                      <a:r>
                        <a:rPr sz="1600" dirty="0">
                          <a:latin typeface="Corbel"/>
                          <a:cs typeface="Corbel"/>
                        </a:rPr>
                        <a:t>scola</a:t>
                      </a:r>
                      <a:r>
                        <a:rPr sz="1600" spc="5" dirty="0">
                          <a:latin typeface="Corbel"/>
                          <a:cs typeface="Corbel"/>
                        </a:rPr>
                        <a:t>st</a:t>
                      </a:r>
                      <a:r>
                        <a:rPr sz="1600" dirty="0">
                          <a:latin typeface="Corbel"/>
                          <a:cs typeface="Corbel"/>
                        </a:rPr>
                        <a:t>i</a:t>
                      </a:r>
                      <a:r>
                        <a:rPr sz="1600" spc="-5" dirty="0">
                          <a:latin typeface="Corbel"/>
                          <a:cs typeface="Corbel"/>
                        </a:rPr>
                        <a:t>c</a:t>
                      </a:r>
                      <a:r>
                        <a:rPr sz="1600" dirty="0">
                          <a:latin typeface="Corbel"/>
                          <a:cs typeface="Corbel"/>
                        </a:rPr>
                        <a:t>a o</a:t>
                      </a:r>
                      <a:r>
                        <a:rPr sz="1600" spc="-5" dirty="0">
                          <a:latin typeface="Corbel"/>
                          <a:cs typeface="Corbel"/>
                        </a:rPr>
                        <a:t>p</a:t>
                      </a:r>
                      <a:r>
                        <a:rPr sz="1600" dirty="0">
                          <a:latin typeface="Corbel"/>
                          <a:cs typeface="Corbel"/>
                        </a:rPr>
                        <a:t>era</a:t>
                      </a:r>
                      <a:r>
                        <a:rPr sz="1600" spc="5" dirty="0">
                          <a:latin typeface="Corbel"/>
                          <a:cs typeface="Corbel"/>
                        </a:rPr>
                        <a:t>t</a:t>
                      </a:r>
                      <a:r>
                        <a:rPr sz="1600" dirty="0">
                          <a:latin typeface="Corbel"/>
                          <a:cs typeface="Corbel"/>
                        </a:rPr>
                        <a:t>i nell</a:t>
                      </a:r>
                      <a:r>
                        <a:rPr sz="1600" spc="-45" dirty="0">
                          <a:latin typeface="Corbel"/>
                          <a:cs typeface="Corbel"/>
                        </a:rPr>
                        <a:t>’</a:t>
                      </a:r>
                      <a:r>
                        <a:rPr sz="1600" dirty="0">
                          <a:latin typeface="Corbel"/>
                          <a:cs typeface="Corbel"/>
                        </a:rPr>
                        <a:t>ann</a:t>
                      </a:r>
                      <a:r>
                        <a:rPr sz="1600" spc="5" dirty="0">
                          <a:latin typeface="Corbel"/>
                          <a:cs typeface="Corbel"/>
                        </a:rPr>
                        <a:t>o</a:t>
                      </a:r>
                      <a:r>
                        <a:rPr sz="1600" dirty="0">
                          <a:latin typeface="Corbel"/>
                          <a:cs typeface="Corbel"/>
                        </a:rPr>
                        <a:t>;</a:t>
                      </a:r>
                    </a:p>
                    <a:p>
                      <a:pPr marL="82550" marR="302895">
                        <a:lnSpc>
                          <a:spcPct val="91600"/>
                        </a:lnSpc>
                        <a:spcBef>
                          <a:spcPts val="570"/>
                        </a:spcBef>
                        <a:buFont typeface="Corbel"/>
                        <a:buChar char="-"/>
                        <a:tabLst>
                          <a:tab pos="170180" algn="l"/>
                        </a:tabLst>
                      </a:pPr>
                      <a:r>
                        <a:rPr sz="1600" spc="-5" dirty="0">
                          <a:latin typeface="Corbel"/>
                          <a:cs typeface="Corbel"/>
                        </a:rPr>
                        <a:t>f</a:t>
                      </a:r>
                      <a:r>
                        <a:rPr sz="1600" dirty="0">
                          <a:latin typeface="Corbel"/>
                          <a:cs typeface="Corbel"/>
                        </a:rPr>
                        <a:t>or</a:t>
                      </a:r>
                      <a:r>
                        <a:rPr sz="1600" spc="-10" dirty="0">
                          <a:latin typeface="Corbel"/>
                          <a:cs typeface="Corbel"/>
                        </a:rPr>
                        <a:t>m</a:t>
                      </a:r>
                      <a:r>
                        <a:rPr sz="1600" dirty="0">
                          <a:latin typeface="Corbel"/>
                          <a:cs typeface="Corbel"/>
                        </a:rPr>
                        <a:t>ulerà</a:t>
                      </a:r>
                      <a:r>
                        <a:rPr sz="1600" spc="15" dirty="0">
                          <a:latin typeface="Corbel"/>
                          <a:cs typeface="Corbel"/>
                        </a:rPr>
                        <a:t> </a:t>
                      </a:r>
                      <a:r>
                        <a:rPr sz="1600" dirty="0">
                          <a:latin typeface="Corbel"/>
                          <a:cs typeface="Corbel"/>
                        </a:rPr>
                        <a:t>un</a:t>
                      </a:r>
                      <a:r>
                        <a:rPr sz="1600" spc="5" dirty="0">
                          <a:latin typeface="Corbel"/>
                          <a:cs typeface="Corbel"/>
                        </a:rPr>
                        <a:t>’</a:t>
                      </a:r>
                      <a:r>
                        <a:rPr sz="1600" dirty="0">
                          <a:latin typeface="Corbel"/>
                          <a:cs typeface="Corbel"/>
                        </a:rPr>
                        <a:t>i</a:t>
                      </a:r>
                      <a:r>
                        <a:rPr sz="1600" spc="-10" dirty="0">
                          <a:latin typeface="Corbel"/>
                          <a:cs typeface="Corbel"/>
                        </a:rPr>
                        <a:t>p</a:t>
                      </a:r>
                      <a:r>
                        <a:rPr sz="1600" dirty="0">
                          <a:latin typeface="Corbel"/>
                          <a:cs typeface="Corbel"/>
                        </a:rPr>
                        <a:t>o</a:t>
                      </a:r>
                      <a:r>
                        <a:rPr sz="1600" spc="5" dirty="0">
                          <a:latin typeface="Corbel"/>
                          <a:cs typeface="Corbel"/>
                        </a:rPr>
                        <a:t>t</a:t>
                      </a:r>
                      <a:r>
                        <a:rPr sz="1600" dirty="0">
                          <a:latin typeface="Corbel"/>
                          <a:cs typeface="Corbel"/>
                        </a:rPr>
                        <a:t>e</a:t>
                      </a:r>
                      <a:r>
                        <a:rPr sz="1600" spc="5" dirty="0">
                          <a:latin typeface="Corbel"/>
                          <a:cs typeface="Corbel"/>
                        </a:rPr>
                        <a:t>s</a:t>
                      </a:r>
                      <a:r>
                        <a:rPr sz="1600" dirty="0">
                          <a:latin typeface="Corbel"/>
                          <a:cs typeface="Corbel"/>
                        </a:rPr>
                        <a:t>i </a:t>
                      </a:r>
                      <a:r>
                        <a:rPr sz="1600" spc="-5" dirty="0">
                          <a:latin typeface="Corbel"/>
                          <a:cs typeface="Corbel"/>
                        </a:rPr>
                        <a:t>g</a:t>
                      </a:r>
                      <a:r>
                        <a:rPr sz="1600" dirty="0">
                          <a:latin typeface="Corbel"/>
                          <a:cs typeface="Corbel"/>
                        </a:rPr>
                        <a:t>lobale</a:t>
                      </a:r>
                      <a:r>
                        <a:rPr sz="1600" spc="5" dirty="0">
                          <a:latin typeface="Corbel"/>
                          <a:cs typeface="Corbel"/>
                        </a:rPr>
                        <a:t> </a:t>
                      </a:r>
                      <a:r>
                        <a:rPr sz="1600" dirty="0">
                          <a:latin typeface="Corbel"/>
                          <a:cs typeface="Corbel"/>
                        </a:rPr>
                        <a:t>di u</a:t>
                      </a:r>
                      <a:r>
                        <a:rPr sz="1600" spc="5" dirty="0">
                          <a:latin typeface="Corbel"/>
                          <a:cs typeface="Corbel"/>
                        </a:rPr>
                        <a:t>t</a:t>
                      </a:r>
                      <a:r>
                        <a:rPr sz="1600" dirty="0">
                          <a:latin typeface="Corbel"/>
                          <a:cs typeface="Corbel"/>
                        </a:rPr>
                        <a:t>ilizzo</a:t>
                      </a:r>
                      <a:r>
                        <a:rPr sz="1600" spc="5" dirty="0">
                          <a:latin typeface="Corbel"/>
                          <a:cs typeface="Corbel"/>
                        </a:rPr>
                        <a:t> </a:t>
                      </a:r>
                      <a:r>
                        <a:rPr sz="1600" spc="-5" dirty="0">
                          <a:latin typeface="Corbel"/>
                          <a:cs typeface="Corbel"/>
                        </a:rPr>
                        <a:t>f</a:t>
                      </a:r>
                      <a:r>
                        <a:rPr sz="1600" dirty="0">
                          <a:latin typeface="Corbel"/>
                          <a:cs typeface="Corbel"/>
                        </a:rPr>
                        <a:t>unzi</a:t>
                      </a:r>
                      <a:r>
                        <a:rPr sz="1600" spc="5" dirty="0">
                          <a:latin typeface="Corbel"/>
                          <a:cs typeface="Corbel"/>
                        </a:rPr>
                        <a:t>o</a:t>
                      </a:r>
                      <a:r>
                        <a:rPr sz="1600" dirty="0">
                          <a:latin typeface="Corbel"/>
                          <a:cs typeface="Corbel"/>
                        </a:rPr>
                        <a:t>nale</a:t>
                      </a:r>
                      <a:r>
                        <a:rPr sz="1600" spc="5" dirty="0">
                          <a:latin typeface="Corbel"/>
                          <a:cs typeface="Corbel"/>
                        </a:rPr>
                        <a:t> </a:t>
                      </a:r>
                      <a:r>
                        <a:rPr sz="1600" dirty="0">
                          <a:latin typeface="Corbel"/>
                          <a:cs typeface="Corbel"/>
                        </a:rPr>
                        <a:t>delle r</a:t>
                      </a:r>
                      <a:r>
                        <a:rPr sz="1600" spc="-5" dirty="0">
                          <a:latin typeface="Corbel"/>
                          <a:cs typeface="Corbel"/>
                        </a:rPr>
                        <a:t>is</a:t>
                      </a:r>
                      <a:r>
                        <a:rPr sz="1600" spc="5" dirty="0">
                          <a:latin typeface="Corbel"/>
                          <a:cs typeface="Corbel"/>
                        </a:rPr>
                        <a:t>o</a:t>
                      </a:r>
                      <a:r>
                        <a:rPr sz="1600" dirty="0">
                          <a:latin typeface="Corbel"/>
                          <a:cs typeface="Corbel"/>
                        </a:rPr>
                        <a:t>rse</a:t>
                      </a:r>
                      <a:r>
                        <a:rPr sz="1600" spc="-10" dirty="0">
                          <a:latin typeface="Corbel"/>
                          <a:cs typeface="Corbel"/>
                        </a:rPr>
                        <a:t> </a:t>
                      </a:r>
                      <a:r>
                        <a:rPr sz="1600" spc="-5" dirty="0">
                          <a:latin typeface="Corbel"/>
                          <a:cs typeface="Corbel"/>
                        </a:rPr>
                        <a:t>spec</a:t>
                      </a:r>
                      <a:r>
                        <a:rPr sz="1600" dirty="0">
                          <a:latin typeface="Corbel"/>
                          <a:cs typeface="Corbel"/>
                        </a:rPr>
                        <a:t>i</a:t>
                      </a:r>
                      <a:r>
                        <a:rPr sz="1600" spc="-10" dirty="0">
                          <a:latin typeface="Corbel"/>
                          <a:cs typeface="Corbel"/>
                        </a:rPr>
                        <a:t>f</a:t>
                      </a:r>
                      <a:r>
                        <a:rPr sz="1600" dirty="0">
                          <a:latin typeface="Corbel"/>
                          <a:cs typeface="Corbel"/>
                        </a:rPr>
                        <a:t>i</a:t>
                      </a:r>
                      <a:r>
                        <a:rPr sz="1600" spc="-10" dirty="0">
                          <a:latin typeface="Corbel"/>
                          <a:cs typeface="Corbel"/>
                        </a:rPr>
                        <a:t>ch</a:t>
                      </a:r>
                      <a:r>
                        <a:rPr sz="1600" dirty="0">
                          <a:latin typeface="Corbel"/>
                          <a:cs typeface="Corbel"/>
                        </a:rPr>
                        <a:t>e,</a:t>
                      </a:r>
                      <a:r>
                        <a:rPr sz="1600" spc="20" dirty="0">
                          <a:latin typeface="Corbel"/>
                          <a:cs typeface="Corbel"/>
                        </a:rPr>
                        <a:t> </a:t>
                      </a:r>
                      <a:r>
                        <a:rPr sz="1600" dirty="0">
                          <a:latin typeface="Corbel"/>
                          <a:cs typeface="Corbel"/>
                        </a:rPr>
                        <a:t>is</a:t>
                      </a:r>
                      <a:r>
                        <a:rPr sz="1600" spc="5" dirty="0">
                          <a:latin typeface="Corbel"/>
                          <a:cs typeface="Corbel"/>
                        </a:rPr>
                        <a:t>t</a:t>
                      </a:r>
                      <a:r>
                        <a:rPr sz="1600" dirty="0">
                          <a:latin typeface="Corbel"/>
                          <a:cs typeface="Corbel"/>
                        </a:rPr>
                        <a:t>ituzionali</a:t>
                      </a:r>
                      <a:r>
                        <a:rPr sz="1600" spc="-10" dirty="0">
                          <a:latin typeface="Corbel"/>
                          <a:cs typeface="Corbel"/>
                        </a:rPr>
                        <a:t> </a:t>
                      </a:r>
                      <a:r>
                        <a:rPr sz="1600" dirty="0">
                          <a:latin typeface="Corbel"/>
                          <a:cs typeface="Corbel"/>
                        </a:rPr>
                        <a:t>e</a:t>
                      </a:r>
                      <a:r>
                        <a:rPr sz="1600" spc="5" dirty="0">
                          <a:latin typeface="Corbel"/>
                          <a:cs typeface="Corbel"/>
                        </a:rPr>
                        <a:t> </a:t>
                      </a:r>
                      <a:r>
                        <a:rPr sz="1600" spc="-5" dirty="0">
                          <a:latin typeface="Corbel"/>
                          <a:cs typeface="Corbel"/>
                        </a:rPr>
                        <a:t>non</a:t>
                      </a:r>
                      <a:r>
                        <a:rPr sz="1600" dirty="0">
                          <a:latin typeface="Corbel"/>
                          <a:cs typeface="Corbel"/>
                        </a:rPr>
                        <a:t>, </a:t>
                      </a:r>
                      <a:r>
                        <a:rPr sz="1600" spc="-5" dirty="0">
                          <a:latin typeface="Corbel"/>
                          <a:cs typeface="Corbel"/>
                        </a:rPr>
                        <a:t>p</a:t>
                      </a:r>
                      <a:r>
                        <a:rPr sz="1600" dirty="0">
                          <a:latin typeface="Corbel"/>
                          <a:cs typeface="Corbel"/>
                        </a:rPr>
                        <a:t>er</a:t>
                      </a:r>
                      <a:r>
                        <a:rPr sz="1600" spc="-5" dirty="0">
                          <a:latin typeface="Corbel"/>
                          <a:cs typeface="Corbel"/>
                        </a:rPr>
                        <a:t> </a:t>
                      </a:r>
                      <a:r>
                        <a:rPr sz="1600" dirty="0">
                          <a:latin typeface="Corbel"/>
                          <a:cs typeface="Corbel"/>
                        </a:rPr>
                        <a:t>inc</a:t>
                      </a:r>
                      <a:r>
                        <a:rPr sz="1600" spc="-10" dirty="0">
                          <a:latin typeface="Corbel"/>
                          <a:cs typeface="Corbel"/>
                        </a:rPr>
                        <a:t>r</a:t>
                      </a:r>
                      <a:r>
                        <a:rPr sz="1600" dirty="0">
                          <a:latin typeface="Corbel"/>
                          <a:cs typeface="Corbel"/>
                        </a:rPr>
                        <a:t>e</a:t>
                      </a:r>
                      <a:r>
                        <a:rPr sz="1600" spc="-10" dirty="0">
                          <a:latin typeface="Corbel"/>
                          <a:cs typeface="Corbel"/>
                        </a:rPr>
                        <a:t>m</a:t>
                      </a:r>
                      <a:r>
                        <a:rPr sz="1600" dirty="0">
                          <a:latin typeface="Corbel"/>
                          <a:cs typeface="Corbel"/>
                        </a:rPr>
                        <a:t>entare</a:t>
                      </a:r>
                      <a:r>
                        <a:rPr sz="1600" spc="20" dirty="0">
                          <a:latin typeface="Corbel"/>
                          <a:cs typeface="Corbel"/>
                        </a:rPr>
                        <a:t> </a:t>
                      </a:r>
                      <a:r>
                        <a:rPr sz="1600" dirty="0">
                          <a:latin typeface="Corbel"/>
                          <a:cs typeface="Corbel"/>
                        </a:rPr>
                        <a:t>il livello</a:t>
                      </a:r>
                      <a:r>
                        <a:rPr sz="1600" spc="-5" dirty="0">
                          <a:latin typeface="Corbel"/>
                          <a:cs typeface="Corbel"/>
                        </a:rPr>
                        <a:t> </a:t>
                      </a:r>
                      <a:r>
                        <a:rPr sz="1600" dirty="0">
                          <a:latin typeface="Corbel"/>
                          <a:cs typeface="Corbel"/>
                        </a:rPr>
                        <a:t>di</a:t>
                      </a:r>
                      <a:r>
                        <a:rPr sz="1600" spc="5" dirty="0">
                          <a:latin typeface="Corbel"/>
                          <a:cs typeface="Corbel"/>
                        </a:rPr>
                        <a:t> </a:t>
                      </a:r>
                      <a:r>
                        <a:rPr sz="1600" dirty="0">
                          <a:latin typeface="Corbel"/>
                          <a:cs typeface="Corbel"/>
                        </a:rPr>
                        <a:t>inc</a:t>
                      </a:r>
                      <a:r>
                        <a:rPr sz="1600" spc="-5" dirty="0">
                          <a:latin typeface="Corbel"/>
                          <a:cs typeface="Corbel"/>
                        </a:rPr>
                        <a:t>l</a:t>
                      </a:r>
                      <a:r>
                        <a:rPr sz="1600" dirty="0">
                          <a:latin typeface="Corbel"/>
                          <a:cs typeface="Corbel"/>
                        </a:rPr>
                        <a:t>usivi</a:t>
                      </a:r>
                      <a:r>
                        <a:rPr sz="1600" spc="5" dirty="0">
                          <a:latin typeface="Corbel"/>
                          <a:cs typeface="Corbel"/>
                        </a:rPr>
                        <a:t>t</a:t>
                      </a:r>
                      <a:r>
                        <a:rPr sz="1600" dirty="0">
                          <a:latin typeface="Corbel"/>
                          <a:cs typeface="Corbel"/>
                        </a:rPr>
                        <a:t>à</a:t>
                      </a:r>
                      <a:r>
                        <a:rPr sz="1600" spc="5" dirty="0">
                          <a:latin typeface="Corbel"/>
                          <a:cs typeface="Corbel"/>
                        </a:rPr>
                        <a:t> </a:t>
                      </a:r>
                      <a:r>
                        <a:rPr sz="1600" spc="-5" dirty="0">
                          <a:latin typeface="Corbel"/>
                          <a:cs typeface="Corbel"/>
                        </a:rPr>
                        <a:t>g</a:t>
                      </a:r>
                      <a:r>
                        <a:rPr sz="1600" dirty="0">
                          <a:latin typeface="Corbel"/>
                          <a:cs typeface="Corbel"/>
                        </a:rPr>
                        <a:t>en</a:t>
                      </a:r>
                      <a:r>
                        <a:rPr sz="1600" spc="5" dirty="0">
                          <a:latin typeface="Corbel"/>
                          <a:cs typeface="Corbel"/>
                        </a:rPr>
                        <a:t>e</a:t>
                      </a:r>
                      <a:r>
                        <a:rPr sz="1600" dirty="0">
                          <a:latin typeface="Corbel"/>
                          <a:cs typeface="Corbel"/>
                        </a:rPr>
                        <a:t>rale</a:t>
                      </a:r>
                      <a:r>
                        <a:rPr sz="1600" spc="15" dirty="0">
                          <a:latin typeface="Corbel"/>
                          <a:cs typeface="Corbel"/>
                        </a:rPr>
                        <a:t> </a:t>
                      </a:r>
                      <a:r>
                        <a:rPr sz="1600" dirty="0">
                          <a:latin typeface="Corbel"/>
                          <a:cs typeface="Corbel"/>
                        </a:rPr>
                        <a:t>della scuola</a:t>
                      </a:r>
                      <a:r>
                        <a:rPr sz="1600" spc="5" dirty="0">
                          <a:latin typeface="Corbel"/>
                          <a:cs typeface="Corbel"/>
                        </a:rPr>
                        <a:t> </a:t>
                      </a:r>
                      <a:r>
                        <a:rPr sz="1600" dirty="0">
                          <a:latin typeface="Corbel"/>
                          <a:cs typeface="Corbel"/>
                        </a:rPr>
                        <a:t>nell</a:t>
                      </a:r>
                      <a:r>
                        <a:rPr sz="1600" spc="-45" dirty="0">
                          <a:latin typeface="Corbel"/>
                          <a:cs typeface="Corbel"/>
                        </a:rPr>
                        <a:t>’</a:t>
                      </a:r>
                      <a:r>
                        <a:rPr sz="1600" dirty="0">
                          <a:latin typeface="Corbel"/>
                          <a:cs typeface="Corbel"/>
                        </a:rPr>
                        <a:t>anno su</a:t>
                      </a:r>
                      <a:r>
                        <a:rPr sz="1600" spc="-30" dirty="0">
                          <a:latin typeface="Corbel"/>
                          <a:cs typeface="Corbel"/>
                        </a:rPr>
                        <a:t>c</a:t>
                      </a:r>
                      <a:r>
                        <a:rPr sz="1600" spc="-5" dirty="0">
                          <a:latin typeface="Corbel"/>
                          <a:cs typeface="Corbel"/>
                        </a:rPr>
                        <a:t>ces</a:t>
                      </a:r>
                      <a:r>
                        <a:rPr sz="1600" spc="5" dirty="0">
                          <a:latin typeface="Corbel"/>
                          <a:cs typeface="Corbel"/>
                        </a:rPr>
                        <a:t>s</a:t>
                      </a:r>
                      <a:r>
                        <a:rPr sz="1600" dirty="0">
                          <a:latin typeface="Corbel"/>
                          <a:cs typeface="Corbel"/>
                        </a:rPr>
                        <a:t>ivo.</a:t>
                      </a:r>
                    </a:p>
                  </a:txBody>
                  <a:tcPr marL="0" marR="0" marT="0" marB="0">
                    <a:lnL w="19050">
                      <a:solidFill>
                        <a:srgbClr val="335B74"/>
                      </a:solidFill>
                      <a:prstDash val="solid"/>
                    </a:lnL>
                    <a:lnR w="19049">
                      <a:solidFill>
                        <a:srgbClr val="335B74"/>
                      </a:solidFill>
                      <a:prstDash val="solid"/>
                    </a:lnR>
                    <a:lnT w="19050" cap="flat" cmpd="sng" algn="ctr">
                      <a:solidFill>
                        <a:srgbClr val="2C5268"/>
                      </a:solidFill>
                      <a:prstDash val="solid"/>
                      <a:round/>
                      <a:headEnd type="none" w="med" len="med"/>
                      <a:tailEnd type="none" w="med" len="med"/>
                    </a:lnT>
                    <a:lnB w="19050">
                      <a:solidFill>
                        <a:srgbClr val="335B74"/>
                      </a:solidFill>
                      <a:prstDash val="solid"/>
                    </a:lnB>
                    <a:solidFill>
                      <a:srgbClr val="FFFFFF"/>
                    </a:solidFill>
                  </a:tcPr>
                </a:tc>
                <a:tc>
                  <a:txBody>
                    <a:bodyPr/>
                    <a:lstStyle/>
                    <a:p>
                      <a:pPr marL="83185" marR="118745">
                        <a:lnSpc>
                          <a:spcPts val="1430"/>
                        </a:lnSpc>
                      </a:pPr>
                      <a:r>
                        <a:rPr sz="1600" b="1" dirty="0">
                          <a:latin typeface="Corbel"/>
                          <a:cs typeface="Corbel"/>
                        </a:rPr>
                        <a:t>La</a:t>
                      </a:r>
                      <a:r>
                        <a:rPr sz="1600" b="1" spc="-15" dirty="0">
                          <a:latin typeface="Corbel"/>
                          <a:cs typeface="Corbel"/>
                        </a:rPr>
                        <a:t> </a:t>
                      </a:r>
                      <a:r>
                        <a:rPr sz="1600" b="1" spc="-10" dirty="0">
                          <a:latin typeface="Corbel"/>
                          <a:cs typeface="Corbel"/>
                        </a:rPr>
                        <a:t>f</a:t>
                      </a:r>
                      <a:r>
                        <a:rPr sz="1600" b="1" dirty="0">
                          <a:latin typeface="Corbel"/>
                          <a:cs typeface="Corbel"/>
                        </a:rPr>
                        <a:t>in</a:t>
                      </a:r>
                      <a:r>
                        <a:rPr sz="1600" b="1" spc="5" dirty="0">
                          <a:latin typeface="Corbel"/>
                          <a:cs typeface="Corbel"/>
                        </a:rPr>
                        <a:t>a</a:t>
                      </a:r>
                      <a:r>
                        <a:rPr sz="1600" b="1" spc="-5" dirty="0">
                          <a:latin typeface="Corbel"/>
                          <a:cs typeface="Corbel"/>
                        </a:rPr>
                        <a:t>lit</a:t>
                      </a:r>
                      <a:r>
                        <a:rPr sz="1600" b="1" dirty="0">
                          <a:latin typeface="Corbel"/>
                          <a:cs typeface="Corbel"/>
                        </a:rPr>
                        <a:t>à</a:t>
                      </a:r>
                      <a:r>
                        <a:rPr sz="1600" b="1" spc="10" dirty="0">
                          <a:latin typeface="Corbel"/>
                          <a:cs typeface="Corbel"/>
                        </a:rPr>
                        <a:t> </a:t>
                      </a:r>
                      <a:r>
                        <a:rPr sz="1600" b="1" dirty="0">
                          <a:latin typeface="Corbel"/>
                          <a:cs typeface="Corbel"/>
                        </a:rPr>
                        <a:t>d</a:t>
                      </a:r>
                      <a:r>
                        <a:rPr sz="1600" b="1" spc="-10" dirty="0">
                          <a:latin typeface="Corbel"/>
                          <a:cs typeface="Corbel"/>
                        </a:rPr>
                        <a:t>e</a:t>
                      </a:r>
                      <a:r>
                        <a:rPr sz="1600" b="1" dirty="0">
                          <a:latin typeface="Corbel"/>
                          <a:cs typeface="Corbel"/>
                        </a:rPr>
                        <a:t>l</a:t>
                      </a:r>
                      <a:r>
                        <a:rPr sz="1600" b="1" spc="15" dirty="0">
                          <a:latin typeface="Corbel"/>
                          <a:cs typeface="Corbel"/>
                        </a:rPr>
                        <a:t> </a:t>
                      </a:r>
                      <a:r>
                        <a:rPr sz="1600" b="1" spc="-95" dirty="0">
                          <a:latin typeface="Corbel"/>
                          <a:cs typeface="Corbel"/>
                        </a:rPr>
                        <a:t>P</a:t>
                      </a:r>
                      <a:r>
                        <a:rPr sz="1600" b="1" spc="-5" dirty="0">
                          <a:latin typeface="Corbel"/>
                          <a:cs typeface="Corbel"/>
                        </a:rPr>
                        <a:t>A</a:t>
                      </a:r>
                      <a:r>
                        <a:rPr sz="1600" b="1" dirty="0">
                          <a:latin typeface="Corbel"/>
                          <a:cs typeface="Corbel"/>
                        </a:rPr>
                        <a:t>I</a:t>
                      </a:r>
                      <a:r>
                        <a:rPr sz="1600" b="1" spc="5" dirty="0">
                          <a:latin typeface="Corbel"/>
                          <a:cs typeface="Corbel"/>
                        </a:rPr>
                        <a:t> </a:t>
                      </a:r>
                      <a:r>
                        <a:rPr sz="1600" dirty="0">
                          <a:latin typeface="Corbel"/>
                          <a:cs typeface="Corbel"/>
                        </a:rPr>
                        <a:t>è</a:t>
                      </a:r>
                      <a:r>
                        <a:rPr sz="1600" spc="-10" dirty="0">
                          <a:latin typeface="Corbel"/>
                          <a:cs typeface="Corbel"/>
                        </a:rPr>
                        <a:t> </a:t>
                      </a:r>
                      <a:r>
                        <a:rPr sz="1600" dirty="0">
                          <a:latin typeface="Corbel"/>
                          <a:cs typeface="Corbel"/>
                        </a:rPr>
                        <a:t>rendere</a:t>
                      </a:r>
                      <a:r>
                        <a:rPr sz="1600" spc="15" dirty="0">
                          <a:latin typeface="Corbel"/>
                          <a:cs typeface="Corbel"/>
                        </a:rPr>
                        <a:t> </a:t>
                      </a:r>
                      <a:r>
                        <a:rPr sz="1600" spc="-10" dirty="0">
                          <a:latin typeface="Corbel"/>
                          <a:cs typeface="Corbel"/>
                        </a:rPr>
                        <a:t>e</a:t>
                      </a:r>
                      <a:r>
                        <a:rPr sz="1600" dirty="0">
                          <a:latin typeface="Corbel"/>
                          <a:cs typeface="Corbel"/>
                        </a:rPr>
                        <a:t>vide</a:t>
                      </a:r>
                      <a:r>
                        <a:rPr sz="1600" spc="-5" dirty="0">
                          <a:latin typeface="Corbel"/>
                          <a:cs typeface="Corbel"/>
                        </a:rPr>
                        <a:t>n</a:t>
                      </a:r>
                      <a:r>
                        <a:rPr sz="1600" spc="5" dirty="0">
                          <a:latin typeface="Corbel"/>
                          <a:cs typeface="Corbel"/>
                        </a:rPr>
                        <a:t>t</a:t>
                      </a:r>
                      <a:r>
                        <a:rPr sz="1600" dirty="0">
                          <a:latin typeface="Corbel"/>
                          <a:cs typeface="Corbel"/>
                        </a:rPr>
                        <a:t>i in </a:t>
                      </a:r>
                      <a:r>
                        <a:rPr sz="1600" spc="-5" dirty="0">
                          <a:latin typeface="Corbel"/>
                          <a:cs typeface="Corbel"/>
                        </a:rPr>
                        <a:t>p</a:t>
                      </a:r>
                      <a:r>
                        <a:rPr sz="1600" dirty="0">
                          <a:latin typeface="Corbel"/>
                          <a:cs typeface="Corbel"/>
                        </a:rPr>
                        <a:t>ri</a:t>
                      </a:r>
                      <a:r>
                        <a:rPr sz="1600" spc="-10" dirty="0">
                          <a:latin typeface="Corbel"/>
                          <a:cs typeface="Corbel"/>
                        </a:rPr>
                        <a:t>m</a:t>
                      </a:r>
                      <a:r>
                        <a:rPr sz="1600" dirty="0">
                          <a:latin typeface="Corbel"/>
                          <a:cs typeface="Corbel"/>
                        </a:rPr>
                        <a:t>o</a:t>
                      </a:r>
                      <a:r>
                        <a:rPr sz="1600" spc="15" dirty="0">
                          <a:latin typeface="Corbel"/>
                          <a:cs typeface="Corbel"/>
                        </a:rPr>
                        <a:t> </a:t>
                      </a:r>
                      <a:r>
                        <a:rPr sz="1600" dirty="0">
                          <a:latin typeface="Corbel"/>
                          <a:cs typeface="Corbel"/>
                        </a:rPr>
                        <a:t>luo</a:t>
                      </a:r>
                      <a:r>
                        <a:rPr sz="1600" spc="-5" dirty="0">
                          <a:latin typeface="Corbel"/>
                          <a:cs typeface="Corbel"/>
                        </a:rPr>
                        <a:t>g</a:t>
                      </a:r>
                      <a:r>
                        <a:rPr sz="1600" dirty="0">
                          <a:latin typeface="Corbel"/>
                          <a:cs typeface="Corbel"/>
                        </a:rPr>
                        <a:t>o all’in</a:t>
                      </a:r>
                      <a:r>
                        <a:rPr sz="1600" spc="5" dirty="0">
                          <a:latin typeface="Corbel"/>
                          <a:cs typeface="Corbel"/>
                        </a:rPr>
                        <a:t>t</a:t>
                      </a:r>
                      <a:r>
                        <a:rPr sz="1600" dirty="0">
                          <a:latin typeface="Corbel"/>
                          <a:cs typeface="Corbel"/>
                        </a:rPr>
                        <a:t>erno</a:t>
                      </a:r>
                      <a:r>
                        <a:rPr sz="1600" spc="-5" dirty="0">
                          <a:latin typeface="Corbel"/>
                          <a:cs typeface="Corbel"/>
                        </a:rPr>
                        <a:t> </a:t>
                      </a:r>
                      <a:r>
                        <a:rPr sz="1600" dirty="0">
                          <a:latin typeface="Corbel"/>
                          <a:cs typeface="Corbel"/>
                        </a:rPr>
                        <a:t>delle scuole</a:t>
                      </a:r>
                      <a:r>
                        <a:rPr sz="1600" spc="-10" dirty="0">
                          <a:latin typeface="Corbel"/>
                          <a:cs typeface="Corbel"/>
                        </a:rPr>
                        <a:t> </a:t>
                      </a:r>
                      <a:r>
                        <a:rPr sz="1600" spc="-5" dirty="0">
                          <a:latin typeface="Corbel"/>
                          <a:cs typeface="Corbel"/>
                        </a:rPr>
                        <a:t>g</a:t>
                      </a:r>
                      <a:r>
                        <a:rPr sz="1600" dirty="0">
                          <a:latin typeface="Corbel"/>
                          <a:cs typeface="Corbel"/>
                        </a:rPr>
                        <a:t>li</a:t>
                      </a:r>
                      <a:r>
                        <a:rPr sz="1600" spc="25" dirty="0">
                          <a:latin typeface="Corbel"/>
                          <a:cs typeface="Corbel"/>
                        </a:rPr>
                        <a:t> </a:t>
                      </a:r>
                      <a:r>
                        <a:rPr sz="1600" b="1" spc="-5" dirty="0">
                          <a:latin typeface="Corbel"/>
                          <a:cs typeface="Corbel"/>
                        </a:rPr>
                        <a:t>el</a:t>
                      </a:r>
                      <a:r>
                        <a:rPr sz="1600" b="1" spc="-10" dirty="0">
                          <a:latin typeface="Corbel"/>
                          <a:cs typeface="Corbel"/>
                        </a:rPr>
                        <a:t>e</a:t>
                      </a:r>
                      <a:r>
                        <a:rPr sz="1600" b="1" dirty="0">
                          <a:latin typeface="Corbel"/>
                          <a:cs typeface="Corbel"/>
                        </a:rPr>
                        <a:t>m</a:t>
                      </a:r>
                      <a:r>
                        <a:rPr sz="1600" b="1" spc="-5" dirty="0">
                          <a:latin typeface="Corbel"/>
                          <a:cs typeface="Corbel"/>
                        </a:rPr>
                        <a:t>e</a:t>
                      </a:r>
                      <a:r>
                        <a:rPr sz="1600" b="1" dirty="0">
                          <a:latin typeface="Corbel"/>
                          <a:cs typeface="Corbel"/>
                        </a:rPr>
                        <a:t>nti</a:t>
                      </a:r>
                      <a:r>
                        <a:rPr sz="1600" b="1" spc="30" dirty="0">
                          <a:latin typeface="Corbel"/>
                          <a:cs typeface="Corbel"/>
                        </a:rPr>
                        <a:t> </a:t>
                      </a:r>
                      <a:r>
                        <a:rPr sz="1600" b="1" dirty="0">
                          <a:latin typeface="Corbel"/>
                          <a:cs typeface="Corbel"/>
                        </a:rPr>
                        <a:t>di</a:t>
                      </a:r>
                      <a:r>
                        <a:rPr sz="1600" b="1" spc="-10" dirty="0">
                          <a:latin typeface="Corbel"/>
                          <a:cs typeface="Corbel"/>
                        </a:rPr>
                        <a:t> </a:t>
                      </a:r>
                      <a:r>
                        <a:rPr sz="1600" b="1" spc="-5" dirty="0">
                          <a:latin typeface="Corbel"/>
                          <a:cs typeface="Corbel"/>
                        </a:rPr>
                        <a:t>p</a:t>
                      </a:r>
                      <a:r>
                        <a:rPr sz="1600" b="1" dirty="0">
                          <a:latin typeface="Corbel"/>
                          <a:cs typeface="Corbel"/>
                        </a:rPr>
                        <a:t>ositivi</a:t>
                      </a:r>
                      <a:r>
                        <a:rPr sz="1600" b="1" spc="-5" dirty="0">
                          <a:latin typeface="Corbel"/>
                          <a:cs typeface="Corbel"/>
                        </a:rPr>
                        <a:t>t</a:t>
                      </a:r>
                      <a:r>
                        <a:rPr sz="1600" b="1" dirty="0">
                          <a:latin typeface="Corbel"/>
                          <a:cs typeface="Corbel"/>
                        </a:rPr>
                        <a:t>à</a:t>
                      </a:r>
                      <a:r>
                        <a:rPr sz="1600" b="1" spc="10" dirty="0">
                          <a:latin typeface="Corbel"/>
                          <a:cs typeface="Corbel"/>
                        </a:rPr>
                        <a:t> </a:t>
                      </a:r>
                      <a:r>
                        <a:rPr sz="1600" b="1" dirty="0">
                          <a:latin typeface="Corbel"/>
                          <a:cs typeface="Corbel"/>
                        </a:rPr>
                        <a:t>e di criticità</a:t>
                      </a:r>
                      <a:r>
                        <a:rPr sz="1600" b="1" spc="-25" dirty="0">
                          <a:latin typeface="Corbel"/>
                          <a:cs typeface="Corbel"/>
                        </a:rPr>
                        <a:t> </a:t>
                      </a:r>
                      <a:r>
                        <a:rPr sz="1600" b="1" dirty="0">
                          <a:latin typeface="Corbel"/>
                          <a:cs typeface="Corbel"/>
                        </a:rPr>
                        <a:t>n</a:t>
                      </a:r>
                      <a:r>
                        <a:rPr sz="1600" b="1" spc="-5" dirty="0">
                          <a:latin typeface="Corbel"/>
                          <a:cs typeface="Corbel"/>
                        </a:rPr>
                        <a:t>e</a:t>
                      </a:r>
                      <a:r>
                        <a:rPr sz="1600" b="1" dirty="0">
                          <a:latin typeface="Corbel"/>
                          <a:cs typeface="Corbel"/>
                        </a:rPr>
                        <a:t>l</a:t>
                      </a:r>
                      <a:r>
                        <a:rPr sz="1600" b="1" spc="15" dirty="0">
                          <a:latin typeface="Corbel"/>
                          <a:cs typeface="Corbel"/>
                        </a:rPr>
                        <a:t> </a:t>
                      </a:r>
                      <a:r>
                        <a:rPr sz="1600" b="1" spc="-5" dirty="0">
                          <a:latin typeface="Corbel"/>
                          <a:cs typeface="Corbel"/>
                        </a:rPr>
                        <a:t>p</a:t>
                      </a:r>
                      <a:r>
                        <a:rPr sz="1600" b="1" dirty="0">
                          <a:latin typeface="Corbel"/>
                          <a:cs typeface="Corbel"/>
                        </a:rPr>
                        <a:t>roc</a:t>
                      </a:r>
                      <a:r>
                        <a:rPr sz="1600" b="1" spc="-5" dirty="0">
                          <a:latin typeface="Corbel"/>
                          <a:cs typeface="Corbel"/>
                        </a:rPr>
                        <a:t>e</a:t>
                      </a:r>
                      <a:r>
                        <a:rPr sz="1600" b="1" dirty="0">
                          <a:latin typeface="Corbel"/>
                          <a:cs typeface="Corbel"/>
                        </a:rPr>
                        <a:t>sso</a:t>
                      </a:r>
                      <a:r>
                        <a:rPr sz="1600" b="1" spc="10" dirty="0">
                          <a:latin typeface="Corbel"/>
                          <a:cs typeface="Corbel"/>
                        </a:rPr>
                        <a:t> </a:t>
                      </a:r>
                      <a:r>
                        <a:rPr sz="1600" b="1" dirty="0">
                          <a:latin typeface="Corbel"/>
                          <a:cs typeface="Corbel"/>
                        </a:rPr>
                        <a:t>di</a:t>
                      </a:r>
                      <a:r>
                        <a:rPr sz="1600" b="1" spc="10" dirty="0">
                          <a:latin typeface="Corbel"/>
                          <a:cs typeface="Corbel"/>
                        </a:rPr>
                        <a:t> </a:t>
                      </a:r>
                      <a:r>
                        <a:rPr sz="1600" b="1" dirty="0" err="1" smtClean="0">
                          <a:latin typeface="Corbel"/>
                          <a:cs typeface="Corbel"/>
                        </a:rPr>
                        <a:t>in</a:t>
                      </a:r>
                      <a:r>
                        <a:rPr sz="1600" b="1" spc="5" dirty="0" err="1" smtClean="0">
                          <a:latin typeface="Corbel"/>
                          <a:cs typeface="Corbel"/>
                        </a:rPr>
                        <a:t>c</a:t>
                      </a:r>
                      <a:r>
                        <a:rPr sz="1600" b="1" spc="-5" dirty="0" err="1" smtClean="0">
                          <a:latin typeface="Corbel"/>
                          <a:cs typeface="Corbel"/>
                        </a:rPr>
                        <a:t>lusivi</a:t>
                      </a:r>
                      <a:r>
                        <a:rPr sz="1600" b="1" spc="5" dirty="0" err="1" smtClean="0">
                          <a:latin typeface="Corbel"/>
                          <a:cs typeface="Corbel"/>
                        </a:rPr>
                        <a:t>tà</a:t>
                      </a:r>
                      <a:r>
                        <a:rPr sz="1600" dirty="0" smtClean="0">
                          <a:latin typeface="Corbel"/>
                          <a:cs typeface="Corbel"/>
                        </a:rPr>
                        <a:t>,</a:t>
                      </a:r>
                      <a:r>
                        <a:rPr lang="it-IT" sz="1600" spc="-5" baseline="0" dirty="0" smtClean="0">
                          <a:latin typeface="Corbel"/>
                          <a:cs typeface="Corbel"/>
                        </a:rPr>
                        <a:t> </a:t>
                      </a:r>
                      <a:r>
                        <a:rPr sz="1600" dirty="0" smtClean="0">
                          <a:latin typeface="Corbel"/>
                          <a:cs typeface="Corbel"/>
                        </a:rPr>
                        <a:t>per</a:t>
                      </a:r>
                      <a:r>
                        <a:rPr sz="1600" spc="25" dirty="0" smtClean="0">
                          <a:latin typeface="Corbel"/>
                          <a:cs typeface="Corbel"/>
                        </a:rPr>
                        <a:t> </a:t>
                      </a:r>
                      <a:r>
                        <a:rPr sz="1600" b="1" dirty="0">
                          <a:latin typeface="Corbel"/>
                          <a:cs typeface="Corbel"/>
                        </a:rPr>
                        <a:t>orientare l</a:t>
                      </a:r>
                      <a:r>
                        <a:rPr sz="1600" b="1" spc="-55" dirty="0">
                          <a:latin typeface="Corbel"/>
                          <a:cs typeface="Corbel"/>
                        </a:rPr>
                        <a:t>’</a:t>
                      </a:r>
                      <a:r>
                        <a:rPr sz="1600" b="1" dirty="0">
                          <a:latin typeface="Corbel"/>
                          <a:cs typeface="Corbel"/>
                        </a:rPr>
                        <a:t>azione</a:t>
                      </a:r>
                      <a:r>
                        <a:rPr sz="1600" b="1" spc="-10" dirty="0">
                          <a:latin typeface="Corbel"/>
                          <a:cs typeface="Corbel"/>
                        </a:rPr>
                        <a:t> de</a:t>
                      </a:r>
                      <a:r>
                        <a:rPr sz="1600" b="1" dirty="0">
                          <a:latin typeface="Corbel"/>
                          <a:cs typeface="Corbel"/>
                        </a:rPr>
                        <a:t>l</a:t>
                      </a:r>
                      <a:r>
                        <a:rPr sz="1600" b="1" spc="-10" dirty="0">
                          <a:latin typeface="Corbel"/>
                          <a:cs typeface="Corbel"/>
                        </a:rPr>
                        <a:t>l</a:t>
                      </a:r>
                      <a:r>
                        <a:rPr sz="1600" b="1" spc="-125" dirty="0">
                          <a:latin typeface="Corbel"/>
                          <a:cs typeface="Corbel"/>
                        </a:rPr>
                        <a:t>’</a:t>
                      </a:r>
                      <a:r>
                        <a:rPr sz="1600" b="1" dirty="0">
                          <a:latin typeface="Corbel"/>
                          <a:cs typeface="Corbel"/>
                        </a:rPr>
                        <a:t>Ammini</a:t>
                      </a:r>
                      <a:r>
                        <a:rPr sz="1600" b="1" spc="5" dirty="0">
                          <a:latin typeface="Corbel"/>
                          <a:cs typeface="Corbel"/>
                        </a:rPr>
                        <a:t>s</a:t>
                      </a:r>
                      <a:r>
                        <a:rPr sz="1600" b="1" dirty="0">
                          <a:latin typeface="Corbel"/>
                          <a:cs typeface="Corbel"/>
                        </a:rPr>
                        <a:t>tr</a:t>
                      </a:r>
                      <a:r>
                        <a:rPr sz="1600" b="1" spc="5" dirty="0">
                          <a:latin typeface="Corbel"/>
                          <a:cs typeface="Corbel"/>
                        </a:rPr>
                        <a:t>a</a:t>
                      </a:r>
                      <a:r>
                        <a:rPr sz="1600" b="1" dirty="0">
                          <a:latin typeface="Corbel"/>
                          <a:cs typeface="Corbel"/>
                        </a:rPr>
                        <a:t>zion</a:t>
                      </a:r>
                      <a:r>
                        <a:rPr sz="1600" b="1" spc="-10" dirty="0">
                          <a:latin typeface="Corbel"/>
                          <a:cs typeface="Corbel"/>
                        </a:rPr>
                        <a:t>e</a:t>
                      </a:r>
                      <a:r>
                        <a:rPr sz="1600" b="1" dirty="0">
                          <a:latin typeface="Corbel"/>
                          <a:cs typeface="Corbel"/>
                        </a:rPr>
                        <a:t>,</a:t>
                      </a:r>
                      <a:r>
                        <a:rPr sz="1600" b="1" spc="40" dirty="0">
                          <a:latin typeface="Corbel"/>
                          <a:cs typeface="Corbel"/>
                        </a:rPr>
                        <a:t> </a:t>
                      </a:r>
                      <a:r>
                        <a:rPr sz="1600" dirty="0">
                          <a:latin typeface="Corbel"/>
                          <a:cs typeface="Corbel"/>
                        </a:rPr>
                        <a:t>de</a:t>
                      </a:r>
                      <a:r>
                        <a:rPr sz="1600" spc="-5" dirty="0">
                          <a:latin typeface="Corbel"/>
                          <a:cs typeface="Corbel"/>
                        </a:rPr>
                        <a:t>f</a:t>
                      </a:r>
                      <a:r>
                        <a:rPr sz="1600" dirty="0">
                          <a:latin typeface="Corbel"/>
                          <a:cs typeface="Corbel"/>
                        </a:rPr>
                        <a:t>inire</a:t>
                      </a:r>
                      <a:r>
                        <a:rPr sz="1600" spc="10" dirty="0">
                          <a:latin typeface="Corbel"/>
                          <a:cs typeface="Corbel"/>
                        </a:rPr>
                        <a:t> </a:t>
                      </a:r>
                      <a:r>
                        <a:rPr sz="1600" dirty="0">
                          <a:latin typeface="Corbel"/>
                          <a:cs typeface="Corbel"/>
                        </a:rPr>
                        <a:t>i </a:t>
                      </a:r>
                      <a:r>
                        <a:rPr sz="1600" spc="-5" dirty="0">
                          <a:latin typeface="Corbel"/>
                          <a:cs typeface="Corbel"/>
                        </a:rPr>
                        <a:t>p</a:t>
                      </a:r>
                      <a:r>
                        <a:rPr sz="1600" dirty="0">
                          <a:latin typeface="Corbel"/>
                          <a:cs typeface="Corbel"/>
                        </a:rPr>
                        <a:t>iani d</a:t>
                      </a:r>
                      <a:r>
                        <a:rPr sz="1600" spc="-45" dirty="0">
                          <a:latin typeface="Corbel"/>
                          <a:cs typeface="Corbel"/>
                        </a:rPr>
                        <a:t>’</a:t>
                      </a:r>
                      <a:r>
                        <a:rPr sz="1600" dirty="0">
                          <a:latin typeface="Corbel"/>
                          <a:cs typeface="Corbel"/>
                        </a:rPr>
                        <a:t>azi</a:t>
                      </a:r>
                      <a:r>
                        <a:rPr sz="1600" spc="5" dirty="0">
                          <a:latin typeface="Corbel"/>
                          <a:cs typeface="Corbel"/>
                        </a:rPr>
                        <a:t>o</a:t>
                      </a:r>
                      <a:r>
                        <a:rPr sz="1600" dirty="0">
                          <a:latin typeface="Corbel"/>
                          <a:cs typeface="Corbel"/>
                        </a:rPr>
                        <a:t>ne</a:t>
                      </a:r>
                      <a:r>
                        <a:rPr sz="1600" spc="5" dirty="0">
                          <a:latin typeface="Corbel"/>
                          <a:cs typeface="Corbel"/>
                        </a:rPr>
                        <a:t> </a:t>
                      </a:r>
                      <a:r>
                        <a:rPr sz="1600" dirty="0">
                          <a:latin typeface="Corbel"/>
                          <a:cs typeface="Corbel"/>
                        </a:rPr>
                        <a:t>e</a:t>
                      </a:r>
                      <a:r>
                        <a:rPr sz="1600" spc="5" dirty="0">
                          <a:latin typeface="Corbel"/>
                          <a:cs typeface="Corbel"/>
                        </a:rPr>
                        <a:t> </a:t>
                      </a:r>
                      <a:r>
                        <a:rPr sz="1600" dirty="0">
                          <a:latin typeface="Corbel"/>
                          <a:cs typeface="Corbel"/>
                        </a:rPr>
                        <a:t>le azio</a:t>
                      </a:r>
                      <a:r>
                        <a:rPr sz="1600" spc="-5" dirty="0">
                          <a:latin typeface="Corbel"/>
                          <a:cs typeface="Corbel"/>
                        </a:rPr>
                        <a:t>n</a:t>
                      </a:r>
                      <a:r>
                        <a:rPr sz="1600" dirty="0">
                          <a:latin typeface="Corbel"/>
                          <a:cs typeface="Corbel"/>
                        </a:rPr>
                        <a:t>i</a:t>
                      </a:r>
                      <a:r>
                        <a:rPr sz="1600" spc="-10" dirty="0">
                          <a:latin typeface="Corbel"/>
                          <a:cs typeface="Corbel"/>
                        </a:rPr>
                        <a:t> </a:t>
                      </a:r>
                      <a:r>
                        <a:rPr sz="1600" dirty="0">
                          <a:latin typeface="Corbel"/>
                          <a:cs typeface="Corbel"/>
                        </a:rPr>
                        <a:t>di </a:t>
                      </a:r>
                      <a:r>
                        <a:rPr sz="1600" spc="-5" dirty="0">
                          <a:latin typeface="Corbel"/>
                          <a:cs typeface="Corbel"/>
                        </a:rPr>
                        <a:t>f</a:t>
                      </a:r>
                      <a:r>
                        <a:rPr sz="1600" dirty="0">
                          <a:latin typeface="Corbel"/>
                          <a:cs typeface="Corbel"/>
                        </a:rPr>
                        <a:t>or</a:t>
                      </a:r>
                      <a:r>
                        <a:rPr sz="1600" spc="-10" dirty="0">
                          <a:latin typeface="Corbel"/>
                          <a:cs typeface="Corbel"/>
                        </a:rPr>
                        <a:t>m</a:t>
                      </a:r>
                      <a:r>
                        <a:rPr sz="1600" dirty="0">
                          <a:latin typeface="Corbel"/>
                          <a:cs typeface="Corbel"/>
                        </a:rPr>
                        <a:t>azio</a:t>
                      </a:r>
                      <a:r>
                        <a:rPr sz="1600" spc="-5" dirty="0">
                          <a:latin typeface="Corbel"/>
                          <a:cs typeface="Corbel"/>
                        </a:rPr>
                        <a:t>n</a:t>
                      </a:r>
                      <a:r>
                        <a:rPr sz="1600" dirty="0">
                          <a:latin typeface="Corbel"/>
                          <a:cs typeface="Corbel"/>
                        </a:rPr>
                        <a:t>e</a:t>
                      </a:r>
                      <a:r>
                        <a:rPr sz="1600" spc="15" dirty="0">
                          <a:latin typeface="Corbel"/>
                          <a:cs typeface="Corbel"/>
                        </a:rPr>
                        <a:t> </a:t>
                      </a:r>
                      <a:r>
                        <a:rPr sz="1600" dirty="0">
                          <a:latin typeface="Corbel"/>
                          <a:cs typeface="Corbel"/>
                        </a:rPr>
                        <a:t>reg</a:t>
                      </a:r>
                      <a:r>
                        <a:rPr sz="1600" spc="-5" dirty="0">
                          <a:latin typeface="Corbel"/>
                          <a:cs typeface="Corbel"/>
                        </a:rPr>
                        <a:t>i</a:t>
                      </a:r>
                      <a:r>
                        <a:rPr sz="1600" dirty="0">
                          <a:latin typeface="Corbel"/>
                          <a:cs typeface="Corbel"/>
                        </a:rPr>
                        <a:t>o</a:t>
                      </a:r>
                      <a:r>
                        <a:rPr sz="1600" spc="-5" dirty="0">
                          <a:latin typeface="Corbel"/>
                          <a:cs typeface="Corbel"/>
                        </a:rPr>
                        <a:t>nali.</a:t>
                      </a:r>
                      <a:endParaRPr sz="1600" dirty="0">
                        <a:latin typeface="Corbel"/>
                        <a:cs typeface="Corbel"/>
                      </a:endParaRPr>
                    </a:p>
                  </a:txBody>
                  <a:tcPr marL="0" marR="0" marT="0" marB="0">
                    <a:lnL w="19049">
                      <a:solidFill>
                        <a:srgbClr val="335B74"/>
                      </a:solidFill>
                      <a:prstDash val="solid"/>
                    </a:lnL>
                    <a:lnR w="19049">
                      <a:solidFill>
                        <a:srgbClr val="335B74"/>
                      </a:solidFill>
                      <a:prstDash val="solid"/>
                    </a:lnR>
                    <a:lnT w="19049">
                      <a:solidFill>
                        <a:srgbClr val="335B74"/>
                      </a:solidFill>
                      <a:prstDash val="solid"/>
                    </a:lnT>
                    <a:lnB w="19049">
                      <a:solidFill>
                        <a:srgbClr val="335B74"/>
                      </a:solidFill>
                      <a:prstDash val="solid"/>
                    </a:lnB>
                    <a:solidFill>
                      <a:srgbClr val="FFFFFF"/>
                    </a:solidFill>
                  </a:tcPr>
                </a:tc>
              </a:tr>
            </a:tbl>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spc="-18" dirty="0">
                <a:solidFill>
                  <a:srgbClr val="FFFFFF"/>
                </a:solidFill>
                <a:latin typeface="Corbel"/>
                <a:cs typeface="Corbel"/>
              </a:rPr>
              <a:t>4</a:t>
            </a:r>
            <a:r>
              <a:rPr sz="1000" spc="-9" dirty="0">
                <a:solidFill>
                  <a:srgbClr val="FFFFFF"/>
                </a:solidFill>
                <a:latin typeface="Corbel"/>
                <a:cs typeface="Corbel"/>
              </a:rPr>
              <a:t>0</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1052862" y="1741586"/>
            <a:ext cx="3127639" cy="597049"/>
          </a:xfrm>
          <a:custGeom>
            <a:avLst/>
            <a:gdLst/>
            <a:ahLst/>
            <a:cxnLst/>
            <a:rect l="l" t="t" r="r" b="b"/>
            <a:pathLst>
              <a:path w="3657600" h="657860">
                <a:moveTo>
                  <a:pt x="3547745" y="0"/>
                </a:moveTo>
                <a:lnTo>
                  <a:pt x="109854" y="0"/>
                </a:lnTo>
                <a:lnTo>
                  <a:pt x="92075" y="1269"/>
                </a:lnTo>
                <a:lnTo>
                  <a:pt x="45084" y="20954"/>
                </a:lnTo>
                <a:lnTo>
                  <a:pt x="12065" y="59054"/>
                </a:lnTo>
                <a:lnTo>
                  <a:pt x="0" y="109727"/>
                </a:lnTo>
                <a:lnTo>
                  <a:pt x="0" y="548131"/>
                </a:lnTo>
                <a:lnTo>
                  <a:pt x="1269" y="565912"/>
                </a:lnTo>
                <a:lnTo>
                  <a:pt x="3175" y="574801"/>
                </a:lnTo>
                <a:lnTo>
                  <a:pt x="5715" y="583056"/>
                </a:lnTo>
                <a:lnTo>
                  <a:pt x="8890" y="590676"/>
                </a:lnTo>
                <a:lnTo>
                  <a:pt x="12065" y="598804"/>
                </a:lnTo>
                <a:lnTo>
                  <a:pt x="38100" y="631189"/>
                </a:lnTo>
                <a:lnTo>
                  <a:pt x="74929" y="652144"/>
                </a:lnTo>
                <a:lnTo>
                  <a:pt x="109854" y="657859"/>
                </a:lnTo>
                <a:lnTo>
                  <a:pt x="3547745"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5" y="0"/>
                </a:lnTo>
                <a:close/>
              </a:path>
            </a:pathLst>
          </a:custGeom>
          <a:solidFill>
            <a:srgbClr val="FF8537"/>
          </a:solidFill>
        </p:spPr>
        <p:txBody>
          <a:bodyPr wrap="square" lIns="0" tIns="0" rIns="0" bIns="0" rtlCol="0"/>
          <a:lstStyle/>
          <a:p>
            <a:endParaRPr/>
          </a:p>
        </p:txBody>
      </p:sp>
      <p:sp>
        <p:nvSpPr>
          <p:cNvPr id="13" name="object 13"/>
          <p:cNvSpPr/>
          <p:nvPr/>
        </p:nvSpPr>
        <p:spPr>
          <a:xfrm>
            <a:off x="4375980" y="1741586"/>
            <a:ext cx="3652404" cy="679302"/>
          </a:xfrm>
          <a:custGeom>
            <a:avLst/>
            <a:gdLst/>
            <a:ahLst/>
            <a:cxnLst/>
            <a:rect l="l" t="t" r="r" b="b"/>
            <a:pathLst>
              <a:path w="3657600" h="657860">
                <a:moveTo>
                  <a:pt x="3547744" y="0"/>
                </a:moveTo>
                <a:lnTo>
                  <a:pt x="109855" y="0"/>
                </a:lnTo>
                <a:lnTo>
                  <a:pt x="92075" y="1269"/>
                </a:lnTo>
                <a:lnTo>
                  <a:pt x="45085" y="20954"/>
                </a:lnTo>
                <a:lnTo>
                  <a:pt x="12064" y="59054"/>
                </a:lnTo>
                <a:lnTo>
                  <a:pt x="0" y="109727"/>
                </a:lnTo>
                <a:lnTo>
                  <a:pt x="0" y="548131"/>
                </a:lnTo>
                <a:lnTo>
                  <a:pt x="8255" y="590676"/>
                </a:lnTo>
                <a:lnTo>
                  <a:pt x="31750" y="625475"/>
                </a:lnTo>
                <a:lnTo>
                  <a:pt x="66675" y="648969"/>
                </a:lnTo>
                <a:lnTo>
                  <a:pt x="109855" y="657859"/>
                </a:lnTo>
                <a:lnTo>
                  <a:pt x="3547744"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4" y="0"/>
                </a:lnTo>
                <a:close/>
              </a:path>
            </a:pathLst>
          </a:custGeom>
          <a:solidFill>
            <a:srgbClr val="FF8537"/>
          </a:solidFill>
        </p:spPr>
        <p:txBody>
          <a:bodyPr wrap="square" lIns="0" tIns="0" rIns="0" bIns="0" rtlCol="0"/>
          <a:lstStyle/>
          <a:p>
            <a:endParaRPr/>
          </a:p>
        </p:txBody>
      </p:sp>
      <p:sp>
        <p:nvSpPr>
          <p:cNvPr id="14" name="object 14"/>
          <p:cNvSpPr/>
          <p:nvPr/>
        </p:nvSpPr>
        <p:spPr>
          <a:xfrm>
            <a:off x="3960046" y="4205856"/>
            <a:ext cx="611410" cy="259912"/>
          </a:xfrm>
          <a:custGeom>
            <a:avLst/>
            <a:gdLst/>
            <a:ahLst/>
            <a:cxnLst/>
            <a:rect l="l" t="t" r="r" b="b"/>
            <a:pathLst>
              <a:path w="715010" h="286385">
                <a:moveTo>
                  <a:pt x="571500" y="0"/>
                </a:moveTo>
                <a:lnTo>
                  <a:pt x="571500" y="71755"/>
                </a:lnTo>
                <a:lnTo>
                  <a:pt x="0" y="71755"/>
                </a:lnTo>
                <a:lnTo>
                  <a:pt x="0" y="214630"/>
                </a:lnTo>
                <a:lnTo>
                  <a:pt x="571500" y="214630"/>
                </a:lnTo>
                <a:lnTo>
                  <a:pt x="571500" y="286385"/>
                </a:lnTo>
                <a:lnTo>
                  <a:pt x="715010" y="143510"/>
                </a:lnTo>
                <a:lnTo>
                  <a:pt x="571500" y="0"/>
                </a:lnTo>
                <a:close/>
              </a:path>
            </a:pathLst>
          </a:custGeom>
          <a:solidFill>
            <a:srgbClr val="FF8537"/>
          </a:solidFill>
        </p:spPr>
        <p:txBody>
          <a:bodyPr wrap="square" lIns="0" tIns="0" rIns="0" bIns="0" rtlCol="0"/>
          <a:lstStyle/>
          <a:p>
            <a:endParaRPr/>
          </a:p>
        </p:txBody>
      </p:sp>
      <p:sp>
        <p:nvSpPr>
          <p:cNvPr id="15" name="object 15"/>
          <p:cNvSpPr/>
          <p:nvPr/>
        </p:nvSpPr>
        <p:spPr>
          <a:xfrm>
            <a:off x="3960046" y="4205856"/>
            <a:ext cx="611410" cy="259912"/>
          </a:xfrm>
          <a:custGeom>
            <a:avLst/>
            <a:gdLst/>
            <a:ahLst/>
            <a:cxnLst/>
            <a:rect l="l" t="t" r="r" b="b"/>
            <a:pathLst>
              <a:path w="715010" h="286385">
                <a:moveTo>
                  <a:pt x="571500" y="0"/>
                </a:moveTo>
                <a:lnTo>
                  <a:pt x="571500" y="71755"/>
                </a:lnTo>
                <a:lnTo>
                  <a:pt x="0" y="71755"/>
                </a:lnTo>
                <a:lnTo>
                  <a:pt x="0" y="214630"/>
                </a:lnTo>
                <a:lnTo>
                  <a:pt x="571500" y="214630"/>
                </a:lnTo>
                <a:lnTo>
                  <a:pt x="571500" y="286385"/>
                </a:lnTo>
                <a:lnTo>
                  <a:pt x="715010" y="143510"/>
                </a:lnTo>
                <a:lnTo>
                  <a:pt x="571500" y="0"/>
                </a:lnTo>
                <a:close/>
              </a:path>
            </a:pathLst>
          </a:custGeom>
          <a:ln w="25400">
            <a:solidFill>
              <a:srgbClr val="BA6025"/>
            </a:solidFill>
          </a:ln>
        </p:spPr>
        <p:txBody>
          <a:bodyPr wrap="square" lIns="0" tIns="0" rIns="0" bIns="0" rtlCol="0"/>
          <a:lstStyle/>
          <a:p>
            <a:endParaRPr/>
          </a:p>
        </p:txBody>
      </p:sp>
      <p:sp>
        <p:nvSpPr>
          <p:cNvPr id="16" name="object 16"/>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7" name="object 17"/>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8" name="object 18"/>
          <p:cNvSpPr txBox="1">
            <a:spLocks noGrp="1"/>
          </p:cNvSpPr>
          <p:nvPr>
            <p:ph type="title"/>
          </p:nvPr>
        </p:nvSpPr>
        <p:spPr>
          <a:xfrm>
            <a:off x="467544" y="0"/>
            <a:ext cx="8229600" cy="802481"/>
          </a:xfrm>
          <a:prstGeom prst="rect">
            <a:avLst/>
          </a:prstGeom>
        </p:spPr>
        <p:txBody>
          <a:bodyPr vert="horz" wrap="square" lIns="0" tIns="246080" rIns="0" bIns="0" rtlCol="0">
            <a:spAutoFit/>
          </a:bodyPr>
          <a:lstStyle/>
          <a:p>
            <a:pPr>
              <a:lnSpc>
                <a:spcPct val="100000"/>
              </a:lnSpc>
            </a:pPr>
            <a:r>
              <a:rPr spc="-13" dirty="0"/>
              <a:t>VIS</a:t>
            </a:r>
            <a:r>
              <a:rPr spc="-18" dirty="0"/>
              <a:t>UALE</a:t>
            </a:r>
          </a:p>
        </p:txBody>
      </p:sp>
      <p:sp>
        <p:nvSpPr>
          <p:cNvPr id="19" name="object 19"/>
          <p:cNvSpPr txBox="1"/>
          <p:nvPr/>
        </p:nvSpPr>
        <p:spPr>
          <a:xfrm>
            <a:off x="1144955" y="1791983"/>
            <a:ext cx="2289258" cy="969496"/>
          </a:xfrm>
          <a:prstGeom prst="rect">
            <a:avLst/>
          </a:prstGeom>
        </p:spPr>
        <p:txBody>
          <a:bodyPr vert="horz" wrap="square" lIns="0" tIns="0" rIns="0" bIns="0" rtlCol="0">
            <a:spAutoFit/>
          </a:bodyPr>
          <a:lstStyle/>
          <a:p>
            <a:pPr marL="11133" marR="70696">
              <a:lnSpc>
                <a:spcPts val="1982"/>
              </a:lnSpc>
            </a:pPr>
            <a:r>
              <a:rPr dirty="0">
                <a:solidFill>
                  <a:srgbClr val="FFFFFF"/>
                </a:solidFill>
                <a:latin typeface="Tahoma"/>
                <a:cs typeface="Tahoma"/>
              </a:rPr>
              <a:t>Es</a:t>
            </a:r>
            <a:r>
              <a:rPr spc="4" dirty="0">
                <a:solidFill>
                  <a:srgbClr val="FFFFFF"/>
                </a:solidFill>
                <a:latin typeface="Tahoma"/>
                <a:cs typeface="Tahoma"/>
              </a:rPr>
              <a:t>e</a:t>
            </a:r>
            <a:r>
              <a:rPr spc="-13" dirty="0">
                <a:solidFill>
                  <a:srgbClr val="FFFFFF"/>
                </a:solidFill>
                <a:latin typeface="Tahoma"/>
                <a:cs typeface="Tahoma"/>
              </a:rPr>
              <a:t>mpi</a:t>
            </a:r>
            <a:r>
              <a:rPr spc="-9" dirty="0">
                <a:solidFill>
                  <a:srgbClr val="FFFFFF"/>
                </a:solidFill>
                <a:latin typeface="Tahoma"/>
                <a:cs typeface="Tahoma"/>
              </a:rPr>
              <a:t> di </a:t>
            </a:r>
            <a:r>
              <a:rPr spc="9" dirty="0">
                <a:solidFill>
                  <a:srgbClr val="FFFFFF"/>
                </a:solidFill>
                <a:latin typeface="Tahoma"/>
                <a:cs typeface="Tahoma"/>
              </a:rPr>
              <a:t>s</a:t>
            </a:r>
            <a:r>
              <a:rPr spc="-9" dirty="0">
                <a:solidFill>
                  <a:srgbClr val="FFFFFF"/>
                </a:solidFill>
                <a:latin typeface="Tahoma"/>
                <a:cs typeface="Tahoma"/>
              </a:rPr>
              <a:t>t</a:t>
            </a:r>
            <a:r>
              <a:rPr spc="-4" dirty="0">
                <a:solidFill>
                  <a:srgbClr val="FFFFFF"/>
                </a:solidFill>
                <a:latin typeface="Tahoma"/>
                <a:cs typeface="Tahoma"/>
              </a:rPr>
              <a:t>r</a:t>
            </a:r>
            <a:r>
              <a:rPr spc="-9" dirty="0">
                <a:solidFill>
                  <a:srgbClr val="FFFFFF"/>
                </a:solidFill>
                <a:latin typeface="Tahoma"/>
                <a:cs typeface="Tahoma"/>
              </a:rPr>
              <a:t>at</a:t>
            </a:r>
            <a:r>
              <a:rPr spc="4" dirty="0">
                <a:solidFill>
                  <a:srgbClr val="FFFFFF"/>
                </a:solidFill>
                <a:latin typeface="Tahoma"/>
                <a:cs typeface="Tahoma"/>
              </a:rPr>
              <a:t>e</a:t>
            </a:r>
            <a:r>
              <a:rPr spc="-9" dirty="0">
                <a:solidFill>
                  <a:srgbClr val="FFFFFF"/>
                </a:solidFill>
                <a:latin typeface="Tahoma"/>
                <a:cs typeface="Tahoma"/>
              </a:rPr>
              <a:t>gie</a:t>
            </a:r>
            <a:r>
              <a:rPr spc="-4" dirty="0">
                <a:solidFill>
                  <a:srgbClr val="FFFFFF"/>
                </a:solidFill>
                <a:latin typeface="Tahoma"/>
                <a:cs typeface="Tahoma"/>
              </a:rPr>
              <a:t> </a:t>
            </a:r>
            <a:r>
              <a:rPr spc="-22" dirty="0">
                <a:solidFill>
                  <a:srgbClr val="FFFFFF"/>
                </a:solidFill>
                <a:latin typeface="Tahoma"/>
                <a:cs typeface="Tahoma"/>
              </a:rPr>
              <a:t>p</a:t>
            </a:r>
            <a:r>
              <a:rPr spc="4" dirty="0">
                <a:solidFill>
                  <a:srgbClr val="FFFFFF"/>
                </a:solidFill>
                <a:latin typeface="Tahoma"/>
                <a:cs typeface="Tahoma"/>
              </a:rPr>
              <a:t>e</a:t>
            </a:r>
            <a:r>
              <a:rPr dirty="0">
                <a:solidFill>
                  <a:srgbClr val="FFFFFF"/>
                </a:solidFill>
                <a:latin typeface="Tahoma"/>
                <a:cs typeface="Tahoma"/>
              </a:rPr>
              <a:t>r l’in</a:t>
            </a:r>
            <a:r>
              <a:rPr spc="9" dirty="0">
                <a:solidFill>
                  <a:srgbClr val="FFFFFF"/>
                </a:solidFill>
                <a:latin typeface="Tahoma"/>
                <a:cs typeface="Tahoma"/>
              </a:rPr>
              <a:t>s</a:t>
            </a:r>
            <a:r>
              <a:rPr spc="4" dirty="0">
                <a:solidFill>
                  <a:srgbClr val="FFFFFF"/>
                </a:solidFill>
                <a:latin typeface="Tahoma"/>
                <a:cs typeface="Tahoma"/>
              </a:rPr>
              <a:t>e</a:t>
            </a:r>
            <a:r>
              <a:rPr dirty="0">
                <a:solidFill>
                  <a:srgbClr val="FFFFFF"/>
                </a:solidFill>
                <a:latin typeface="Tahoma"/>
                <a:cs typeface="Tahoma"/>
              </a:rPr>
              <a:t>gn</a:t>
            </a:r>
            <a:r>
              <a:rPr spc="-13" dirty="0">
                <a:solidFill>
                  <a:srgbClr val="FFFFFF"/>
                </a:solidFill>
                <a:latin typeface="Tahoma"/>
                <a:cs typeface="Tahoma"/>
              </a:rPr>
              <a:t>a</a:t>
            </a:r>
            <a:r>
              <a:rPr dirty="0">
                <a:solidFill>
                  <a:srgbClr val="FFFFFF"/>
                </a:solidFill>
                <a:latin typeface="Tahoma"/>
                <a:cs typeface="Tahoma"/>
              </a:rPr>
              <a:t>nte</a:t>
            </a:r>
            <a:endParaRPr dirty="0">
              <a:latin typeface="Tahoma"/>
              <a:cs typeface="Tahoma"/>
            </a:endParaRPr>
          </a:p>
          <a:p>
            <a:pPr marL="190934">
              <a:spcBef>
                <a:spcPts val="1355"/>
              </a:spcBef>
            </a:pPr>
            <a:r>
              <a:rPr spc="-13" dirty="0">
                <a:latin typeface="Tahoma"/>
                <a:cs typeface="Tahoma"/>
              </a:rPr>
              <a:t>Nell</a:t>
            </a:r>
            <a:r>
              <a:rPr dirty="0">
                <a:latin typeface="Tahoma"/>
                <a:cs typeface="Tahoma"/>
              </a:rPr>
              <a:t>e</a:t>
            </a:r>
            <a:r>
              <a:rPr spc="-4" dirty="0">
                <a:latin typeface="Tahoma"/>
                <a:cs typeface="Tahoma"/>
              </a:rPr>
              <a:t> </a:t>
            </a:r>
            <a:r>
              <a:rPr spc="-13" dirty="0">
                <a:latin typeface="Tahoma"/>
                <a:cs typeface="Tahoma"/>
              </a:rPr>
              <a:t>spieg</a:t>
            </a:r>
            <a:r>
              <a:rPr spc="-9" dirty="0">
                <a:latin typeface="Tahoma"/>
                <a:cs typeface="Tahoma"/>
              </a:rPr>
              <a:t>azio</a:t>
            </a:r>
            <a:r>
              <a:rPr spc="-4" dirty="0">
                <a:latin typeface="Tahoma"/>
                <a:cs typeface="Tahoma"/>
              </a:rPr>
              <a:t>ni</a:t>
            </a:r>
            <a:r>
              <a:rPr dirty="0">
                <a:latin typeface="Tahoma"/>
                <a:cs typeface="Tahoma"/>
              </a:rPr>
              <a:t> </a:t>
            </a:r>
            <a:r>
              <a:rPr spc="-9" dirty="0">
                <a:latin typeface="Tahoma"/>
                <a:cs typeface="Tahoma"/>
              </a:rPr>
              <a:t>u</a:t>
            </a:r>
            <a:r>
              <a:rPr spc="-4" dirty="0">
                <a:latin typeface="Tahoma"/>
                <a:cs typeface="Tahoma"/>
              </a:rPr>
              <a:t>sa</a:t>
            </a:r>
            <a:endParaRPr dirty="0">
              <a:latin typeface="Tahoma"/>
              <a:cs typeface="Tahoma"/>
            </a:endParaRPr>
          </a:p>
        </p:txBody>
      </p:sp>
      <p:sp>
        <p:nvSpPr>
          <p:cNvPr id="20" name="object 20"/>
          <p:cNvSpPr txBox="1"/>
          <p:nvPr/>
        </p:nvSpPr>
        <p:spPr>
          <a:xfrm>
            <a:off x="1353357" y="2783123"/>
            <a:ext cx="1174494" cy="538609"/>
          </a:xfrm>
          <a:prstGeom prst="rect">
            <a:avLst/>
          </a:prstGeom>
        </p:spPr>
        <p:txBody>
          <a:bodyPr vert="horz" wrap="square" lIns="0" tIns="0" rIns="0" bIns="0" rtlCol="0">
            <a:spAutoFit/>
          </a:bodyPr>
          <a:lstStyle/>
          <a:p>
            <a:pPr marL="11133" marR="4452">
              <a:lnSpc>
                <a:spcPts val="2087"/>
              </a:lnSpc>
            </a:pPr>
            <a:r>
              <a:rPr spc="-13" dirty="0">
                <a:latin typeface="Tahoma"/>
                <a:cs typeface="Tahoma"/>
              </a:rPr>
              <a:t>im</a:t>
            </a:r>
            <a:r>
              <a:rPr spc="-26" dirty="0">
                <a:latin typeface="Tahoma"/>
                <a:cs typeface="Tahoma"/>
              </a:rPr>
              <a:t>m</a:t>
            </a:r>
            <a:r>
              <a:rPr spc="-9" dirty="0">
                <a:latin typeface="Tahoma"/>
                <a:cs typeface="Tahoma"/>
              </a:rPr>
              <a:t>agini, c</a:t>
            </a:r>
            <a:r>
              <a:rPr spc="-13" dirty="0">
                <a:latin typeface="Tahoma"/>
                <a:cs typeface="Tahoma"/>
              </a:rPr>
              <a:t>o</a:t>
            </a:r>
            <a:r>
              <a:rPr spc="-9" dirty="0">
                <a:latin typeface="Tahoma"/>
                <a:cs typeface="Tahoma"/>
              </a:rPr>
              <a:t>nc</a:t>
            </a:r>
            <a:r>
              <a:rPr spc="-4" dirty="0">
                <a:latin typeface="Tahoma"/>
                <a:cs typeface="Tahoma"/>
              </a:rPr>
              <a:t>et</a:t>
            </a:r>
            <a:r>
              <a:rPr spc="-9" dirty="0">
                <a:latin typeface="Tahoma"/>
                <a:cs typeface="Tahoma"/>
              </a:rPr>
              <a:t>tuali,</a:t>
            </a:r>
            <a:endParaRPr dirty="0">
              <a:latin typeface="Tahoma"/>
              <a:cs typeface="Tahoma"/>
            </a:endParaRPr>
          </a:p>
        </p:txBody>
      </p:sp>
      <p:sp>
        <p:nvSpPr>
          <p:cNvPr id="21" name="object 21"/>
          <p:cNvSpPr txBox="1"/>
          <p:nvPr/>
        </p:nvSpPr>
        <p:spPr>
          <a:xfrm>
            <a:off x="2913721" y="2783123"/>
            <a:ext cx="802000" cy="538609"/>
          </a:xfrm>
          <a:prstGeom prst="rect">
            <a:avLst/>
          </a:prstGeom>
        </p:spPr>
        <p:txBody>
          <a:bodyPr vert="horz" wrap="square" lIns="0" tIns="0" rIns="0" bIns="0" rtlCol="0">
            <a:spAutoFit/>
          </a:bodyPr>
          <a:lstStyle/>
          <a:p>
            <a:pPr marL="11133" marR="4452" indent="31173">
              <a:lnSpc>
                <a:spcPts val="2087"/>
              </a:lnSpc>
            </a:pPr>
            <a:r>
              <a:rPr spc="-18" dirty="0">
                <a:latin typeface="Tahoma"/>
                <a:cs typeface="Tahoma"/>
              </a:rPr>
              <a:t>m</a:t>
            </a:r>
            <a:r>
              <a:rPr spc="-22" dirty="0">
                <a:latin typeface="Tahoma"/>
                <a:cs typeface="Tahoma"/>
              </a:rPr>
              <a:t>a</a:t>
            </a:r>
            <a:r>
              <a:rPr spc="-13" dirty="0">
                <a:latin typeface="Tahoma"/>
                <a:cs typeface="Tahoma"/>
              </a:rPr>
              <a:t>p</a:t>
            </a:r>
            <a:r>
              <a:rPr spc="-35" dirty="0">
                <a:latin typeface="Tahoma"/>
                <a:cs typeface="Tahoma"/>
              </a:rPr>
              <a:t>p</a:t>
            </a:r>
            <a:r>
              <a:rPr spc="-4" dirty="0">
                <a:latin typeface="Tahoma"/>
                <a:cs typeface="Tahoma"/>
              </a:rPr>
              <a:t>e, sche</a:t>
            </a:r>
            <a:r>
              <a:rPr spc="-22" dirty="0">
                <a:latin typeface="Tahoma"/>
                <a:cs typeface="Tahoma"/>
              </a:rPr>
              <a:t>m</a:t>
            </a:r>
            <a:r>
              <a:rPr spc="-9" dirty="0">
                <a:latin typeface="Tahoma"/>
                <a:cs typeface="Tahoma"/>
              </a:rPr>
              <a:t>i,</a:t>
            </a:r>
            <a:endParaRPr dirty="0">
              <a:latin typeface="Tahoma"/>
              <a:cs typeface="Tahoma"/>
            </a:endParaRPr>
          </a:p>
        </p:txBody>
      </p:sp>
      <p:sp>
        <p:nvSpPr>
          <p:cNvPr id="22" name="object 22"/>
          <p:cNvSpPr txBox="1"/>
          <p:nvPr/>
        </p:nvSpPr>
        <p:spPr>
          <a:xfrm>
            <a:off x="1353355" y="3329802"/>
            <a:ext cx="2324010" cy="807913"/>
          </a:xfrm>
          <a:prstGeom prst="rect">
            <a:avLst/>
          </a:prstGeom>
        </p:spPr>
        <p:txBody>
          <a:bodyPr vert="horz" wrap="square" lIns="0" tIns="0" rIns="0" bIns="0" rtlCol="0">
            <a:spAutoFit/>
          </a:bodyPr>
          <a:lstStyle/>
          <a:p>
            <a:pPr marL="11133" marR="4452">
              <a:lnSpc>
                <a:spcPts val="2087"/>
              </a:lnSpc>
            </a:pPr>
            <a:r>
              <a:rPr spc="-9" dirty="0">
                <a:latin typeface="Tahoma"/>
                <a:cs typeface="Tahoma"/>
              </a:rPr>
              <a:t>la</a:t>
            </a:r>
            <a:r>
              <a:rPr spc="-22" dirty="0">
                <a:latin typeface="Tahoma"/>
                <a:cs typeface="Tahoma"/>
              </a:rPr>
              <a:t>v</a:t>
            </a:r>
            <a:r>
              <a:rPr spc="-13" dirty="0">
                <a:latin typeface="Tahoma"/>
                <a:cs typeface="Tahoma"/>
              </a:rPr>
              <a:t>agna,</a:t>
            </a:r>
            <a:r>
              <a:rPr spc="4" dirty="0">
                <a:latin typeface="Tahoma"/>
                <a:cs typeface="Tahoma"/>
              </a:rPr>
              <a:t> </a:t>
            </a:r>
            <a:r>
              <a:rPr spc="-9" dirty="0">
                <a:latin typeface="Tahoma"/>
                <a:cs typeface="Tahoma"/>
              </a:rPr>
              <a:t>c</a:t>
            </a:r>
            <a:r>
              <a:rPr dirty="0">
                <a:latin typeface="Tahoma"/>
                <a:cs typeface="Tahoma"/>
              </a:rPr>
              <a:t>artel</a:t>
            </a:r>
            <a:r>
              <a:rPr spc="-9" dirty="0">
                <a:latin typeface="Tahoma"/>
                <a:cs typeface="Tahoma"/>
              </a:rPr>
              <a:t>l</a:t>
            </a:r>
            <a:r>
              <a:rPr spc="-13" dirty="0">
                <a:latin typeface="Tahoma"/>
                <a:cs typeface="Tahoma"/>
              </a:rPr>
              <a:t>o</a:t>
            </a:r>
            <a:r>
              <a:rPr spc="-9" dirty="0">
                <a:latin typeface="Tahoma"/>
                <a:cs typeface="Tahoma"/>
              </a:rPr>
              <a:t>n</a:t>
            </a:r>
            <a:r>
              <a:rPr spc="-4" dirty="0">
                <a:latin typeface="Tahoma"/>
                <a:cs typeface="Tahoma"/>
              </a:rPr>
              <a:t>i</a:t>
            </a:r>
            <a:r>
              <a:rPr dirty="0">
                <a:latin typeface="Tahoma"/>
                <a:cs typeface="Tahoma"/>
              </a:rPr>
              <a:t> e</a:t>
            </a:r>
            <a:r>
              <a:rPr spc="-4" dirty="0">
                <a:latin typeface="Tahoma"/>
                <a:cs typeface="Tahoma"/>
              </a:rPr>
              <a:t> </a:t>
            </a:r>
            <a:r>
              <a:rPr spc="-9" dirty="0">
                <a:latin typeface="Tahoma"/>
                <a:cs typeface="Tahoma"/>
              </a:rPr>
              <a:t>f</a:t>
            </a:r>
            <a:r>
              <a:rPr spc="-13" dirty="0">
                <a:latin typeface="Tahoma"/>
                <a:cs typeface="Tahoma"/>
              </a:rPr>
              <a:t>a</a:t>
            </a:r>
            <a:r>
              <a:rPr spc="-9" dirty="0">
                <a:latin typeface="Tahoma"/>
                <a:cs typeface="Tahoma"/>
              </a:rPr>
              <a:t> </a:t>
            </a:r>
            <a:r>
              <a:rPr spc="-4" dirty="0">
                <a:latin typeface="Tahoma"/>
                <a:cs typeface="Tahoma"/>
              </a:rPr>
              <a:t>rif</a:t>
            </a:r>
            <a:r>
              <a:rPr spc="-9" dirty="0">
                <a:latin typeface="Tahoma"/>
                <a:cs typeface="Tahoma"/>
              </a:rPr>
              <a:t>e</a:t>
            </a:r>
            <a:r>
              <a:rPr spc="-4" dirty="0">
                <a:latin typeface="Tahoma"/>
                <a:cs typeface="Tahoma"/>
              </a:rPr>
              <a:t>riment</a:t>
            </a:r>
            <a:r>
              <a:rPr dirty="0">
                <a:latin typeface="Tahoma"/>
                <a:cs typeface="Tahoma"/>
              </a:rPr>
              <a:t>o</a:t>
            </a:r>
            <a:r>
              <a:rPr spc="4" dirty="0">
                <a:latin typeface="Tahoma"/>
                <a:cs typeface="Tahoma"/>
              </a:rPr>
              <a:t> </a:t>
            </a:r>
            <a:r>
              <a:rPr spc="-13" dirty="0">
                <a:latin typeface="Tahoma"/>
                <a:cs typeface="Tahoma"/>
              </a:rPr>
              <a:t>a</a:t>
            </a:r>
            <a:r>
              <a:rPr dirty="0">
                <a:latin typeface="Tahoma"/>
                <a:cs typeface="Tahoma"/>
              </a:rPr>
              <a:t> </a:t>
            </a:r>
            <a:r>
              <a:rPr spc="-4" dirty="0">
                <a:latin typeface="Tahoma"/>
                <a:cs typeface="Tahoma"/>
              </a:rPr>
              <a:t>t</a:t>
            </a:r>
            <a:r>
              <a:rPr spc="4" dirty="0">
                <a:latin typeface="Tahoma"/>
                <a:cs typeface="Tahoma"/>
              </a:rPr>
              <a:t>u</a:t>
            </a:r>
            <a:r>
              <a:rPr spc="-4" dirty="0">
                <a:latin typeface="Tahoma"/>
                <a:cs typeface="Tahoma"/>
              </a:rPr>
              <a:t>tt</a:t>
            </a:r>
            <a:r>
              <a:rPr dirty="0">
                <a:latin typeface="Tahoma"/>
                <a:cs typeface="Tahoma"/>
              </a:rPr>
              <a:t>i </a:t>
            </a:r>
            <a:r>
              <a:rPr spc="-9" dirty="0">
                <a:latin typeface="Tahoma"/>
                <a:cs typeface="Tahoma"/>
              </a:rPr>
              <a:t>gli </a:t>
            </a:r>
            <a:r>
              <a:rPr dirty="0">
                <a:latin typeface="Tahoma"/>
                <a:cs typeface="Tahoma"/>
              </a:rPr>
              <a:t>aspe</a:t>
            </a:r>
            <a:r>
              <a:rPr spc="-9" dirty="0">
                <a:latin typeface="Tahoma"/>
                <a:cs typeface="Tahoma"/>
              </a:rPr>
              <a:t>t</a:t>
            </a:r>
            <a:r>
              <a:rPr spc="-13" dirty="0">
                <a:latin typeface="Tahoma"/>
                <a:cs typeface="Tahoma"/>
              </a:rPr>
              <a:t>t</a:t>
            </a:r>
            <a:r>
              <a:rPr spc="-4" dirty="0">
                <a:latin typeface="Tahoma"/>
                <a:cs typeface="Tahoma"/>
              </a:rPr>
              <a:t>i</a:t>
            </a:r>
            <a:r>
              <a:rPr dirty="0">
                <a:latin typeface="Tahoma"/>
                <a:cs typeface="Tahoma"/>
              </a:rPr>
              <a:t> </a:t>
            </a:r>
            <a:r>
              <a:rPr spc="-4" dirty="0">
                <a:latin typeface="Tahoma"/>
                <a:cs typeface="Tahoma"/>
              </a:rPr>
              <a:t>i</a:t>
            </a:r>
            <a:r>
              <a:rPr spc="-18" dirty="0">
                <a:latin typeface="Tahoma"/>
                <a:cs typeface="Tahoma"/>
              </a:rPr>
              <a:t>c</a:t>
            </a:r>
            <a:r>
              <a:rPr spc="-13" dirty="0">
                <a:latin typeface="Tahoma"/>
                <a:cs typeface="Tahoma"/>
              </a:rPr>
              <a:t>o</a:t>
            </a:r>
            <a:r>
              <a:rPr spc="-9" dirty="0">
                <a:latin typeface="Tahoma"/>
                <a:cs typeface="Tahoma"/>
              </a:rPr>
              <a:t>n</a:t>
            </a:r>
            <a:r>
              <a:rPr spc="-4" dirty="0">
                <a:latin typeface="Tahoma"/>
                <a:cs typeface="Tahoma"/>
              </a:rPr>
              <a:t>i</a:t>
            </a:r>
            <a:r>
              <a:rPr spc="-18" dirty="0">
                <a:latin typeface="Tahoma"/>
                <a:cs typeface="Tahoma"/>
              </a:rPr>
              <a:t>c</a:t>
            </a:r>
            <a:r>
              <a:rPr spc="-4" dirty="0">
                <a:latin typeface="Tahoma"/>
                <a:cs typeface="Tahoma"/>
              </a:rPr>
              <a:t>i</a:t>
            </a:r>
            <a:r>
              <a:rPr dirty="0">
                <a:latin typeface="Tahoma"/>
                <a:cs typeface="Tahoma"/>
              </a:rPr>
              <a:t> </a:t>
            </a:r>
            <a:r>
              <a:rPr spc="-9" dirty="0">
                <a:latin typeface="Tahoma"/>
                <a:cs typeface="Tahoma"/>
              </a:rPr>
              <a:t>n</a:t>
            </a:r>
            <a:r>
              <a:rPr spc="-18" dirty="0">
                <a:latin typeface="Tahoma"/>
                <a:cs typeface="Tahoma"/>
              </a:rPr>
              <a:t>e</a:t>
            </a:r>
            <a:r>
              <a:rPr spc="-4" dirty="0">
                <a:latin typeface="Tahoma"/>
                <a:cs typeface="Tahoma"/>
              </a:rPr>
              <a:t>l</a:t>
            </a:r>
            <a:r>
              <a:rPr dirty="0">
                <a:latin typeface="Tahoma"/>
                <a:cs typeface="Tahoma"/>
              </a:rPr>
              <a:t> </a:t>
            </a:r>
            <a:r>
              <a:rPr spc="-4" dirty="0">
                <a:latin typeface="Tahoma"/>
                <a:cs typeface="Tahoma"/>
              </a:rPr>
              <a:t>t</a:t>
            </a:r>
            <a:r>
              <a:rPr spc="-9" dirty="0">
                <a:latin typeface="Tahoma"/>
                <a:cs typeface="Tahoma"/>
              </a:rPr>
              <a:t>e</a:t>
            </a:r>
            <a:r>
              <a:rPr spc="-4" dirty="0">
                <a:latin typeface="Tahoma"/>
                <a:cs typeface="Tahoma"/>
              </a:rPr>
              <a:t>s</a:t>
            </a:r>
            <a:r>
              <a:rPr spc="13" dirty="0">
                <a:latin typeface="Tahoma"/>
                <a:cs typeface="Tahoma"/>
              </a:rPr>
              <a:t>t</a:t>
            </a:r>
            <a:r>
              <a:rPr spc="-13" dirty="0">
                <a:latin typeface="Tahoma"/>
                <a:cs typeface="Tahoma"/>
              </a:rPr>
              <a:t>o</a:t>
            </a:r>
            <a:endParaRPr dirty="0">
              <a:latin typeface="Tahoma"/>
              <a:cs typeface="Tahoma"/>
            </a:endParaRPr>
          </a:p>
        </p:txBody>
      </p:sp>
      <p:sp>
        <p:nvSpPr>
          <p:cNvPr id="23" name="object 23"/>
          <p:cNvSpPr txBox="1"/>
          <p:nvPr/>
        </p:nvSpPr>
        <p:spPr>
          <a:xfrm>
            <a:off x="1386045" y="4570234"/>
            <a:ext cx="1562733" cy="276999"/>
          </a:xfrm>
          <a:prstGeom prst="rect">
            <a:avLst/>
          </a:prstGeom>
        </p:spPr>
        <p:txBody>
          <a:bodyPr vert="horz" wrap="square" lIns="0" tIns="0" rIns="0" bIns="0" rtlCol="0">
            <a:spAutoFit/>
          </a:bodyPr>
          <a:lstStyle/>
          <a:p>
            <a:pPr marL="11133">
              <a:tabLst>
                <a:tab pos="464811" algn="l"/>
              </a:tabLst>
            </a:pPr>
            <a:r>
              <a:rPr spc="-4" dirty="0">
                <a:latin typeface="Tahoma"/>
                <a:cs typeface="Tahoma"/>
              </a:rPr>
              <a:t>F</a:t>
            </a:r>
            <a:r>
              <a:rPr dirty="0">
                <a:latin typeface="Tahoma"/>
                <a:cs typeface="Tahoma"/>
              </a:rPr>
              <a:t>a	</a:t>
            </a:r>
            <a:r>
              <a:rPr spc="-4" dirty="0">
                <a:latin typeface="Tahoma"/>
                <a:cs typeface="Tahoma"/>
              </a:rPr>
              <a:t>rif</a:t>
            </a:r>
            <a:r>
              <a:rPr spc="-9" dirty="0">
                <a:latin typeface="Tahoma"/>
                <a:cs typeface="Tahoma"/>
              </a:rPr>
              <a:t>e</a:t>
            </a:r>
            <a:r>
              <a:rPr spc="-4" dirty="0">
                <a:latin typeface="Tahoma"/>
                <a:cs typeface="Tahoma"/>
              </a:rPr>
              <a:t>rimento</a:t>
            </a:r>
            <a:endParaRPr dirty="0">
              <a:latin typeface="Tahoma"/>
              <a:cs typeface="Tahoma"/>
            </a:endParaRPr>
          </a:p>
        </p:txBody>
      </p:sp>
      <p:sp>
        <p:nvSpPr>
          <p:cNvPr id="24" name="object 24"/>
          <p:cNvSpPr txBox="1"/>
          <p:nvPr/>
        </p:nvSpPr>
        <p:spPr>
          <a:xfrm>
            <a:off x="3131591" y="4570234"/>
            <a:ext cx="365977" cy="276999"/>
          </a:xfrm>
          <a:prstGeom prst="rect">
            <a:avLst/>
          </a:prstGeom>
        </p:spPr>
        <p:txBody>
          <a:bodyPr vert="horz" wrap="square" lIns="0" tIns="0" rIns="0" bIns="0" rtlCol="0">
            <a:spAutoFit/>
          </a:bodyPr>
          <a:lstStyle/>
          <a:p>
            <a:pPr marL="11133"/>
            <a:r>
              <a:rPr spc="-9" dirty="0">
                <a:latin typeface="Tahoma"/>
                <a:cs typeface="Tahoma"/>
              </a:rPr>
              <a:t>alla</a:t>
            </a:r>
            <a:endParaRPr dirty="0">
              <a:latin typeface="Tahoma"/>
              <a:cs typeface="Tahoma"/>
            </a:endParaRPr>
          </a:p>
        </p:txBody>
      </p:sp>
      <p:sp>
        <p:nvSpPr>
          <p:cNvPr id="25" name="object 25"/>
          <p:cNvSpPr txBox="1"/>
          <p:nvPr/>
        </p:nvSpPr>
        <p:spPr>
          <a:xfrm>
            <a:off x="1353356" y="4837986"/>
            <a:ext cx="2187718" cy="1107996"/>
          </a:xfrm>
          <a:prstGeom prst="rect">
            <a:avLst/>
          </a:prstGeom>
        </p:spPr>
        <p:txBody>
          <a:bodyPr vert="horz" wrap="square" lIns="0" tIns="0" rIns="0" bIns="0" rtlCol="0">
            <a:spAutoFit/>
          </a:bodyPr>
          <a:lstStyle/>
          <a:p>
            <a:pPr marL="11133"/>
            <a:r>
              <a:rPr spc="-13" dirty="0">
                <a:latin typeface="Tahoma"/>
                <a:cs typeface="Tahoma"/>
              </a:rPr>
              <a:t>pagina</a:t>
            </a:r>
            <a:r>
              <a:rPr spc="-4" dirty="0">
                <a:latin typeface="Tahoma"/>
                <a:cs typeface="Tahoma"/>
              </a:rPr>
              <a:t> co</a:t>
            </a:r>
            <a:r>
              <a:rPr spc="-9" dirty="0">
                <a:latin typeface="Tahoma"/>
                <a:cs typeface="Tahoma"/>
              </a:rPr>
              <a:t>m</a:t>
            </a:r>
            <a:r>
              <a:rPr dirty="0">
                <a:latin typeface="Tahoma"/>
                <a:cs typeface="Tahoma"/>
              </a:rPr>
              <a:t>e</a:t>
            </a:r>
            <a:r>
              <a:rPr spc="-4" dirty="0">
                <a:latin typeface="Tahoma"/>
                <a:cs typeface="Tahoma"/>
              </a:rPr>
              <a:t> s</a:t>
            </a:r>
            <a:r>
              <a:rPr dirty="0">
                <a:latin typeface="Tahoma"/>
                <a:cs typeface="Tahoma"/>
              </a:rPr>
              <a:t>e</a:t>
            </a:r>
            <a:r>
              <a:rPr spc="-4" dirty="0">
                <a:latin typeface="Tahoma"/>
                <a:cs typeface="Tahoma"/>
              </a:rPr>
              <a:t> </a:t>
            </a:r>
            <a:r>
              <a:rPr spc="-9" dirty="0" smtClean="0">
                <a:latin typeface="Tahoma"/>
                <a:cs typeface="Tahoma"/>
              </a:rPr>
              <a:t>f</a:t>
            </a:r>
            <a:r>
              <a:rPr dirty="0" smtClean="0">
                <a:latin typeface="Tahoma"/>
                <a:cs typeface="Tahoma"/>
              </a:rPr>
              <a:t>osse</a:t>
            </a:r>
            <a:endParaRPr lang="it-IT" dirty="0" smtClean="0">
              <a:latin typeface="Tahoma"/>
              <a:cs typeface="Tahoma"/>
            </a:endParaRPr>
          </a:p>
          <a:p>
            <a:pPr marL="11133"/>
            <a:r>
              <a:rPr lang="it-IT" dirty="0" smtClean="0">
                <a:latin typeface="Tahoma"/>
                <a:cs typeface="Tahoma"/>
              </a:rPr>
              <a:t>Una fotografia</a:t>
            </a:r>
          </a:p>
          <a:p>
            <a:pPr marL="11133"/>
            <a:r>
              <a:rPr lang="it-IT" dirty="0" smtClean="0">
                <a:latin typeface="Tahoma"/>
                <a:cs typeface="Tahoma"/>
              </a:rPr>
              <a:t>e all’immagine per ricordare</a:t>
            </a:r>
            <a:endParaRPr dirty="0">
              <a:latin typeface="Tahoma"/>
              <a:cs typeface="Tahoma"/>
            </a:endParaRPr>
          </a:p>
        </p:txBody>
      </p:sp>
      <p:sp>
        <p:nvSpPr>
          <p:cNvPr id="28" name="object 28"/>
          <p:cNvSpPr txBox="1"/>
          <p:nvPr/>
        </p:nvSpPr>
        <p:spPr>
          <a:xfrm>
            <a:off x="4464486" y="1930294"/>
            <a:ext cx="2555785" cy="276999"/>
          </a:xfrm>
          <a:prstGeom prst="rect">
            <a:avLst/>
          </a:prstGeom>
        </p:spPr>
        <p:txBody>
          <a:bodyPr vert="horz" wrap="square" lIns="0" tIns="0" rIns="0" bIns="0" rtlCol="0">
            <a:spAutoFit/>
          </a:bodyPr>
          <a:lstStyle/>
          <a:p>
            <a:pPr marL="11133"/>
            <a:r>
              <a:rPr spc="-9" dirty="0">
                <a:solidFill>
                  <a:srgbClr val="FFFFFF"/>
                </a:solidFill>
                <a:latin typeface="Tahoma"/>
                <a:cs typeface="Tahoma"/>
              </a:rPr>
              <a:t>Alun</a:t>
            </a:r>
            <a:r>
              <a:rPr spc="-13" dirty="0">
                <a:solidFill>
                  <a:srgbClr val="FFFFFF"/>
                </a:solidFill>
                <a:latin typeface="Tahoma"/>
                <a:cs typeface="Tahoma"/>
              </a:rPr>
              <a:t>no</a:t>
            </a:r>
            <a:r>
              <a:rPr spc="-9" dirty="0">
                <a:solidFill>
                  <a:srgbClr val="FFFFFF"/>
                </a:solidFill>
                <a:latin typeface="Tahoma"/>
                <a:cs typeface="Tahoma"/>
              </a:rPr>
              <a:t> </a:t>
            </a:r>
            <a:r>
              <a:rPr spc="-4" dirty="0">
                <a:solidFill>
                  <a:srgbClr val="FFFFFF"/>
                </a:solidFill>
                <a:latin typeface="Tahoma"/>
                <a:cs typeface="Tahoma"/>
              </a:rPr>
              <a:t>c</a:t>
            </a:r>
            <a:r>
              <a:rPr spc="-9" dirty="0">
                <a:solidFill>
                  <a:srgbClr val="FFFFFF"/>
                </a:solidFill>
                <a:latin typeface="Tahoma"/>
                <a:cs typeface="Tahoma"/>
              </a:rPr>
              <a:t>o</a:t>
            </a:r>
            <a:r>
              <a:rPr spc="-13" dirty="0">
                <a:solidFill>
                  <a:srgbClr val="FFFFFF"/>
                </a:solidFill>
                <a:latin typeface="Tahoma"/>
                <a:cs typeface="Tahoma"/>
              </a:rPr>
              <a:t>n</a:t>
            </a:r>
            <a:r>
              <a:rPr dirty="0">
                <a:solidFill>
                  <a:srgbClr val="FFFFFF"/>
                </a:solidFill>
                <a:latin typeface="Tahoma"/>
                <a:cs typeface="Tahoma"/>
              </a:rPr>
              <a:t> </a:t>
            </a:r>
            <a:r>
              <a:rPr spc="-4" dirty="0">
                <a:solidFill>
                  <a:srgbClr val="FFFFFF"/>
                </a:solidFill>
                <a:latin typeface="Tahoma"/>
                <a:cs typeface="Tahoma"/>
              </a:rPr>
              <a:t>D</a:t>
            </a:r>
            <a:r>
              <a:rPr spc="4" dirty="0">
                <a:solidFill>
                  <a:srgbClr val="FFFFFF"/>
                </a:solidFill>
                <a:latin typeface="Tahoma"/>
                <a:cs typeface="Tahoma"/>
              </a:rPr>
              <a:t>S</a:t>
            </a:r>
            <a:r>
              <a:rPr spc="-13" dirty="0">
                <a:solidFill>
                  <a:srgbClr val="FFFFFF"/>
                </a:solidFill>
                <a:latin typeface="Tahoma"/>
                <a:cs typeface="Tahoma"/>
              </a:rPr>
              <a:t>A</a:t>
            </a:r>
            <a:endParaRPr dirty="0">
              <a:latin typeface="Tahoma"/>
              <a:cs typeface="Tahoma"/>
            </a:endParaRPr>
          </a:p>
        </p:txBody>
      </p:sp>
      <p:sp>
        <p:nvSpPr>
          <p:cNvPr id="29" name="object 29"/>
          <p:cNvSpPr txBox="1"/>
          <p:nvPr/>
        </p:nvSpPr>
        <p:spPr>
          <a:xfrm>
            <a:off x="4716016" y="3645024"/>
            <a:ext cx="2414689" cy="1440459"/>
          </a:xfrm>
          <a:prstGeom prst="rect">
            <a:avLst/>
          </a:prstGeom>
        </p:spPr>
        <p:txBody>
          <a:bodyPr vert="horz" wrap="square" lIns="0" tIns="0" rIns="0" bIns="0" rtlCol="0">
            <a:spAutoFit/>
          </a:bodyPr>
          <a:lstStyle/>
          <a:p>
            <a:pPr marL="26163" marR="4452" indent="-15588">
              <a:lnSpc>
                <a:spcPct val="103800"/>
              </a:lnSpc>
              <a:tabLst>
                <a:tab pos="1275307" algn="l"/>
                <a:tab pos="1590934" algn="l"/>
                <a:tab pos="1698925" algn="l"/>
              </a:tabLst>
            </a:pPr>
            <a:r>
              <a:rPr spc="-13" dirty="0">
                <a:latin typeface="Tahoma"/>
                <a:cs typeface="Tahoma"/>
              </a:rPr>
              <a:t>S</a:t>
            </a:r>
            <a:r>
              <a:rPr spc="-9" dirty="0">
                <a:latin typeface="Tahoma"/>
                <a:cs typeface="Tahoma"/>
              </a:rPr>
              <a:t>f</a:t>
            </a:r>
            <a:r>
              <a:rPr spc="-13" dirty="0">
                <a:latin typeface="Tahoma"/>
                <a:cs typeface="Tahoma"/>
              </a:rPr>
              <a:t>r</a:t>
            </a:r>
            <a:r>
              <a:rPr spc="-4" dirty="0">
                <a:latin typeface="Tahoma"/>
                <a:cs typeface="Tahoma"/>
              </a:rPr>
              <a:t>utt</a:t>
            </a:r>
            <a:r>
              <a:rPr dirty="0">
                <a:latin typeface="Tahoma"/>
                <a:cs typeface="Tahoma"/>
              </a:rPr>
              <a:t>a </a:t>
            </a:r>
            <a:r>
              <a:rPr spc="-4" dirty="0">
                <a:latin typeface="Tahoma"/>
                <a:cs typeface="Tahoma"/>
              </a:rPr>
              <a:t>tutt</a:t>
            </a:r>
            <a:r>
              <a:rPr dirty="0">
                <a:latin typeface="Tahoma"/>
                <a:cs typeface="Tahoma"/>
              </a:rPr>
              <a:t>i</a:t>
            </a:r>
            <a:r>
              <a:rPr spc="4" dirty="0">
                <a:latin typeface="Tahoma"/>
                <a:cs typeface="Tahoma"/>
              </a:rPr>
              <a:t> </a:t>
            </a:r>
            <a:r>
              <a:rPr spc="-9" dirty="0">
                <a:latin typeface="Tahoma"/>
                <a:cs typeface="Tahoma"/>
              </a:rPr>
              <a:t>gli</a:t>
            </a:r>
            <a:r>
              <a:rPr dirty="0">
                <a:latin typeface="Tahoma"/>
                <a:cs typeface="Tahoma"/>
              </a:rPr>
              <a:t> </a:t>
            </a:r>
            <a:r>
              <a:rPr spc="-4" dirty="0">
                <a:latin typeface="Tahoma"/>
                <a:cs typeface="Tahoma"/>
              </a:rPr>
              <a:t>el</a:t>
            </a:r>
            <a:r>
              <a:rPr spc="-9" dirty="0">
                <a:latin typeface="Tahoma"/>
                <a:cs typeface="Tahoma"/>
              </a:rPr>
              <a:t>e</a:t>
            </a:r>
            <a:r>
              <a:rPr dirty="0">
                <a:latin typeface="Tahoma"/>
                <a:cs typeface="Tahoma"/>
              </a:rPr>
              <a:t>m</a:t>
            </a:r>
            <a:r>
              <a:rPr spc="4" dirty="0">
                <a:latin typeface="Tahoma"/>
                <a:cs typeface="Tahoma"/>
              </a:rPr>
              <a:t>e</a:t>
            </a:r>
            <a:r>
              <a:rPr spc="-9" dirty="0">
                <a:latin typeface="Tahoma"/>
                <a:cs typeface="Tahoma"/>
              </a:rPr>
              <a:t>n</a:t>
            </a:r>
            <a:r>
              <a:rPr spc="-13" dirty="0">
                <a:latin typeface="Tahoma"/>
                <a:cs typeface="Tahoma"/>
              </a:rPr>
              <a:t>ti </a:t>
            </a:r>
            <a:r>
              <a:rPr spc="-4" dirty="0">
                <a:latin typeface="Tahoma"/>
                <a:cs typeface="Tahoma"/>
              </a:rPr>
              <a:t>i</a:t>
            </a:r>
            <a:r>
              <a:rPr spc="-18" dirty="0">
                <a:latin typeface="Tahoma"/>
                <a:cs typeface="Tahoma"/>
              </a:rPr>
              <a:t>c</a:t>
            </a:r>
            <a:r>
              <a:rPr spc="-13" dirty="0">
                <a:latin typeface="Tahoma"/>
                <a:cs typeface="Tahoma"/>
              </a:rPr>
              <a:t>o</a:t>
            </a:r>
            <a:r>
              <a:rPr spc="-9" dirty="0">
                <a:latin typeface="Tahoma"/>
                <a:cs typeface="Tahoma"/>
              </a:rPr>
              <a:t>n</a:t>
            </a:r>
            <a:r>
              <a:rPr spc="-4" dirty="0">
                <a:latin typeface="Tahoma"/>
                <a:cs typeface="Tahoma"/>
              </a:rPr>
              <a:t>i</a:t>
            </a:r>
            <a:r>
              <a:rPr spc="-18" dirty="0">
                <a:latin typeface="Tahoma"/>
                <a:cs typeface="Tahoma"/>
              </a:rPr>
              <a:t>c</a:t>
            </a:r>
            <a:r>
              <a:rPr spc="-4" dirty="0">
                <a:latin typeface="Tahoma"/>
                <a:cs typeface="Tahoma"/>
              </a:rPr>
              <a:t>i</a:t>
            </a:r>
            <a:r>
              <a:rPr dirty="0">
                <a:latin typeface="Tahoma"/>
                <a:cs typeface="Tahoma"/>
              </a:rPr>
              <a:t>			</a:t>
            </a:r>
            <a:r>
              <a:rPr spc="-9" dirty="0">
                <a:latin typeface="Tahoma"/>
                <a:cs typeface="Tahoma"/>
              </a:rPr>
              <a:t>for</a:t>
            </a:r>
            <a:r>
              <a:rPr spc="-4" dirty="0">
                <a:latin typeface="Tahoma"/>
                <a:cs typeface="Tahoma"/>
              </a:rPr>
              <a:t>n</a:t>
            </a:r>
            <a:r>
              <a:rPr spc="-9" dirty="0">
                <a:latin typeface="Tahoma"/>
                <a:cs typeface="Tahoma"/>
              </a:rPr>
              <a:t>iti </a:t>
            </a:r>
            <a:r>
              <a:rPr dirty="0">
                <a:latin typeface="Tahoma"/>
                <a:cs typeface="Tahoma"/>
              </a:rPr>
              <a:t>dall</a:t>
            </a:r>
            <a:r>
              <a:rPr spc="-9" dirty="0">
                <a:latin typeface="Tahoma"/>
                <a:cs typeface="Tahoma"/>
              </a:rPr>
              <a:t>’</a:t>
            </a:r>
            <a:r>
              <a:rPr dirty="0">
                <a:latin typeface="Tahoma"/>
                <a:cs typeface="Tahoma"/>
              </a:rPr>
              <a:t>insegna</a:t>
            </a:r>
            <a:r>
              <a:rPr spc="4" dirty="0">
                <a:latin typeface="Tahoma"/>
                <a:cs typeface="Tahoma"/>
              </a:rPr>
              <a:t>n</a:t>
            </a:r>
            <a:r>
              <a:rPr dirty="0">
                <a:latin typeface="Tahoma"/>
                <a:cs typeface="Tahoma"/>
              </a:rPr>
              <a:t>te attra</a:t>
            </a:r>
            <a:r>
              <a:rPr spc="-13" dirty="0">
                <a:latin typeface="Tahoma"/>
                <a:cs typeface="Tahoma"/>
              </a:rPr>
              <a:t>v</a:t>
            </a:r>
            <a:r>
              <a:rPr spc="-4" dirty="0">
                <a:latin typeface="Tahoma"/>
                <a:cs typeface="Tahoma"/>
              </a:rPr>
              <a:t>ers</a:t>
            </a:r>
            <a:r>
              <a:rPr dirty="0">
                <a:latin typeface="Tahoma"/>
                <a:cs typeface="Tahoma"/>
              </a:rPr>
              <a:t>o	</a:t>
            </a:r>
            <a:r>
              <a:rPr spc="-4" dirty="0">
                <a:latin typeface="Tahoma"/>
                <a:cs typeface="Tahoma"/>
              </a:rPr>
              <a:t>il</a:t>
            </a:r>
            <a:r>
              <a:rPr dirty="0">
                <a:latin typeface="Tahoma"/>
                <a:cs typeface="Tahoma"/>
              </a:rPr>
              <a:t>	</a:t>
            </a:r>
            <a:r>
              <a:rPr spc="-9" dirty="0">
                <a:latin typeface="Tahoma"/>
                <a:cs typeface="Tahoma"/>
              </a:rPr>
              <a:t>canale v</a:t>
            </a:r>
            <a:r>
              <a:rPr spc="-13" dirty="0">
                <a:latin typeface="Tahoma"/>
                <a:cs typeface="Tahoma"/>
              </a:rPr>
              <a:t>isivo</a:t>
            </a:r>
            <a:r>
              <a:rPr spc="-4" dirty="0">
                <a:latin typeface="Tahoma"/>
                <a:cs typeface="Tahoma"/>
              </a:rPr>
              <a:t>-</a:t>
            </a:r>
            <a:r>
              <a:rPr spc="-9" dirty="0">
                <a:latin typeface="Tahoma"/>
                <a:cs typeface="Tahoma"/>
              </a:rPr>
              <a:t>n</a:t>
            </a:r>
            <a:r>
              <a:rPr spc="-13" dirty="0">
                <a:latin typeface="Tahoma"/>
                <a:cs typeface="Tahoma"/>
              </a:rPr>
              <a:t>on</a:t>
            </a:r>
            <a:r>
              <a:rPr spc="4" dirty="0">
                <a:latin typeface="Tahoma"/>
                <a:cs typeface="Tahoma"/>
              </a:rPr>
              <a:t> </a:t>
            </a:r>
            <a:r>
              <a:rPr dirty="0">
                <a:latin typeface="Tahoma"/>
                <a:cs typeface="Tahoma"/>
              </a:rPr>
              <a:t>v</a:t>
            </a:r>
            <a:r>
              <a:rPr spc="-9" dirty="0">
                <a:latin typeface="Tahoma"/>
                <a:cs typeface="Tahoma"/>
              </a:rPr>
              <a:t>e</a:t>
            </a:r>
            <a:r>
              <a:rPr spc="-13" dirty="0">
                <a:latin typeface="Tahoma"/>
                <a:cs typeface="Tahoma"/>
              </a:rPr>
              <a:t>rbale</a:t>
            </a:r>
            <a:endParaRPr dirty="0">
              <a:latin typeface="Tahoma"/>
              <a:cs typeface="Tahoma"/>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spc="-18" dirty="0">
                <a:solidFill>
                  <a:srgbClr val="FFFFFF"/>
                </a:solidFill>
                <a:latin typeface="Corbel"/>
                <a:cs typeface="Corbel"/>
              </a:rPr>
              <a:t>41</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1052862" y="1741586"/>
            <a:ext cx="3127639" cy="597049"/>
          </a:xfrm>
          <a:custGeom>
            <a:avLst/>
            <a:gdLst/>
            <a:ahLst/>
            <a:cxnLst/>
            <a:rect l="l" t="t" r="r" b="b"/>
            <a:pathLst>
              <a:path w="3657600" h="657860">
                <a:moveTo>
                  <a:pt x="3547745" y="0"/>
                </a:moveTo>
                <a:lnTo>
                  <a:pt x="109854" y="0"/>
                </a:lnTo>
                <a:lnTo>
                  <a:pt x="92075" y="1269"/>
                </a:lnTo>
                <a:lnTo>
                  <a:pt x="45084" y="20954"/>
                </a:lnTo>
                <a:lnTo>
                  <a:pt x="12065" y="59054"/>
                </a:lnTo>
                <a:lnTo>
                  <a:pt x="0" y="109727"/>
                </a:lnTo>
                <a:lnTo>
                  <a:pt x="0" y="548131"/>
                </a:lnTo>
                <a:lnTo>
                  <a:pt x="1269" y="565912"/>
                </a:lnTo>
                <a:lnTo>
                  <a:pt x="3175" y="574801"/>
                </a:lnTo>
                <a:lnTo>
                  <a:pt x="5715" y="583056"/>
                </a:lnTo>
                <a:lnTo>
                  <a:pt x="8890" y="590676"/>
                </a:lnTo>
                <a:lnTo>
                  <a:pt x="12065" y="598804"/>
                </a:lnTo>
                <a:lnTo>
                  <a:pt x="38100" y="631189"/>
                </a:lnTo>
                <a:lnTo>
                  <a:pt x="74929" y="652144"/>
                </a:lnTo>
                <a:lnTo>
                  <a:pt x="109854" y="657859"/>
                </a:lnTo>
                <a:lnTo>
                  <a:pt x="3547745"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5" y="0"/>
                </a:lnTo>
                <a:close/>
              </a:path>
            </a:pathLst>
          </a:custGeom>
          <a:solidFill>
            <a:srgbClr val="FF8537"/>
          </a:solidFill>
        </p:spPr>
        <p:txBody>
          <a:bodyPr wrap="square" lIns="0" tIns="0" rIns="0" bIns="0" rtlCol="0"/>
          <a:lstStyle/>
          <a:p>
            <a:endParaRPr/>
          </a:p>
        </p:txBody>
      </p:sp>
      <p:sp>
        <p:nvSpPr>
          <p:cNvPr id="13" name="object 13"/>
          <p:cNvSpPr/>
          <p:nvPr/>
        </p:nvSpPr>
        <p:spPr>
          <a:xfrm>
            <a:off x="4375980" y="1741586"/>
            <a:ext cx="3508388" cy="597049"/>
          </a:xfrm>
          <a:custGeom>
            <a:avLst/>
            <a:gdLst/>
            <a:ahLst/>
            <a:cxnLst/>
            <a:rect l="l" t="t" r="r" b="b"/>
            <a:pathLst>
              <a:path w="3657600" h="657860">
                <a:moveTo>
                  <a:pt x="3547744" y="0"/>
                </a:moveTo>
                <a:lnTo>
                  <a:pt x="109855" y="0"/>
                </a:lnTo>
                <a:lnTo>
                  <a:pt x="92075" y="1269"/>
                </a:lnTo>
                <a:lnTo>
                  <a:pt x="45085" y="20954"/>
                </a:lnTo>
                <a:lnTo>
                  <a:pt x="12064" y="59054"/>
                </a:lnTo>
                <a:lnTo>
                  <a:pt x="0" y="109727"/>
                </a:lnTo>
                <a:lnTo>
                  <a:pt x="0" y="548131"/>
                </a:lnTo>
                <a:lnTo>
                  <a:pt x="8255" y="590676"/>
                </a:lnTo>
                <a:lnTo>
                  <a:pt x="31750" y="625475"/>
                </a:lnTo>
                <a:lnTo>
                  <a:pt x="66675" y="648969"/>
                </a:lnTo>
                <a:lnTo>
                  <a:pt x="109855" y="657859"/>
                </a:lnTo>
                <a:lnTo>
                  <a:pt x="3547744"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4" y="0"/>
                </a:lnTo>
                <a:close/>
              </a:path>
            </a:pathLst>
          </a:custGeom>
          <a:solidFill>
            <a:srgbClr val="FF8537"/>
          </a:solidFill>
        </p:spPr>
        <p:txBody>
          <a:bodyPr wrap="square" lIns="0" tIns="0" rIns="0" bIns="0" rtlCol="0"/>
          <a:lstStyle/>
          <a:p>
            <a:endParaRPr/>
          </a:p>
        </p:txBody>
      </p:sp>
      <p:sp>
        <p:nvSpPr>
          <p:cNvPr id="14" name="object 14"/>
          <p:cNvSpPr/>
          <p:nvPr/>
        </p:nvSpPr>
        <p:spPr>
          <a:xfrm>
            <a:off x="3777604" y="3363878"/>
            <a:ext cx="732497" cy="259912"/>
          </a:xfrm>
          <a:custGeom>
            <a:avLst/>
            <a:gdLst/>
            <a:ahLst/>
            <a:cxnLst/>
            <a:rect l="l" t="t" r="r" b="b"/>
            <a:pathLst>
              <a:path w="856614" h="286385">
                <a:moveTo>
                  <a:pt x="713104" y="0"/>
                </a:moveTo>
                <a:lnTo>
                  <a:pt x="713104" y="71754"/>
                </a:lnTo>
                <a:lnTo>
                  <a:pt x="0" y="71754"/>
                </a:lnTo>
                <a:lnTo>
                  <a:pt x="0" y="214629"/>
                </a:lnTo>
                <a:lnTo>
                  <a:pt x="713104" y="214629"/>
                </a:lnTo>
                <a:lnTo>
                  <a:pt x="713104" y="286384"/>
                </a:lnTo>
                <a:lnTo>
                  <a:pt x="856614" y="143509"/>
                </a:lnTo>
                <a:lnTo>
                  <a:pt x="713104" y="0"/>
                </a:lnTo>
                <a:close/>
              </a:path>
            </a:pathLst>
          </a:custGeom>
          <a:solidFill>
            <a:srgbClr val="FF8537"/>
          </a:solidFill>
        </p:spPr>
        <p:txBody>
          <a:bodyPr wrap="square" lIns="0" tIns="0" rIns="0" bIns="0" rtlCol="0"/>
          <a:lstStyle/>
          <a:p>
            <a:endParaRPr/>
          </a:p>
        </p:txBody>
      </p:sp>
      <p:sp>
        <p:nvSpPr>
          <p:cNvPr id="15" name="object 15"/>
          <p:cNvSpPr/>
          <p:nvPr/>
        </p:nvSpPr>
        <p:spPr>
          <a:xfrm>
            <a:off x="3777604" y="3363878"/>
            <a:ext cx="732497" cy="259912"/>
          </a:xfrm>
          <a:custGeom>
            <a:avLst/>
            <a:gdLst/>
            <a:ahLst/>
            <a:cxnLst/>
            <a:rect l="l" t="t" r="r" b="b"/>
            <a:pathLst>
              <a:path w="856614" h="286385">
                <a:moveTo>
                  <a:pt x="713104" y="0"/>
                </a:moveTo>
                <a:lnTo>
                  <a:pt x="713104" y="71754"/>
                </a:lnTo>
                <a:lnTo>
                  <a:pt x="0" y="71754"/>
                </a:lnTo>
                <a:lnTo>
                  <a:pt x="0" y="214629"/>
                </a:lnTo>
                <a:lnTo>
                  <a:pt x="713104" y="214629"/>
                </a:lnTo>
                <a:lnTo>
                  <a:pt x="713104" y="286384"/>
                </a:lnTo>
                <a:lnTo>
                  <a:pt x="856614" y="143509"/>
                </a:lnTo>
                <a:lnTo>
                  <a:pt x="713104" y="0"/>
                </a:lnTo>
                <a:close/>
              </a:path>
            </a:pathLst>
          </a:custGeom>
          <a:ln w="25400">
            <a:solidFill>
              <a:srgbClr val="BA6025"/>
            </a:solidFill>
          </a:ln>
        </p:spPr>
        <p:txBody>
          <a:bodyPr wrap="square" lIns="0" tIns="0" rIns="0" bIns="0" rtlCol="0"/>
          <a:lstStyle/>
          <a:p>
            <a:endParaRPr/>
          </a:p>
        </p:txBody>
      </p:sp>
      <p:sp>
        <p:nvSpPr>
          <p:cNvPr id="16" name="object 16"/>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7" name="object 17"/>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8" name="object 18"/>
          <p:cNvSpPr txBox="1">
            <a:spLocks noGrp="1"/>
          </p:cNvSpPr>
          <p:nvPr>
            <p:ph type="title"/>
          </p:nvPr>
        </p:nvSpPr>
        <p:spPr>
          <a:xfrm>
            <a:off x="395536" y="188640"/>
            <a:ext cx="8229600" cy="865436"/>
          </a:xfrm>
          <a:prstGeom prst="rect">
            <a:avLst/>
          </a:prstGeom>
        </p:spPr>
        <p:txBody>
          <a:bodyPr vert="horz" wrap="square" lIns="0" tIns="308426" rIns="0" bIns="0" rtlCol="0">
            <a:spAutoFit/>
          </a:bodyPr>
          <a:lstStyle/>
          <a:p>
            <a:pPr>
              <a:lnSpc>
                <a:spcPct val="100000"/>
              </a:lnSpc>
            </a:pPr>
            <a:r>
              <a:rPr spc="-22" dirty="0"/>
              <a:t>GLOBALE</a:t>
            </a:r>
          </a:p>
        </p:txBody>
      </p:sp>
      <p:sp>
        <p:nvSpPr>
          <p:cNvPr id="19" name="object 19"/>
          <p:cNvSpPr txBox="1"/>
          <p:nvPr/>
        </p:nvSpPr>
        <p:spPr>
          <a:xfrm>
            <a:off x="1144954" y="1789677"/>
            <a:ext cx="2850981" cy="512961"/>
          </a:xfrm>
          <a:prstGeom prst="rect">
            <a:avLst/>
          </a:prstGeom>
        </p:spPr>
        <p:txBody>
          <a:bodyPr vert="horz" wrap="square" lIns="0" tIns="0" rIns="0" bIns="0" rtlCol="0">
            <a:spAutoFit/>
          </a:bodyPr>
          <a:lstStyle/>
          <a:p>
            <a:pPr marL="11133" marR="4452">
              <a:lnSpc>
                <a:spcPts val="1999"/>
              </a:lnSpc>
            </a:pPr>
            <a:r>
              <a:rPr dirty="0">
                <a:solidFill>
                  <a:srgbClr val="FFFFFF"/>
                </a:solidFill>
                <a:latin typeface="Tahoma"/>
                <a:cs typeface="Tahoma"/>
              </a:rPr>
              <a:t>Es</a:t>
            </a:r>
            <a:r>
              <a:rPr spc="4" dirty="0">
                <a:solidFill>
                  <a:srgbClr val="FFFFFF"/>
                </a:solidFill>
                <a:latin typeface="Tahoma"/>
                <a:cs typeface="Tahoma"/>
              </a:rPr>
              <a:t>e</a:t>
            </a:r>
            <a:r>
              <a:rPr spc="-13" dirty="0">
                <a:solidFill>
                  <a:srgbClr val="FFFFFF"/>
                </a:solidFill>
                <a:latin typeface="Tahoma"/>
                <a:cs typeface="Tahoma"/>
              </a:rPr>
              <a:t>mpi</a:t>
            </a:r>
            <a:r>
              <a:rPr spc="-9" dirty="0">
                <a:solidFill>
                  <a:srgbClr val="FFFFFF"/>
                </a:solidFill>
                <a:latin typeface="Tahoma"/>
                <a:cs typeface="Tahoma"/>
              </a:rPr>
              <a:t> di </a:t>
            </a:r>
            <a:r>
              <a:rPr spc="4" dirty="0">
                <a:solidFill>
                  <a:srgbClr val="FFFFFF"/>
                </a:solidFill>
                <a:latin typeface="Tahoma"/>
                <a:cs typeface="Tahoma"/>
              </a:rPr>
              <a:t>s</a:t>
            </a:r>
            <a:r>
              <a:rPr spc="-9" dirty="0">
                <a:solidFill>
                  <a:srgbClr val="FFFFFF"/>
                </a:solidFill>
                <a:latin typeface="Tahoma"/>
                <a:cs typeface="Tahoma"/>
              </a:rPr>
              <a:t>t</a:t>
            </a:r>
            <a:r>
              <a:rPr spc="-4" dirty="0">
                <a:solidFill>
                  <a:srgbClr val="FFFFFF"/>
                </a:solidFill>
                <a:latin typeface="Tahoma"/>
                <a:cs typeface="Tahoma"/>
              </a:rPr>
              <a:t>r</a:t>
            </a:r>
            <a:r>
              <a:rPr spc="-9" dirty="0">
                <a:solidFill>
                  <a:srgbClr val="FFFFFF"/>
                </a:solidFill>
                <a:latin typeface="Tahoma"/>
                <a:cs typeface="Tahoma"/>
              </a:rPr>
              <a:t>at</a:t>
            </a:r>
            <a:r>
              <a:rPr spc="4" dirty="0">
                <a:solidFill>
                  <a:srgbClr val="FFFFFF"/>
                </a:solidFill>
                <a:latin typeface="Tahoma"/>
                <a:cs typeface="Tahoma"/>
              </a:rPr>
              <a:t>e</a:t>
            </a:r>
            <a:r>
              <a:rPr spc="-9" dirty="0">
                <a:solidFill>
                  <a:srgbClr val="FFFFFF"/>
                </a:solidFill>
                <a:latin typeface="Tahoma"/>
                <a:cs typeface="Tahoma"/>
              </a:rPr>
              <a:t>gie </a:t>
            </a:r>
            <a:r>
              <a:rPr dirty="0">
                <a:solidFill>
                  <a:srgbClr val="FFFFFF"/>
                </a:solidFill>
                <a:latin typeface="Tahoma"/>
                <a:cs typeface="Tahoma"/>
              </a:rPr>
              <a:t>dell’in</a:t>
            </a:r>
            <a:r>
              <a:rPr spc="9" dirty="0">
                <a:solidFill>
                  <a:srgbClr val="FFFFFF"/>
                </a:solidFill>
                <a:latin typeface="Tahoma"/>
                <a:cs typeface="Tahoma"/>
              </a:rPr>
              <a:t>s</a:t>
            </a:r>
            <a:r>
              <a:rPr spc="4" dirty="0">
                <a:solidFill>
                  <a:srgbClr val="FFFFFF"/>
                </a:solidFill>
                <a:latin typeface="Tahoma"/>
                <a:cs typeface="Tahoma"/>
              </a:rPr>
              <a:t>e</a:t>
            </a:r>
            <a:r>
              <a:rPr dirty="0">
                <a:solidFill>
                  <a:srgbClr val="FFFFFF"/>
                </a:solidFill>
                <a:latin typeface="Tahoma"/>
                <a:cs typeface="Tahoma"/>
              </a:rPr>
              <a:t>gn</a:t>
            </a:r>
            <a:r>
              <a:rPr spc="-13" dirty="0">
                <a:solidFill>
                  <a:srgbClr val="FFFFFF"/>
                </a:solidFill>
                <a:latin typeface="Tahoma"/>
                <a:cs typeface="Tahoma"/>
              </a:rPr>
              <a:t>a</a:t>
            </a:r>
            <a:r>
              <a:rPr dirty="0">
                <a:solidFill>
                  <a:srgbClr val="FFFFFF"/>
                </a:solidFill>
                <a:latin typeface="Tahoma"/>
                <a:cs typeface="Tahoma"/>
              </a:rPr>
              <a:t>nte</a:t>
            </a:r>
            <a:endParaRPr dirty="0">
              <a:latin typeface="Tahoma"/>
              <a:cs typeface="Tahoma"/>
            </a:endParaRPr>
          </a:p>
        </p:txBody>
      </p:sp>
      <p:sp>
        <p:nvSpPr>
          <p:cNvPr id="20" name="object 20"/>
          <p:cNvSpPr txBox="1"/>
          <p:nvPr/>
        </p:nvSpPr>
        <p:spPr>
          <a:xfrm>
            <a:off x="1335981" y="2545019"/>
            <a:ext cx="2163827" cy="2266646"/>
          </a:xfrm>
          <a:prstGeom prst="rect">
            <a:avLst/>
          </a:prstGeom>
        </p:spPr>
        <p:txBody>
          <a:bodyPr vert="horz" wrap="square" lIns="0" tIns="0" rIns="0" bIns="0" rtlCol="0">
            <a:spAutoFit/>
          </a:bodyPr>
          <a:lstStyle/>
          <a:p>
            <a:pPr marL="28946" marR="4452" indent="-17814">
              <a:lnSpc>
                <a:spcPct val="103299"/>
              </a:lnSpc>
            </a:pPr>
            <a:r>
              <a:rPr sz="2000" spc="-4" dirty="0">
                <a:latin typeface="Tahoma"/>
                <a:cs typeface="Tahoma"/>
              </a:rPr>
              <a:t>N</a:t>
            </a:r>
            <a:r>
              <a:rPr sz="2000" spc="9" dirty="0">
                <a:latin typeface="Tahoma"/>
                <a:cs typeface="Tahoma"/>
              </a:rPr>
              <a:t>e</a:t>
            </a:r>
            <a:r>
              <a:rPr sz="2000" spc="-9" dirty="0">
                <a:latin typeface="Tahoma"/>
                <a:cs typeface="Tahoma"/>
              </a:rPr>
              <a:t>l</a:t>
            </a:r>
            <a:r>
              <a:rPr sz="2000" spc="-22" dirty="0">
                <a:latin typeface="Tahoma"/>
                <a:cs typeface="Tahoma"/>
              </a:rPr>
              <a:t>l</a:t>
            </a:r>
            <a:r>
              <a:rPr sz="2000" dirty="0">
                <a:latin typeface="Tahoma"/>
                <a:cs typeface="Tahoma"/>
              </a:rPr>
              <a:t>e</a:t>
            </a:r>
            <a:r>
              <a:rPr sz="2000" spc="4" dirty="0">
                <a:latin typeface="Tahoma"/>
                <a:cs typeface="Tahoma"/>
              </a:rPr>
              <a:t> </a:t>
            </a:r>
            <a:r>
              <a:rPr sz="2000" spc="-13" dirty="0">
                <a:latin typeface="Tahoma"/>
                <a:cs typeface="Tahoma"/>
              </a:rPr>
              <a:t>spie</a:t>
            </a:r>
            <a:r>
              <a:rPr sz="2000" dirty="0">
                <a:latin typeface="Tahoma"/>
                <a:cs typeface="Tahoma"/>
              </a:rPr>
              <a:t>g</a:t>
            </a:r>
            <a:r>
              <a:rPr sz="2000" spc="-22" dirty="0">
                <a:latin typeface="Tahoma"/>
                <a:cs typeface="Tahoma"/>
              </a:rPr>
              <a:t>a</a:t>
            </a:r>
            <a:r>
              <a:rPr sz="2000" spc="-18" dirty="0">
                <a:latin typeface="Tahoma"/>
                <a:cs typeface="Tahoma"/>
              </a:rPr>
              <a:t>zio</a:t>
            </a:r>
            <a:r>
              <a:rPr sz="2000" spc="-9" dirty="0">
                <a:latin typeface="Tahoma"/>
                <a:cs typeface="Tahoma"/>
              </a:rPr>
              <a:t>ni </a:t>
            </a:r>
            <a:r>
              <a:rPr sz="2000" spc="-13" dirty="0">
                <a:latin typeface="Tahoma"/>
                <a:cs typeface="Tahoma"/>
              </a:rPr>
              <a:t>si </a:t>
            </a:r>
            <a:r>
              <a:rPr sz="2000" spc="4" dirty="0">
                <a:latin typeface="Tahoma"/>
                <a:cs typeface="Tahoma"/>
              </a:rPr>
              <a:t>f</a:t>
            </a:r>
            <a:r>
              <a:rPr sz="2000" spc="-22" dirty="0">
                <a:latin typeface="Tahoma"/>
                <a:cs typeface="Tahoma"/>
              </a:rPr>
              <a:t>o</a:t>
            </a:r>
            <a:r>
              <a:rPr sz="2000" spc="-4" dirty="0">
                <a:latin typeface="Tahoma"/>
                <a:cs typeface="Tahoma"/>
              </a:rPr>
              <a:t>c</a:t>
            </a:r>
            <a:r>
              <a:rPr sz="2000" spc="-9" dirty="0">
                <a:latin typeface="Tahoma"/>
                <a:cs typeface="Tahoma"/>
              </a:rPr>
              <a:t>al</a:t>
            </a:r>
            <a:r>
              <a:rPr sz="2000" spc="-22" dirty="0">
                <a:latin typeface="Tahoma"/>
                <a:cs typeface="Tahoma"/>
              </a:rPr>
              <a:t>i</a:t>
            </a:r>
            <a:r>
              <a:rPr sz="2000" spc="-4" dirty="0">
                <a:latin typeface="Tahoma"/>
                <a:cs typeface="Tahoma"/>
              </a:rPr>
              <a:t>z</a:t>
            </a:r>
            <a:r>
              <a:rPr sz="2000" spc="13" dirty="0">
                <a:latin typeface="Tahoma"/>
                <a:cs typeface="Tahoma"/>
              </a:rPr>
              <a:t>z</a:t>
            </a:r>
            <a:r>
              <a:rPr sz="2000" spc="-13" dirty="0">
                <a:latin typeface="Tahoma"/>
                <a:cs typeface="Tahoma"/>
              </a:rPr>
              <a:t>a</a:t>
            </a:r>
            <a:r>
              <a:rPr sz="2000" spc="-4" dirty="0">
                <a:latin typeface="Tahoma"/>
                <a:cs typeface="Tahoma"/>
              </a:rPr>
              <a:t> </a:t>
            </a:r>
            <a:r>
              <a:rPr sz="2000" dirty="0">
                <a:latin typeface="Tahoma"/>
                <a:cs typeface="Tahoma"/>
              </a:rPr>
              <a:t>su</a:t>
            </a:r>
            <a:r>
              <a:rPr sz="2000" spc="-9" dirty="0">
                <a:latin typeface="Tahoma"/>
                <a:cs typeface="Tahoma"/>
              </a:rPr>
              <a:t> </a:t>
            </a:r>
            <a:r>
              <a:rPr sz="2000" dirty="0">
                <a:latin typeface="Tahoma"/>
                <a:cs typeface="Tahoma"/>
              </a:rPr>
              <a:t>un’id</a:t>
            </a:r>
            <a:r>
              <a:rPr sz="2000" spc="4" dirty="0">
                <a:latin typeface="Tahoma"/>
                <a:cs typeface="Tahoma"/>
              </a:rPr>
              <a:t>e</a:t>
            </a:r>
            <a:r>
              <a:rPr sz="2000" dirty="0">
                <a:latin typeface="Tahoma"/>
                <a:cs typeface="Tahoma"/>
              </a:rPr>
              <a:t>a </a:t>
            </a:r>
            <a:r>
              <a:rPr sz="2000" spc="-9" dirty="0">
                <a:latin typeface="Tahoma"/>
                <a:cs typeface="Tahoma"/>
              </a:rPr>
              <a:t>g</a:t>
            </a:r>
            <a:r>
              <a:rPr sz="2000" spc="4" dirty="0">
                <a:latin typeface="Tahoma"/>
                <a:cs typeface="Tahoma"/>
              </a:rPr>
              <a:t>e</a:t>
            </a:r>
            <a:r>
              <a:rPr sz="2000" dirty="0">
                <a:latin typeface="Tahoma"/>
                <a:cs typeface="Tahoma"/>
              </a:rPr>
              <a:t>ner</a:t>
            </a:r>
            <a:r>
              <a:rPr sz="2000" spc="-13" dirty="0">
                <a:latin typeface="Tahoma"/>
                <a:cs typeface="Tahoma"/>
              </a:rPr>
              <a:t>a</a:t>
            </a:r>
            <a:r>
              <a:rPr sz="2000" spc="-9" dirty="0">
                <a:latin typeface="Tahoma"/>
                <a:cs typeface="Tahoma"/>
              </a:rPr>
              <a:t>le </a:t>
            </a:r>
            <a:r>
              <a:rPr sz="2000" spc="4" dirty="0">
                <a:latin typeface="Tahoma"/>
                <a:cs typeface="Tahoma"/>
              </a:rPr>
              <a:t>de</a:t>
            </a:r>
            <a:r>
              <a:rPr sz="2000" dirty="0">
                <a:latin typeface="Tahoma"/>
                <a:cs typeface="Tahoma"/>
              </a:rPr>
              <a:t>l</a:t>
            </a:r>
            <a:r>
              <a:rPr sz="2000" spc="-13" dirty="0">
                <a:latin typeface="Tahoma"/>
                <a:cs typeface="Tahoma"/>
              </a:rPr>
              <a:t>l</a:t>
            </a:r>
            <a:r>
              <a:rPr sz="2000" dirty="0">
                <a:latin typeface="Tahoma"/>
                <a:cs typeface="Tahoma"/>
              </a:rPr>
              <a:t>’</a:t>
            </a:r>
            <a:r>
              <a:rPr sz="2000" spc="-13" dirty="0">
                <a:latin typeface="Tahoma"/>
                <a:cs typeface="Tahoma"/>
              </a:rPr>
              <a:t>a</a:t>
            </a:r>
            <a:r>
              <a:rPr sz="2000" spc="-9" dirty="0">
                <a:latin typeface="Tahoma"/>
                <a:cs typeface="Tahoma"/>
              </a:rPr>
              <a:t>r</a:t>
            </a:r>
            <a:r>
              <a:rPr sz="2000" spc="4" dirty="0">
                <a:latin typeface="Tahoma"/>
                <a:cs typeface="Tahoma"/>
              </a:rPr>
              <a:t>g</a:t>
            </a:r>
            <a:r>
              <a:rPr sz="2000" spc="-9" dirty="0">
                <a:latin typeface="Tahoma"/>
                <a:cs typeface="Tahoma"/>
              </a:rPr>
              <a:t>o</a:t>
            </a:r>
            <a:r>
              <a:rPr sz="2000"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o</a:t>
            </a:r>
            <a:r>
              <a:rPr sz="2000" dirty="0">
                <a:latin typeface="Tahoma"/>
                <a:cs typeface="Tahoma"/>
              </a:rPr>
              <a:t>, </a:t>
            </a:r>
            <a:r>
              <a:rPr sz="2000" spc="-9" dirty="0">
                <a:latin typeface="Tahoma"/>
                <a:cs typeface="Tahoma"/>
              </a:rPr>
              <a:t>d</a:t>
            </a:r>
            <a:r>
              <a:rPr sz="2000" spc="4" dirty="0">
                <a:latin typeface="Tahoma"/>
                <a:cs typeface="Tahoma"/>
              </a:rPr>
              <a:t>ef</a:t>
            </a:r>
            <a:r>
              <a:rPr sz="2000" spc="-9" dirty="0">
                <a:latin typeface="Tahoma"/>
                <a:cs typeface="Tahoma"/>
              </a:rPr>
              <a:t>i</a:t>
            </a:r>
            <a:r>
              <a:rPr sz="2000" spc="-22" dirty="0">
                <a:latin typeface="Tahoma"/>
                <a:cs typeface="Tahoma"/>
              </a:rPr>
              <a:t>n</a:t>
            </a:r>
            <a:r>
              <a:rPr sz="2000" spc="-9" dirty="0">
                <a:latin typeface="Tahoma"/>
                <a:cs typeface="Tahoma"/>
              </a:rPr>
              <a:t>i</a:t>
            </a:r>
            <a:r>
              <a:rPr sz="2000" spc="-26" dirty="0">
                <a:latin typeface="Tahoma"/>
                <a:cs typeface="Tahoma"/>
              </a:rPr>
              <a:t>s</a:t>
            </a:r>
            <a:r>
              <a:rPr sz="2000" spc="-4" dirty="0">
                <a:latin typeface="Tahoma"/>
                <a:cs typeface="Tahoma"/>
              </a:rPr>
              <a:t>c</a:t>
            </a:r>
            <a:r>
              <a:rPr sz="2000" dirty="0">
                <a:latin typeface="Tahoma"/>
                <a:cs typeface="Tahoma"/>
              </a:rPr>
              <a:t>e</a:t>
            </a:r>
            <a:r>
              <a:rPr sz="2000" spc="4" dirty="0">
                <a:latin typeface="Tahoma"/>
                <a:cs typeface="Tahoma"/>
              </a:rPr>
              <a:t> </a:t>
            </a:r>
            <a:r>
              <a:rPr sz="2000" spc="-9" dirty="0">
                <a:latin typeface="Tahoma"/>
                <a:cs typeface="Tahoma"/>
              </a:rPr>
              <a:t>la </a:t>
            </a:r>
            <a:r>
              <a:rPr sz="2000" spc="-13" dirty="0">
                <a:latin typeface="Tahoma"/>
                <a:cs typeface="Tahoma"/>
              </a:rPr>
              <a:t>m</a:t>
            </a:r>
            <a:r>
              <a:rPr sz="2000" spc="-22" dirty="0">
                <a:latin typeface="Tahoma"/>
                <a:cs typeface="Tahoma"/>
              </a:rPr>
              <a:t>a</a:t>
            </a:r>
            <a:r>
              <a:rPr sz="2000" spc="-4" dirty="0">
                <a:latin typeface="Tahoma"/>
                <a:cs typeface="Tahoma"/>
              </a:rPr>
              <a:t>c</a:t>
            </a:r>
            <a:r>
              <a:rPr sz="2000" spc="-9" dirty="0">
                <a:latin typeface="Tahoma"/>
                <a:cs typeface="Tahoma"/>
              </a:rPr>
              <a:t>r</a:t>
            </a:r>
            <a:r>
              <a:rPr sz="2000" spc="-22" dirty="0">
                <a:latin typeface="Tahoma"/>
                <a:cs typeface="Tahoma"/>
              </a:rPr>
              <a:t>o</a:t>
            </a:r>
            <a:r>
              <a:rPr sz="2000" spc="9" dirty="0">
                <a:latin typeface="Tahoma"/>
                <a:cs typeface="Tahoma"/>
              </a:rPr>
              <a:t>s</a:t>
            </a:r>
            <a:r>
              <a:rPr sz="2000" spc="-13" dirty="0">
                <a:latin typeface="Tahoma"/>
                <a:cs typeface="Tahoma"/>
              </a:rPr>
              <a:t>t</a:t>
            </a:r>
            <a:r>
              <a:rPr sz="2000" spc="-9" dirty="0">
                <a:latin typeface="Tahoma"/>
                <a:cs typeface="Tahoma"/>
              </a:rPr>
              <a:t>r</a:t>
            </a:r>
            <a:r>
              <a:rPr sz="2000" spc="-4" dirty="0">
                <a:latin typeface="Tahoma"/>
                <a:cs typeface="Tahoma"/>
              </a:rPr>
              <a:t>u</a:t>
            </a:r>
            <a:r>
              <a:rPr sz="2000" spc="-13" dirty="0">
                <a:latin typeface="Tahoma"/>
                <a:cs typeface="Tahoma"/>
              </a:rPr>
              <a:t>tt</a:t>
            </a:r>
            <a:r>
              <a:rPr sz="2000" spc="-4" dirty="0">
                <a:latin typeface="Tahoma"/>
                <a:cs typeface="Tahoma"/>
              </a:rPr>
              <a:t>u</a:t>
            </a:r>
            <a:r>
              <a:rPr sz="2000" spc="-9" dirty="0">
                <a:latin typeface="Tahoma"/>
                <a:cs typeface="Tahoma"/>
              </a:rPr>
              <a:t>r</a:t>
            </a:r>
            <a:r>
              <a:rPr sz="2000" spc="-13" dirty="0">
                <a:latin typeface="Tahoma"/>
                <a:cs typeface="Tahoma"/>
              </a:rPr>
              <a:t>a</a:t>
            </a:r>
            <a:r>
              <a:rPr sz="2000" spc="-9" dirty="0">
                <a:latin typeface="Tahoma"/>
                <a:cs typeface="Tahoma"/>
              </a:rPr>
              <a:t> </a:t>
            </a:r>
            <a:r>
              <a:rPr sz="2000" dirty="0">
                <a:latin typeface="Tahoma"/>
                <a:cs typeface="Tahoma"/>
              </a:rPr>
              <a:t>e</a:t>
            </a:r>
            <a:r>
              <a:rPr sz="2000" spc="4" dirty="0">
                <a:latin typeface="Tahoma"/>
                <a:cs typeface="Tahoma"/>
              </a:rPr>
              <a:t> </a:t>
            </a:r>
            <a:r>
              <a:rPr sz="2000" spc="-9" dirty="0">
                <a:latin typeface="Tahoma"/>
                <a:cs typeface="Tahoma"/>
              </a:rPr>
              <a:t>le </a:t>
            </a:r>
            <a:r>
              <a:rPr sz="2000" spc="-13" dirty="0">
                <a:latin typeface="Tahoma"/>
                <a:cs typeface="Tahoma"/>
              </a:rPr>
              <a:t>m</a:t>
            </a:r>
            <a:r>
              <a:rPr sz="2000" spc="-22" dirty="0">
                <a:latin typeface="Tahoma"/>
                <a:cs typeface="Tahoma"/>
              </a:rPr>
              <a:t>a</a:t>
            </a:r>
            <a:r>
              <a:rPr sz="2000" spc="-4" dirty="0">
                <a:latin typeface="Tahoma"/>
                <a:cs typeface="Tahoma"/>
              </a:rPr>
              <a:t>c</a:t>
            </a:r>
            <a:r>
              <a:rPr sz="2000" spc="-9" dirty="0">
                <a:latin typeface="Tahoma"/>
                <a:cs typeface="Tahoma"/>
              </a:rPr>
              <a:t>r</a:t>
            </a:r>
            <a:r>
              <a:rPr sz="2000" spc="-22" dirty="0">
                <a:latin typeface="Tahoma"/>
                <a:cs typeface="Tahoma"/>
              </a:rPr>
              <a:t>o</a:t>
            </a:r>
            <a:r>
              <a:rPr sz="2000" spc="-9" dirty="0">
                <a:latin typeface="Tahoma"/>
                <a:cs typeface="Tahoma"/>
              </a:rPr>
              <a:t>r</a:t>
            </a:r>
            <a:r>
              <a:rPr sz="2000" spc="4" dirty="0">
                <a:latin typeface="Tahoma"/>
                <a:cs typeface="Tahoma"/>
              </a:rPr>
              <a:t>e</a:t>
            </a:r>
            <a:r>
              <a:rPr sz="2000" dirty="0">
                <a:latin typeface="Tahoma"/>
                <a:cs typeface="Tahoma"/>
              </a:rPr>
              <a:t>l</a:t>
            </a:r>
            <a:r>
              <a:rPr sz="2000" spc="-22" dirty="0">
                <a:latin typeface="Tahoma"/>
                <a:cs typeface="Tahoma"/>
              </a:rPr>
              <a:t>a</a:t>
            </a:r>
            <a:r>
              <a:rPr sz="2000" spc="-18" dirty="0">
                <a:latin typeface="Tahoma"/>
                <a:cs typeface="Tahoma"/>
              </a:rPr>
              <a:t>zio</a:t>
            </a:r>
            <a:r>
              <a:rPr sz="2000" spc="-4" dirty="0">
                <a:latin typeface="Tahoma"/>
                <a:cs typeface="Tahoma"/>
              </a:rPr>
              <a:t>n</a:t>
            </a:r>
            <a:r>
              <a:rPr sz="2000" spc="-9" dirty="0">
                <a:latin typeface="Tahoma"/>
                <a:cs typeface="Tahoma"/>
              </a:rPr>
              <a:t>i</a:t>
            </a:r>
            <a:endParaRPr sz="2000" dirty="0">
              <a:latin typeface="Tahoma"/>
              <a:cs typeface="Tahoma"/>
            </a:endParaRPr>
          </a:p>
        </p:txBody>
      </p:sp>
      <p:sp>
        <p:nvSpPr>
          <p:cNvPr id="21" name="object 21"/>
          <p:cNvSpPr txBox="1"/>
          <p:nvPr/>
        </p:nvSpPr>
        <p:spPr>
          <a:xfrm>
            <a:off x="4464486" y="1927989"/>
            <a:ext cx="2843817" cy="276999"/>
          </a:xfrm>
          <a:prstGeom prst="rect">
            <a:avLst/>
          </a:prstGeom>
        </p:spPr>
        <p:txBody>
          <a:bodyPr vert="horz" wrap="square" lIns="0" tIns="0" rIns="0" bIns="0" rtlCol="0">
            <a:spAutoFit/>
          </a:bodyPr>
          <a:lstStyle/>
          <a:p>
            <a:pPr marL="11133"/>
            <a:r>
              <a:rPr spc="-9" dirty="0">
                <a:solidFill>
                  <a:srgbClr val="FFFFFF"/>
                </a:solidFill>
                <a:latin typeface="Tahoma"/>
                <a:cs typeface="Tahoma"/>
              </a:rPr>
              <a:t>Alun</a:t>
            </a:r>
            <a:r>
              <a:rPr spc="-13" dirty="0">
                <a:solidFill>
                  <a:srgbClr val="FFFFFF"/>
                </a:solidFill>
                <a:latin typeface="Tahoma"/>
                <a:cs typeface="Tahoma"/>
              </a:rPr>
              <a:t>no</a:t>
            </a:r>
            <a:r>
              <a:rPr spc="-9" dirty="0">
                <a:solidFill>
                  <a:srgbClr val="FFFFFF"/>
                </a:solidFill>
                <a:latin typeface="Tahoma"/>
                <a:cs typeface="Tahoma"/>
              </a:rPr>
              <a:t> </a:t>
            </a:r>
            <a:r>
              <a:rPr spc="-4" dirty="0">
                <a:solidFill>
                  <a:srgbClr val="FFFFFF"/>
                </a:solidFill>
                <a:latin typeface="Tahoma"/>
                <a:cs typeface="Tahoma"/>
              </a:rPr>
              <a:t>c</a:t>
            </a:r>
            <a:r>
              <a:rPr spc="-9" dirty="0">
                <a:solidFill>
                  <a:srgbClr val="FFFFFF"/>
                </a:solidFill>
                <a:latin typeface="Tahoma"/>
                <a:cs typeface="Tahoma"/>
              </a:rPr>
              <a:t>o</a:t>
            </a:r>
            <a:r>
              <a:rPr spc="-13" dirty="0">
                <a:solidFill>
                  <a:srgbClr val="FFFFFF"/>
                </a:solidFill>
                <a:latin typeface="Tahoma"/>
                <a:cs typeface="Tahoma"/>
              </a:rPr>
              <a:t>n</a:t>
            </a:r>
            <a:r>
              <a:rPr dirty="0">
                <a:solidFill>
                  <a:srgbClr val="FFFFFF"/>
                </a:solidFill>
                <a:latin typeface="Tahoma"/>
                <a:cs typeface="Tahoma"/>
              </a:rPr>
              <a:t> </a:t>
            </a:r>
            <a:r>
              <a:rPr spc="-4" dirty="0">
                <a:solidFill>
                  <a:srgbClr val="FFFFFF"/>
                </a:solidFill>
                <a:latin typeface="Tahoma"/>
                <a:cs typeface="Tahoma"/>
              </a:rPr>
              <a:t>D</a:t>
            </a:r>
            <a:r>
              <a:rPr spc="4" dirty="0">
                <a:solidFill>
                  <a:srgbClr val="FFFFFF"/>
                </a:solidFill>
                <a:latin typeface="Tahoma"/>
                <a:cs typeface="Tahoma"/>
              </a:rPr>
              <a:t>S</a:t>
            </a:r>
            <a:r>
              <a:rPr spc="-13" dirty="0">
                <a:solidFill>
                  <a:srgbClr val="FFFFFF"/>
                </a:solidFill>
                <a:latin typeface="Tahoma"/>
                <a:cs typeface="Tahoma"/>
              </a:rPr>
              <a:t>A</a:t>
            </a:r>
            <a:endParaRPr dirty="0">
              <a:latin typeface="Tahoma"/>
              <a:cs typeface="Tahoma"/>
            </a:endParaRPr>
          </a:p>
        </p:txBody>
      </p:sp>
      <p:sp>
        <p:nvSpPr>
          <p:cNvPr id="22" name="object 22"/>
          <p:cNvSpPr txBox="1"/>
          <p:nvPr/>
        </p:nvSpPr>
        <p:spPr>
          <a:xfrm>
            <a:off x="4679513" y="2545018"/>
            <a:ext cx="2507541" cy="2219069"/>
          </a:xfrm>
          <a:prstGeom prst="rect">
            <a:avLst/>
          </a:prstGeom>
        </p:spPr>
        <p:txBody>
          <a:bodyPr vert="horz" wrap="square" lIns="0" tIns="0" rIns="0" bIns="0" rtlCol="0">
            <a:spAutoFit/>
          </a:bodyPr>
          <a:lstStyle/>
          <a:p>
            <a:pPr marL="28946" marR="4452" indent="-17814">
              <a:lnSpc>
                <a:spcPct val="103099"/>
              </a:lnSpc>
            </a:pPr>
            <a:r>
              <a:rPr sz="2000" spc="-22" dirty="0">
                <a:latin typeface="Tahoma"/>
                <a:cs typeface="Tahoma"/>
              </a:rPr>
              <a:t>U</a:t>
            </a:r>
            <a:r>
              <a:rPr sz="2000" spc="-13" dirty="0">
                <a:latin typeface="Tahoma"/>
                <a:cs typeface="Tahoma"/>
              </a:rPr>
              <a:t>na spie</a:t>
            </a:r>
            <a:r>
              <a:rPr sz="2000" dirty="0">
                <a:latin typeface="Tahoma"/>
                <a:cs typeface="Tahoma"/>
              </a:rPr>
              <a:t>g</a:t>
            </a:r>
            <a:r>
              <a:rPr sz="2000" spc="-22" dirty="0">
                <a:latin typeface="Tahoma"/>
                <a:cs typeface="Tahoma"/>
              </a:rPr>
              <a:t>a</a:t>
            </a:r>
            <a:r>
              <a:rPr sz="2000" spc="-18" dirty="0">
                <a:latin typeface="Tahoma"/>
                <a:cs typeface="Tahoma"/>
              </a:rPr>
              <a:t>zio</a:t>
            </a:r>
            <a:r>
              <a:rPr sz="2000" spc="-13" dirty="0">
                <a:latin typeface="Tahoma"/>
                <a:cs typeface="Tahoma"/>
              </a:rPr>
              <a:t>ne</a:t>
            </a:r>
            <a:r>
              <a:rPr sz="2000" spc="-9" dirty="0">
                <a:latin typeface="Tahoma"/>
                <a:cs typeface="Tahoma"/>
              </a:rPr>
              <a:t> gl</a:t>
            </a:r>
            <a:r>
              <a:rPr sz="2000" spc="-31" dirty="0">
                <a:latin typeface="Tahoma"/>
                <a:cs typeface="Tahoma"/>
              </a:rPr>
              <a:t>o</a:t>
            </a:r>
            <a:r>
              <a:rPr sz="2000" spc="-9" dirty="0">
                <a:latin typeface="Tahoma"/>
                <a:cs typeface="Tahoma"/>
              </a:rPr>
              <a:t>b</a:t>
            </a:r>
            <a:r>
              <a:rPr sz="2000" spc="-22" dirty="0">
                <a:latin typeface="Tahoma"/>
                <a:cs typeface="Tahoma"/>
              </a:rPr>
              <a:t>a</a:t>
            </a:r>
            <a:r>
              <a:rPr sz="2000" spc="-9" dirty="0">
                <a:latin typeface="Tahoma"/>
                <a:cs typeface="Tahoma"/>
              </a:rPr>
              <a:t>le</a:t>
            </a:r>
            <a:r>
              <a:rPr sz="2000" spc="-4" dirty="0">
                <a:latin typeface="Tahoma"/>
                <a:cs typeface="Tahoma"/>
              </a:rPr>
              <a:t> </a:t>
            </a:r>
            <a:r>
              <a:rPr sz="2000" spc="-9" dirty="0">
                <a:latin typeface="Tahoma"/>
                <a:cs typeface="Tahoma"/>
              </a:rPr>
              <a:t>gli</a:t>
            </a:r>
            <a:r>
              <a:rPr sz="2000" spc="-13" dirty="0">
                <a:latin typeface="Tahoma"/>
                <a:cs typeface="Tahoma"/>
              </a:rPr>
              <a:t> </a:t>
            </a:r>
            <a:r>
              <a:rPr sz="2000" spc="-9" dirty="0">
                <a:latin typeface="Tahoma"/>
                <a:cs typeface="Tahoma"/>
              </a:rPr>
              <a:t>p</a:t>
            </a:r>
            <a:r>
              <a:rPr sz="2000" spc="4" dirty="0">
                <a:latin typeface="Tahoma"/>
                <a:cs typeface="Tahoma"/>
              </a:rPr>
              <a:t>e</a:t>
            </a:r>
            <a:r>
              <a:rPr sz="2000" spc="-9" dirty="0">
                <a:latin typeface="Tahoma"/>
                <a:cs typeface="Tahoma"/>
              </a:rPr>
              <a:t>r</a:t>
            </a:r>
            <a:r>
              <a:rPr sz="2000" spc="-13" dirty="0">
                <a:latin typeface="Tahoma"/>
                <a:cs typeface="Tahoma"/>
              </a:rPr>
              <a:t>m</a:t>
            </a:r>
            <a:r>
              <a:rPr sz="2000" spc="4" dirty="0">
                <a:latin typeface="Tahoma"/>
                <a:cs typeface="Tahoma"/>
              </a:rPr>
              <a:t>e</a:t>
            </a:r>
            <a:r>
              <a:rPr sz="2000" spc="-13" dirty="0">
                <a:latin typeface="Tahoma"/>
                <a:cs typeface="Tahoma"/>
              </a:rPr>
              <a:t>tt</a:t>
            </a:r>
            <a:r>
              <a:rPr sz="2000" dirty="0">
                <a:latin typeface="Tahoma"/>
                <a:cs typeface="Tahoma"/>
              </a:rPr>
              <a:t>e</a:t>
            </a:r>
            <a:r>
              <a:rPr sz="2000" spc="-9" dirty="0">
                <a:latin typeface="Tahoma"/>
                <a:cs typeface="Tahoma"/>
              </a:rPr>
              <a:t> di </a:t>
            </a:r>
            <a:r>
              <a:rPr sz="2000" spc="-22" dirty="0">
                <a:latin typeface="Tahoma"/>
                <a:cs typeface="Tahoma"/>
              </a:rPr>
              <a:t>a</a:t>
            </a:r>
            <a:r>
              <a:rPr sz="2000" spc="-13" dirty="0">
                <a:latin typeface="Tahoma"/>
                <a:cs typeface="Tahoma"/>
              </a:rPr>
              <a:t>t</a:t>
            </a:r>
            <a:r>
              <a:rPr sz="2000" spc="4" dirty="0">
                <a:latin typeface="Tahoma"/>
                <a:cs typeface="Tahoma"/>
              </a:rPr>
              <a:t>t</a:t>
            </a:r>
            <a:r>
              <a:rPr sz="2000" spc="-9" dirty="0">
                <a:latin typeface="Tahoma"/>
                <a:cs typeface="Tahoma"/>
              </a:rPr>
              <a:t>i</a:t>
            </a:r>
            <a:r>
              <a:rPr sz="2000" spc="-26" dirty="0">
                <a:latin typeface="Tahoma"/>
                <a:cs typeface="Tahoma"/>
              </a:rPr>
              <a:t>v</a:t>
            </a:r>
            <a:r>
              <a:rPr sz="2000" spc="-9" dirty="0">
                <a:latin typeface="Tahoma"/>
                <a:cs typeface="Tahoma"/>
              </a:rPr>
              <a:t>ar</a:t>
            </a:r>
            <a:r>
              <a:rPr sz="2000" dirty="0">
                <a:latin typeface="Tahoma"/>
                <a:cs typeface="Tahoma"/>
              </a:rPr>
              <a:t>e</a:t>
            </a:r>
            <a:r>
              <a:rPr sz="2000" spc="4" dirty="0">
                <a:latin typeface="Tahoma"/>
                <a:cs typeface="Tahoma"/>
              </a:rPr>
              <a:t> </a:t>
            </a:r>
            <a:r>
              <a:rPr sz="2000" spc="-9" dirty="0">
                <a:latin typeface="Tahoma"/>
                <a:cs typeface="Tahoma"/>
              </a:rPr>
              <a:t>le</a:t>
            </a:r>
            <a:r>
              <a:rPr sz="2000" spc="-4" dirty="0">
                <a:latin typeface="Tahoma"/>
                <a:cs typeface="Tahoma"/>
              </a:rPr>
              <a:t> co</a:t>
            </a:r>
            <a:r>
              <a:rPr sz="2000" spc="-9" dirty="0">
                <a:latin typeface="Tahoma"/>
                <a:cs typeface="Tahoma"/>
              </a:rPr>
              <a:t>n</a:t>
            </a:r>
            <a:r>
              <a:rPr sz="2000" spc="-22" dirty="0">
                <a:latin typeface="Tahoma"/>
                <a:cs typeface="Tahoma"/>
              </a:rPr>
              <a:t>o</a:t>
            </a:r>
            <a:r>
              <a:rPr sz="2000" spc="-4" dirty="0">
                <a:latin typeface="Tahoma"/>
                <a:cs typeface="Tahoma"/>
              </a:rPr>
              <a:t>sce</a:t>
            </a:r>
            <a:r>
              <a:rPr sz="2000" spc="13" dirty="0">
                <a:latin typeface="Tahoma"/>
                <a:cs typeface="Tahoma"/>
              </a:rPr>
              <a:t>n</a:t>
            </a:r>
            <a:r>
              <a:rPr sz="2000" spc="-4" dirty="0">
                <a:latin typeface="Tahoma"/>
                <a:cs typeface="Tahoma"/>
              </a:rPr>
              <a:t>ze </a:t>
            </a:r>
            <a:r>
              <a:rPr sz="2000" spc="-9" dirty="0">
                <a:latin typeface="Tahoma"/>
                <a:cs typeface="Tahoma"/>
              </a:rPr>
              <a:t>pr</a:t>
            </a:r>
            <a:r>
              <a:rPr sz="2000" spc="4" dirty="0">
                <a:latin typeface="Tahoma"/>
                <a:cs typeface="Tahoma"/>
              </a:rPr>
              <a:t>e</a:t>
            </a:r>
            <a:r>
              <a:rPr sz="2000" spc="-9" dirty="0">
                <a:latin typeface="Tahoma"/>
                <a:cs typeface="Tahoma"/>
              </a:rPr>
              <a:t>gr</a:t>
            </a:r>
            <a:r>
              <a:rPr sz="2000" spc="4" dirty="0">
                <a:latin typeface="Tahoma"/>
                <a:cs typeface="Tahoma"/>
              </a:rPr>
              <a:t>e</a:t>
            </a:r>
            <a:r>
              <a:rPr sz="2000" spc="-4" dirty="0">
                <a:latin typeface="Tahoma"/>
                <a:cs typeface="Tahoma"/>
              </a:rPr>
              <a:t>s</a:t>
            </a:r>
            <a:r>
              <a:rPr sz="2000" spc="-13" dirty="0">
                <a:latin typeface="Tahoma"/>
                <a:cs typeface="Tahoma"/>
              </a:rPr>
              <a:t>s</a:t>
            </a:r>
            <a:r>
              <a:rPr sz="2000" dirty="0">
                <a:latin typeface="Tahoma"/>
                <a:cs typeface="Tahoma"/>
              </a:rPr>
              <a:t>e</a:t>
            </a:r>
            <a:r>
              <a:rPr sz="2000" spc="4" dirty="0">
                <a:latin typeface="Tahoma"/>
                <a:cs typeface="Tahoma"/>
              </a:rPr>
              <a:t> </a:t>
            </a:r>
            <a:r>
              <a:rPr sz="2000" spc="-26" dirty="0">
                <a:latin typeface="Tahoma"/>
                <a:cs typeface="Tahoma"/>
              </a:rPr>
              <a:t>p</a:t>
            </a:r>
            <a:r>
              <a:rPr sz="2000" spc="4" dirty="0">
                <a:latin typeface="Tahoma"/>
                <a:cs typeface="Tahoma"/>
              </a:rPr>
              <a:t>e</a:t>
            </a:r>
            <a:r>
              <a:rPr sz="2000" dirty="0">
                <a:latin typeface="Tahoma"/>
                <a:cs typeface="Tahoma"/>
              </a:rPr>
              <a:t>r</a:t>
            </a:r>
            <a:r>
              <a:rPr sz="2000" spc="-9" dirty="0">
                <a:latin typeface="Tahoma"/>
                <a:cs typeface="Tahoma"/>
              </a:rPr>
              <a:t> </a:t>
            </a:r>
            <a:r>
              <a:rPr sz="2000" spc="4"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rar</a:t>
            </a:r>
            <a:r>
              <a:rPr sz="2000" dirty="0">
                <a:latin typeface="Tahoma"/>
                <a:cs typeface="Tahoma"/>
              </a:rPr>
              <a:t>e </a:t>
            </a:r>
            <a:r>
              <a:rPr sz="2000" spc="-9" dirty="0">
                <a:latin typeface="Tahoma"/>
                <a:cs typeface="Tahoma"/>
              </a:rPr>
              <a:t>nel</a:t>
            </a:r>
            <a:r>
              <a:rPr sz="2000" spc="-4" dirty="0">
                <a:latin typeface="Tahoma"/>
                <a:cs typeface="Tahoma"/>
              </a:rPr>
              <a:t> c</a:t>
            </a:r>
            <a:r>
              <a:rPr sz="2000" spc="-9" dirty="0">
                <a:latin typeface="Tahoma"/>
                <a:cs typeface="Tahoma"/>
              </a:rPr>
              <a:t>o</a:t>
            </a:r>
            <a:r>
              <a:rPr sz="2000" dirty="0">
                <a:latin typeface="Tahoma"/>
                <a:cs typeface="Tahoma"/>
              </a:rPr>
              <a:t>n</a:t>
            </a:r>
            <a:r>
              <a:rPr sz="2000" spc="-13" dirty="0">
                <a:latin typeface="Tahoma"/>
                <a:cs typeface="Tahoma"/>
              </a:rPr>
              <a:t>t</a:t>
            </a:r>
            <a:r>
              <a:rPr sz="2000" spc="4" dirty="0">
                <a:latin typeface="Tahoma"/>
                <a:cs typeface="Tahoma"/>
              </a:rPr>
              <a:t>e</a:t>
            </a:r>
            <a:r>
              <a:rPr sz="2000" spc="-13" dirty="0">
                <a:latin typeface="Tahoma"/>
                <a:cs typeface="Tahoma"/>
              </a:rPr>
              <a:t>nuto</a:t>
            </a:r>
            <a:r>
              <a:rPr sz="2000" spc="-4" dirty="0">
                <a:latin typeface="Tahoma"/>
                <a:cs typeface="Tahoma"/>
              </a:rPr>
              <a:t> c</a:t>
            </a:r>
            <a:r>
              <a:rPr sz="2000" spc="-13" dirty="0">
                <a:latin typeface="Tahoma"/>
                <a:cs typeface="Tahoma"/>
              </a:rPr>
              <a:t>on</a:t>
            </a:r>
            <a:r>
              <a:rPr sz="2000" spc="-9" dirty="0">
                <a:latin typeface="Tahoma"/>
                <a:cs typeface="Tahoma"/>
              </a:rPr>
              <a:t> </a:t>
            </a:r>
            <a:r>
              <a:rPr sz="2000" spc="-13" dirty="0">
                <a:latin typeface="Tahoma"/>
                <a:cs typeface="Tahoma"/>
              </a:rPr>
              <a:t>m</a:t>
            </a:r>
            <a:r>
              <a:rPr sz="2000" spc="-22" dirty="0">
                <a:latin typeface="Tahoma"/>
                <a:cs typeface="Tahoma"/>
              </a:rPr>
              <a:t>a</a:t>
            </a:r>
            <a:r>
              <a:rPr sz="2000" spc="-9" dirty="0">
                <a:latin typeface="Tahoma"/>
                <a:cs typeface="Tahoma"/>
              </a:rPr>
              <a:t>ggi</a:t>
            </a:r>
            <a:r>
              <a:rPr sz="2000" spc="-31" dirty="0">
                <a:latin typeface="Tahoma"/>
                <a:cs typeface="Tahoma"/>
              </a:rPr>
              <a:t>o</a:t>
            </a:r>
            <a:r>
              <a:rPr sz="2000" spc="-9" dirty="0">
                <a:latin typeface="Tahoma"/>
                <a:cs typeface="Tahoma"/>
              </a:rPr>
              <a:t>r</a:t>
            </a:r>
            <a:r>
              <a:rPr sz="2000" dirty="0">
                <a:latin typeface="Tahoma"/>
                <a:cs typeface="Tahoma"/>
              </a:rPr>
              <a:t>e</a:t>
            </a:r>
            <a:r>
              <a:rPr sz="2000" spc="4" dirty="0">
                <a:latin typeface="Tahoma"/>
                <a:cs typeface="Tahoma"/>
              </a:rPr>
              <a:t> e</a:t>
            </a:r>
            <a:r>
              <a:rPr sz="2000" spc="-13" dirty="0">
                <a:latin typeface="Tahoma"/>
                <a:cs typeface="Tahoma"/>
              </a:rPr>
              <a:t>f</a:t>
            </a:r>
            <a:r>
              <a:rPr sz="2000" spc="4" dirty="0">
                <a:latin typeface="Tahoma"/>
                <a:cs typeface="Tahoma"/>
              </a:rPr>
              <a:t>f</a:t>
            </a:r>
            <a:r>
              <a:rPr sz="2000" spc="-9" dirty="0">
                <a:latin typeface="Tahoma"/>
                <a:cs typeface="Tahoma"/>
              </a:rPr>
              <a:t>i</a:t>
            </a:r>
            <a:r>
              <a:rPr sz="2000" spc="-22" dirty="0">
                <a:latin typeface="Tahoma"/>
                <a:cs typeface="Tahoma"/>
              </a:rPr>
              <a:t>ca</a:t>
            </a:r>
            <a:r>
              <a:rPr sz="2000" spc="-18" dirty="0">
                <a:latin typeface="Tahoma"/>
                <a:cs typeface="Tahoma"/>
              </a:rPr>
              <a:t>ci</a:t>
            </a:r>
            <a:r>
              <a:rPr sz="2000" spc="-13" dirty="0">
                <a:latin typeface="Tahoma"/>
                <a:cs typeface="Tahoma"/>
              </a:rPr>
              <a:t>a</a:t>
            </a:r>
            <a:endParaRPr sz="2000" dirty="0">
              <a:latin typeface="Tahoma"/>
              <a:cs typeface="Tahoma"/>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spc="-18" dirty="0">
                <a:solidFill>
                  <a:srgbClr val="FFFFFF"/>
                </a:solidFill>
                <a:latin typeface="Corbel"/>
                <a:cs typeface="Corbel"/>
              </a:rPr>
              <a:t>42</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1052862" y="1741586"/>
            <a:ext cx="3127639" cy="597049"/>
          </a:xfrm>
          <a:custGeom>
            <a:avLst/>
            <a:gdLst/>
            <a:ahLst/>
            <a:cxnLst/>
            <a:rect l="l" t="t" r="r" b="b"/>
            <a:pathLst>
              <a:path w="3657600" h="657860">
                <a:moveTo>
                  <a:pt x="3547745" y="0"/>
                </a:moveTo>
                <a:lnTo>
                  <a:pt x="109854" y="0"/>
                </a:lnTo>
                <a:lnTo>
                  <a:pt x="92075" y="1269"/>
                </a:lnTo>
                <a:lnTo>
                  <a:pt x="45084" y="20954"/>
                </a:lnTo>
                <a:lnTo>
                  <a:pt x="12065" y="59054"/>
                </a:lnTo>
                <a:lnTo>
                  <a:pt x="0" y="109727"/>
                </a:lnTo>
                <a:lnTo>
                  <a:pt x="0" y="548131"/>
                </a:lnTo>
                <a:lnTo>
                  <a:pt x="1269" y="565912"/>
                </a:lnTo>
                <a:lnTo>
                  <a:pt x="3175" y="574801"/>
                </a:lnTo>
                <a:lnTo>
                  <a:pt x="5715" y="583056"/>
                </a:lnTo>
                <a:lnTo>
                  <a:pt x="8890" y="590676"/>
                </a:lnTo>
                <a:lnTo>
                  <a:pt x="12065" y="598804"/>
                </a:lnTo>
                <a:lnTo>
                  <a:pt x="38100" y="631189"/>
                </a:lnTo>
                <a:lnTo>
                  <a:pt x="74929" y="652144"/>
                </a:lnTo>
                <a:lnTo>
                  <a:pt x="109854" y="657859"/>
                </a:lnTo>
                <a:lnTo>
                  <a:pt x="3547745"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5" y="0"/>
                </a:lnTo>
                <a:close/>
              </a:path>
            </a:pathLst>
          </a:custGeom>
          <a:solidFill>
            <a:srgbClr val="FF8537"/>
          </a:solidFill>
        </p:spPr>
        <p:txBody>
          <a:bodyPr wrap="square" lIns="0" tIns="0" rIns="0" bIns="0" rtlCol="0"/>
          <a:lstStyle/>
          <a:p>
            <a:endParaRPr/>
          </a:p>
        </p:txBody>
      </p:sp>
      <p:sp>
        <p:nvSpPr>
          <p:cNvPr id="13" name="object 13"/>
          <p:cNvSpPr/>
          <p:nvPr/>
        </p:nvSpPr>
        <p:spPr>
          <a:xfrm>
            <a:off x="4375980" y="1741586"/>
            <a:ext cx="3127639" cy="597049"/>
          </a:xfrm>
          <a:custGeom>
            <a:avLst/>
            <a:gdLst/>
            <a:ahLst/>
            <a:cxnLst/>
            <a:rect l="l" t="t" r="r" b="b"/>
            <a:pathLst>
              <a:path w="3657600" h="657860">
                <a:moveTo>
                  <a:pt x="3547744" y="0"/>
                </a:moveTo>
                <a:lnTo>
                  <a:pt x="109855" y="0"/>
                </a:lnTo>
                <a:lnTo>
                  <a:pt x="92075" y="1269"/>
                </a:lnTo>
                <a:lnTo>
                  <a:pt x="45085" y="20954"/>
                </a:lnTo>
                <a:lnTo>
                  <a:pt x="12064" y="59054"/>
                </a:lnTo>
                <a:lnTo>
                  <a:pt x="0" y="109727"/>
                </a:lnTo>
                <a:lnTo>
                  <a:pt x="0" y="548131"/>
                </a:lnTo>
                <a:lnTo>
                  <a:pt x="8255" y="590676"/>
                </a:lnTo>
                <a:lnTo>
                  <a:pt x="31750" y="625475"/>
                </a:lnTo>
                <a:lnTo>
                  <a:pt x="66675" y="648969"/>
                </a:lnTo>
                <a:lnTo>
                  <a:pt x="109855" y="657859"/>
                </a:lnTo>
                <a:lnTo>
                  <a:pt x="3547744"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4" y="0"/>
                </a:lnTo>
                <a:close/>
              </a:path>
            </a:pathLst>
          </a:custGeom>
          <a:solidFill>
            <a:srgbClr val="FF8537"/>
          </a:solidFill>
        </p:spPr>
        <p:txBody>
          <a:bodyPr wrap="square" lIns="0" tIns="0" rIns="0" bIns="0" rtlCol="0"/>
          <a:lstStyle/>
          <a:p>
            <a:endParaRPr/>
          </a:p>
        </p:txBody>
      </p:sp>
      <p:sp>
        <p:nvSpPr>
          <p:cNvPr id="14" name="object 14"/>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5" name="object 15"/>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6" name="object 16"/>
          <p:cNvSpPr txBox="1">
            <a:spLocks noGrp="1"/>
          </p:cNvSpPr>
          <p:nvPr>
            <p:ph type="title"/>
          </p:nvPr>
        </p:nvSpPr>
        <p:spPr>
          <a:xfrm>
            <a:off x="395536" y="188640"/>
            <a:ext cx="8229600" cy="865436"/>
          </a:xfrm>
          <a:prstGeom prst="rect">
            <a:avLst/>
          </a:prstGeom>
        </p:spPr>
        <p:txBody>
          <a:bodyPr vert="horz" wrap="square" lIns="0" tIns="308426" rIns="0" bIns="0" rtlCol="0">
            <a:spAutoFit/>
          </a:bodyPr>
          <a:lstStyle/>
          <a:p>
            <a:pPr>
              <a:lnSpc>
                <a:spcPct val="100000"/>
              </a:lnSpc>
            </a:pPr>
            <a:r>
              <a:rPr spc="-18" dirty="0"/>
              <a:t>ANALITICO</a:t>
            </a:r>
          </a:p>
        </p:txBody>
      </p:sp>
      <p:sp>
        <p:nvSpPr>
          <p:cNvPr id="17" name="object 17"/>
          <p:cNvSpPr txBox="1"/>
          <p:nvPr/>
        </p:nvSpPr>
        <p:spPr>
          <a:xfrm>
            <a:off x="1144955" y="1789679"/>
            <a:ext cx="2223556" cy="512961"/>
          </a:xfrm>
          <a:prstGeom prst="rect">
            <a:avLst/>
          </a:prstGeom>
        </p:spPr>
        <p:txBody>
          <a:bodyPr vert="horz" wrap="square" lIns="0" tIns="0" rIns="0" bIns="0" rtlCol="0">
            <a:spAutoFit/>
          </a:bodyPr>
          <a:lstStyle/>
          <a:p>
            <a:pPr marL="11133" marR="4452">
              <a:lnSpc>
                <a:spcPts val="1999"/>
              </a:lnSpc>
            </a:pPr>
            <a:r>
              <a:rPr dirty="0">
                <a:solidFill>
                  <a:srgbClr val="FFFFFF"/>
                </a:solidFill>
                <a:latin typeface="Tahoma"/>
                <a:cs typeface="Tahoma"/>
              </a:rPr>
              <a:t>Es</a:t>
            </a:r>
            <a:r>
              <a:rPr spc="4" dirty="0">
                <a:solidFill>
                  <a:srgbClr val="FFFFFF"/>
                </a:solidFill>
                <a:latin typeface="Tahoma"/>
                <a:cs typeface="Tahoma"/>
              </a:rPr>
              <a:t>e</a:t>
            </a:r>
            <a:r>
              <a:rPr spc="-13" dirty="0">
                <a:solidFill>
                  <a:srgbClr val="FFFFFF"/>
                </a:solidFill>
                <a:latin typeface="Tahoma"/>
                <a:cs typeface="Tahoma"/>
              </a:rPr>
              <a:t>mpi</a:t>
            </a:r>
            <a:r>
              <a:rPr spc="-9" dirty="0">
                <a:solidFill>
                  <a:srgbClr val="FFFFFF"/>
                </a:solidFill>
                <a:latin typeface="Tahoma"/>
                <a:cs typeface="Tahoma"/>
              </a:rPr>
              <a:t> di </a:t>
            </a:r>
            <a:r>
              <a:rPr spc="4" dirty="0">
                <a:solidFill>
                  <a:srgbClr val="FFFFFF"/>
                </a:solidFill>
                <a:latin typeface="Tahoma"/>
                <a:cs typeface="Tahoma"/>
              </a:rPr>
              <a:t>s</a:t>
            </a:r>
            <a:r>
              <a:rPr spc="-9" dirty="0">
                <a:solidFill>
                  <a:srgbClr val="FFFFFF"/>
                </a:solidFill>
                <a:latin typeface="Tahoma"/>
                <a:cs typeface="Tahoma"/>
              </a:rPr>
              <a:t>t</a:t>
            </a:r>
            <a:r>
              <a:rPr spc="-4" dirty="0">
                <a:solidFill>
                  <a:srgbClr val="FFFFFF"/>
                </a:solidFill>
                <a:latin typeface="Tahoma"/>
                <a:cs typeface="Tahoma"/>
              </a:rPr>
              <a:t>r</a:t>
            </a:r>
            <a:r>
              <a:rPr spc="-9" dirty="0">
                <a:solidFill>
                  <a:srgbClr val="FFFFFF"/>
                </a:solidFill>
                <a:latin typeface="Tahoma"/>
                <a:cs typeface="Tahoma"/>
              </a:rPr>
              <a:t>at</a:t>
            </a:r>
            <a:r>
              <a:rPr spc="4" dirty="0">
                <a:solidFill>
                  <a:srgbClr val="FFFFFF"/>
                </a:solidFill>
                <a:latin typeface="Tahoma"/>
                <a:cs typeface="Tahoma"/>
              </a:rPr>
              <a:t>e</a:t>
            </a:r>
            <a:r>
              <a:rPr spc="-9" dirty="0">
                <a:solidFill>
                  <a:srgbClr val="FFFFFF"/>
                </a:solidFill>
                <a:latin typeface="Tahoma"/>
                <a:cs typeface="Tahoma"/>
              </a:rPr>
              <a:t>gie</a:t>
            </a:r>
            <a:r>
              <a:rPr spc="-4" dirty="0">
                <a:solidFill>
                  <a:srgbClr val="FFFFFF"/>
                </a:solidFill>
                <a:latin typeface="Tahoma"/>
                <a:cs typeface="Tahoma"/>
              </a:rPr>
              <a:t> </a:t>
            </a:r>
            <a:r>
              <a:rPr spc="-22" dirty="0">
                <a:solidFill>
                  <a:srgbClr val="FFFFFF"/>
                </a:solidFill>
                <a:latin typeface="Tahoma"/>
                <a:cs typeface="Tahoma"/>
              </a:rPr>
              <a:t>p</a:t>
            </a:r>
            <a:r>
              <a:rPr spc="4" dirty="0">
                <a:solidFill>
                  <a:srgbClr val="FFFFFF"/>
                </a:solidFill>
                <a:latin typeface="Tahoma"/>
                <a:cs typeface="Tahoma"/>
              </a:rPr>
              <a:t>e</a:t>
            </a:r>
            <a:r>
              <a:rPr dirty="0">
                <a:solidFill>
                  <a:srgbClr val="FFFFFF"/>
                </a:solidFill>
                <a:latin typeface="Tahoma"/>
                <a:cs typeface="Tahoma"/>
              </a:rPr>
              <a:t>r </a:t>
            </a:r>
            <a:r>
              <a:rPr dirty="0" err="1" smtClean="0">
                <a:solidFill>
                  <a:srgbClr val="FFFFFF"/>
                </a:solidFill>
                <a:latin typeface="Tahoma"/>
                <a:cs typeface="Tahoma"/>
              </a:rPr>
              <a:t>l’in</a:t>
            </a:r>
            <a:r>
              <a:rPr spc="9" dirty="0" err="1" smtClean="0">
                <a:solidFill>
                  <a:srgbClr val="FFFFFF"/>
                </a:solidFill>
                <a:latin typeface="Tahoma"/>
                <a:cs typeface="Tahoma"/>
              </a:rPr>
              <a:t>s</a:t>
            </a:r>
            <a:r>
              <a:rPr spc="4" dirty="0" err="1" smtClean="0">
                <a:solidFill>
                  <a:srgbClr val="FFFFFF"/>
                </a:solidFill>
                <a:latin typeface="Tahoma"/>
                <a:cs typeface="Tahoma"/>
              </a:rPr>
              <a:t>e</a:t>
            </a:r>
            <a:r>
              <a:rPr dirty="0" err="1" smtClean="0">
                <a:solidFill>
                  <a:srgbClr val="FFFFFF"/>
                </a:solidFill>
                <a:latin typeface="Tahoma"/>
                <a:cs typeface="Tahoma"/>
              </a:rPr>
              <a:t>gn</a:t>
            </a:r>
            <a:r>
              <a:rPr spc="-13" dirty="0" err="1" smtClean="0">
                <a:solidFill>
                  <a:srgbClr val="FFFFFF"/>
                </a:solidFill>
                <a:latin typeface="Tahoma"/>
                <a:cs typeface="Tahoma"/>
              </a:rPr>
              <a:t>a</a:t>
            </a:r>
            <a:r>
              <a:rPr dirty="0" err="1" smtClean="0">
                <a:solidFill>
                  <a:srgbClr val="FFFFFF"/>
                </a:solidFill>
                <a:latin typeface="Tahoma"/>
                <a:cs typeface="Tahoma"/>
              </a:rPr>
              <a:t>nt</a:t>
            </a:r>
            <a:r>
              <a:rPr lang="it-IT" dirty="0" smtClean="0">
                <a:solidFill>
                  <a:srgbClr val="FFFFFF"/>
                </a:solidFill>
                <a:latin typeface="Tahoma"/>
                <a:cs typeface="Tahoma"/>
              </a:rPr>
              <a:t>e</a:t>
            </a:r>
            <a:endParaRPr dirty="0">
              <a:latin typeface="Tahoma"/>
              <a:cs typeface="Tahoma"/>
            </a:endParaRPr>
          </a:p>
        </p:txBody>
      </p:sp>
      <p:sp>
        <p:nvSpPr>
          <p:cNvPr id="18" name="object 18"/>
          <p:cNvSpPr txBox="1"/>
          <p:nvPr/>
        </p:nvSpPr>
        <p:spPr>
          <a:xfrm>
            <a:off x="1335981" y="2545021"/>
            <a:ext cx="2122559" cy="1585049"/>
          </a:xfrm>
          <a:prstGeom prst="rect">
            <a:avLst/>
          </a:prstGeom>
        </p:spPr>
        <p:txBody>
          <a:bodyPr vert="horz" wrap="square" lIns="0" tIns="0" rIns="0" bIns="0" rtlCol="0">
            <a:spAutoFit/>
          </a:bodyPr>
          <a:lstStyle/>
          <a:p>
            <a:pPr marL="28946" marR="4452" indent="-17814">
              <a:lnSpc>
                <a:spcPct val="102899"/>
              </a:lnSpc>
            </a:pPr>
            <a:r>
              <a:rPr sz="2000" spc="-4" dirty="0">
                <a:latin typeface="Tahoma"/>
                <a:cs typeface="Tahoma"/>
              </a:rPr>
              <a:t>N</a:t>
            </a:r>
            <a:r>
              <a:rPr sz="2000" spc="9" dirty="0">
                <a:latin typeface="Tahoma"/>
                <a:cs typeface="Tahoma"/>
              </a:rPr>
              <a:t>e</a:t>
            </a:r>
            <a:r>
              <a:rPr sz="2000" spc="-9" dirty="0">
                <a:latin typeface="Tahoma"/>
                <a:cs typeface="Tahoma"/>
              </a:rPr>
              <a:t>l</a:t>
            </a:r>
            <a:r>
              <a:rPr sz="2000" spc="-22" dirty="0">
                <a:latin typeface="Tahoma"/>
                <a:cs typeface="Tahoma"/>
              </a:rPr>
              <a:t>l</a:t>
            </a:r>
            <a:r>
              <a:rPr sz="2000" dirty="0">
                <a:latin typeface="Tahoma"/>
                <a:cs typeface="Tahoma"/>
              </a:rPr>
              <a:t>e</a:t>
            </a:r>
            <a:r>
              <a:rPr sz="2000" spc="4" dirty="0">
                <a:latin typeface="Tahoma"/>
                <a:cs typeface="Tahoma"/>
              </a:rPr>
              <a:t> </a:t>
            </a:r>
            <a:r>
              <a:rPr sz="2000" spc="-13" dirty="0">
                <a:latin typeface="Tahoma"/>
                <a:cs typeface="Tahoma"/>
              </a:rPr>
              <a:t>spie</a:t>
            </a:r>
            <a:r>
              <a:rPr sz="2000" dirty="0">
                <a:latin typeface="Tahoma"/>
                <a:cs typeface="Tahoma"/>
              </a:rPr>
              <a:t>g</a:t>
            </a:r>
            <a:r>
              <a:rPr sz="2000" spc="-22" dirty="0">
                <a:latin typeface="Tahoma"/>
                <a:cs typeface="Tahoma"/>
              </a:rPr>
              <a:t>a</a:t>
            </a:r>
            <a:r>
              <a:rPr sz="2000" spc="-18" dirty="0">
                <a:latin typeface="Tahoma"/>
                <a:cs typeface="Tahoma"/>
              </a:rPr>
              <a:t>zio</a:t>
            </a:r>
            <a:r>
              <a:rPr sz="2000" spc="-9" dirty="0">
                <a:latin typeface="Tahoma"/>
                <a:cs typeface="Tahoma"/>
              </a:rPr>
              <a:t>ni p</a:t>
            </a:r>
            <a:r>
              <a:rPr sz="2000" spc="-22" dirty="0">
                <a:latin typeface="Tahoma"/>
                <a:cs typeface="Tahoma"/>
              </a:rPr>
              <a:t>a</a:t>
            </a:r>
            <a:r>
              <a:rPr sz="2000" spc="-9" dirty="0">
                <a:latin typeface="Tahoma"/>
                <a:cs typeface="Tahoma"/>
              </a:rPr>
              <a:t>r</a:t>
            </a:r>
            <a:r>
              <a:rPr sz="2000" spc="-13" dirty="0">
                <a:latin typeface="Tahoma"/>
                <a:cs typeface="Tahoma"/>
              </a:rPr>
              <a:t>t</a:t>
            </a:r>
            <a:r>
              <a:rPr sz="2000" dirty="0">
                <a:latin typeface="Tahoma"/>
                <a:cs typeface="Tahoma"/>
              </a:rPr>
              <a:t>e</a:t>
            </a:r>
            <a:r>
              <a:rPr sz="2000" spc="4" dirty="0">
                <a:latin typeface="Tahoma"/>
                <a:cs typeface="Tahoma"/>
              </a:rPr>
              <a:t> </a:t>
            </a:r>
            <a:r>
              <a:rPr sz="2000" spc="-9" dirty="0">
                <a:latin typeface="Tahoma"/>
                <a:cs typeface="Tahoma"/>
              </a:rPr>
              <a:t>d</a:t>
            </a:r>
            <a:r>
              <a:rPr sz="2000" spc="-22" dirty="0">
                <a:latin typeface="Tahoma"/>
                <a:cs typeface="Tahoma"/>
              </a:rPr>
              <a:t>a</a:t>
            </a:r>
            <a:r>
              <a:rPr sz="2000" spc="-9" dirty="0">
                <a:latin typeface="Tahoma"/>
                <a:cs typeface="Tahoma"/>
              </a:rPr>
              <a:t>i</a:t>
            </a:r>
            <a:r>
              <a:rPr sz="2000" dirty="0">
                <a:latin typeface="Tahoma"/>
                <a:cs typeface="Tahoma"/>
              </a:rPr>
              <a:t> d</a:t>
            </a:r>
            <a:r>
              <a:rPr sz="2000" spc="4" dirty="0">
                <a:latin typeface="Tahoma"/>
                <a:cs typeface="Tahoma"/>
              </a:rPr>
              <a:t>e</a:t>
            </a:r>
            <a:r>
              <a:rPr sz="2000" spc="-13" dirty="0">
                <a:latin typeface="Tahoma"/>
                <a:cs typeface="Tahoma"/>
              </a:rPr>
              <a:t>tt</a:t>
            </a:r>
            <a:r>
              <a:rPr sz="2000" spc="-22" dirty="0">
                <a:latin typeface="Tahoma"/>
                <a:cs typeface="Tahoma"/>
              </a:rPr>
              <a:t>a</a:t>
            </a:r>
            <a:r>
              <a:rPr sz="2000" spc="-9" dirty="0">
                <a:latin typeface="Tahoma"/>
                <a:cs typeface="Tahoma"/>
              </a:rPr>
              <a:t>gli</a:t>
            </a:r>
            <a:r>
              <a:rPr sz="2000" spc="-13" dirty="0">
                <a:latin typeface="Tahoma"/>
                <a:cs typeface="Tahoma"/>
              </a:rPr>
              <a:t> </a:t>
            </a:r>
            <a:r>
              <a:rPr sz="2000" dirty="0">
                <a:latin typeface="Tahoma"/>
                <a:cs typeface="Tahoma"/>
              </a:rPr>
              <a:t>e </a:t>
            </a:r>
            <a:r>
              <a:rPr sz="2000" spc="-9" dirty="0">
                <a:latin typeface="Tahoma"/>
                <a:cs typeface="Tahoma"/>
              </a:rPr>
              <a:t>p</a:t>
            </a:r>
            <a:r>
              <a:rPr sz="2000" spc="4" dirty="0">
                <a:latin typeface="Tahoma"/>
                <a:cs typeface="Tahoma"/>
              </a:rPr>
              <a:t>e</a:t>
            </a:r>
            <a:r>
              <a:rPr sz="2000" dirty="0">
                <a:latin typeface="Tahoma"/>
                <a:cs typeface="Tahoma"/>
              </a:rPr>
              <a:t>r</a:t>
            </a:r>
            <a:r>
              <a:rPr sz="2000" spc="-9" dirty="0">
                <a:latin typeface="Tahoma"/>
                <a:cs typeface="Tahoma"/>
              </a:rPr>
              <a:t> </a:t>
            </a:r>
            <a:r>
              <a:rPr sz="2000" spc="-22" dirty="0">
                <a:latin typeface="Tahoma"/>
                <a:cs typeface="Tahoma"/>
              </a:rPr>
              <a:t>o</a:t>
            </a:r>
            <a:r>
              <a:rPr sz="2000" spc="-9" dirty="0">
                <a:latin typeface="Tahoma"/>
                <a:cs typeface="Tahoma"/>
              </a:rPr>
              <a:t>gni </a:t>
            </a:r>
            <a:r>
              <a:rPr sz="2000" spc="-18" dirty="0">
                <a:latin typeface="Tahoma"/>
                <a:cs typeface="Tahoma"/>
              </a:rPr>
              <a:t>s</a:t>
            </a:r>
            <a:r>
              <a:rPr sz="2000" spc="-22" dirty="0">
                <a:latin typeface="Tahoma"/>
                <a:cs typeface="Tahoma"/>
              </a:rPr>
              <a:t>i</a:t>
            </a:r>
            <a:r>
              <a:rPr sz="2000" spc="-13" dirty="0">
                <a:latin typeface="Tahoma"/>
                <a:cs typeface="Tahoma"/>
              </a:rPr>
              <a:t>ngo</a:t>
            </a:r>
            <a:r>
              <a:rPr sz="2000" spc="-22" dirty="0">
                <a:latin typeface="Tahoma"/>
                <a:cs typeface="Tahoma"/>
              </a:rPr>
              <a:t>l</a:t>
            </a:r>
            <a:r>
              <a:rPr sz="2000" spc="-13" dirty="0">
                <a:latin typeface="Tahoma"/>
                <a:cs typeface="Tahoma"/>
              </a:rPr>
              <a:t>o</a:t>
            </a:r>
            <a:r>
              <a:rPr sz="2000" spc="-9" dirty="0">
                <a:latin typeface="Tahoma"/>
                <a:cs typeface="Tahoma"/>
              </a:rPr>
              <a:t> </a:t>
            </a:r>
            <a:r>
              <a:rPr sz="2000" spc="-22" dirty="0">
                <a:latin typeface="Tahoma"/>
                <a:cs typeface="Tahoma"/>
              </a:rPr>
              <a:t>a</a:t>
            </a:r>
            <a:r>
              <a:rPr sz="2000" spc="-4" dirty="0">
                <a:latin typeface="Tahoma"/>
                <a:cs typeface="Tahoma"/>
              </a:rPr>
              <a:t>sp</a:t>
            </a:r>
            <a:r>
              <a:rPr sz="2000" spc="4" dirty="0">
                <a:latin typeface="Tahoma"/>
                <a:cs typeface="Tahoma"/>
              </a:rPr>
              <a:t>e</a:t>
            </a:r>
            <a:r>
              <a:rPr sz="2000" spc="-13" dirty="0">
                <a:latin typeface="Tahoma"/>
                <a:cs typeface="Tahoma"/>
              </a:rPr>
              <a:t>tto</a:t>
            </a:r>
            <a:r>
              <a:rPr sz="2000" spc="-9" dirty="0">
                <a:latin typeface="Tahoma"/>
                <a:cs typeface="Tahoma"/>
              </a:rPr>
              <a:t> d</a:t>
            </a:r>
            <a:r>
              <a:rPr sz="2000" spc="4" dirty="0">
                <a:latin typeface="Tahoma"/>
                <a:cs typeface="Tahoma"/>
              </a:rPr>
              <a:t>e</a:t>
            </a:r>
            <a:r>
              <a:rPr sz="2000" spc="-18" dirty="0">
                <a:latin typeface="Tahoma"/>
                <a:cs typeface="Tahoma"/>
              </a:rPr>
              <a:t>cl</a:t>
            </a:r>
            <a:r>
              <a:rPr sz="2000" spc="-9" dirty="0">
                <a:latin typeface="Tahoma"/>
                <a:cs typeface="Tahoma"/>
              </a:rPr>
              <a:t>i</a:t>
            </a:r>
            <a:r>
              <a:rPr sz="2000" spc="-22" dirty="0">
                <a:latin typeface="Tahoma"/>
                <a:cs typeface="Tahoma"/>
              </a:rPr>
              <a:t>n</a:t>
            </a:r>
            <a:r>
              <a:rPr sz="2000" spc="-13" dirty="0">
                <a:latin typeface="Tahoma"/>
                <a:cs typeface="Tahoma"/>
              </a:rPr>
              <a:t>a</a:t>
            </a:r>
            <a:r>
              <a:rPr sz="2000" spc="-9" dirty="0">
                <a:latin typeface="Tahoma"/>
                <a:cs typeface="Tahoma"/>
              </a:rPr>
              <a:t> </a:t>
            </a:r>
            <a:r>
              <a:rPr sz="2000" spc="-13" dirty="0">
                <a:latin typeface="Tahoma"/>
                <a:cs typeface="Tahoma"/>
              </a:rPr>
              <a:t>un</a:t>
            </a:r>
            <a:r>
              <a:rPr sz="2000" spc="-9" dirty="0">
                <a:latin typeface="Tahoma"/>
                <a:cs typeface="Tahoma"/>
              </a:rPr>
              <a:t> </a:t>
            </a:r>
            <a:r>
              <a:rPr sz="2000" spc="4" dirty="0">
                <a:latin typeface="Tahoma"/>
                <a:cs typeface="Tahoma"/>
              </a:rPr>
              <a:t>e</a:t>
            </a:r>
            <a:r>
              <a:rPr sz="2000" spc="-9" dirty="0">
                <a:latin typeface="Tahoma"/>
                <a:cs typeface="Tahoma"/>
              </a:rPr>
              <a:t>le</a:t>
            </a:r>
            <a:r>
              <a:rPr sz="2000" spc="-31"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to</a:t>
            </a:r>
            <a:r>
              <a:rPr sz="2000" spc="-9" dirty="0">
                <a:latin typeface="Tahoma"/>
                <a:cs typeface="Tahoma"/>
              </a:rPr>
              <a:t> p</a:t>
            </a:r>
            <a:r>
              <a:rPr sz="2000" spc="4" dirty="0">
                <a:latin typeface="Tahoma"/>
                <a:cs typeface="Tahoma"/>
              </a:rPr>
              <a:t>e</a:t>
            </a:r>
            <a:r>
              <a:rPr sz="2000" dirty="0">
                <a:latin typeface="Tahoma"/>
                <a:cs typeface="Tahoma"/>
              </a:rPr>
              <a:t>r</a:t>
            </a:r>
            <a:r>
              <a:rPr sz="2000" spc="-9" dirty="0">
                <a:latin typeface="Tahoma"/>
                <a:cs typeface="Tahoma"/>
              </a:rPr>
              <a:t> </a:t>
            </a:r>
            <a:r>
              <a:rPr sz="2000" spc="-4" dirty="0">
                <a:latin typeface="Tahoma"/>
                <a:cs typeface="Tahoma"/>
              </a:rPr>
              <a:t>v</a:t>
            </a:r>
            <a:r>
              <a:rPr sz="2000" spc="-13" dirty="0">
                <a:latin typeface="Tahoma"/>
                <a:cs typeface="Tahoma"/>
              </a:rPr>
              <a:t>o</a:t>
            </a:r>
            <a:r>
              <a:rPr sz="2000" spc="-9" dirty="0">
                <a:latin typeface="Tahoma"/>
                <a:cs typeface="Tahoma"/>
              </a:rPr>
              <a:t>lta</a:t>
            </a:r>
            <a:endParaRPr sz="2000" dirty="0">
              <a:latin typeface="Tahoma"/>
              <a:cs typeface="Tahoma"/>
            </a:endParaRPr>
          </a:p>
        </p:txBody>
      </p:sp>
      <p:sp>
        <p:nvSpPr>
          <p:cNvPr id="19" name="object 19"/>
          <p:cNvSpPr txBox="1"/>
          <p:nvPr/>
        </p:nvSpPr>
        <p:spPr>
          <a:xfrm>
            <a:off x="4464486" y="1927989"/>
            <a:ext cx="2699801" cy="276999"/>
          </a:xfrm>
          <a:prstGeom prst="rect">
            <a:avLst/>
          </a:prstGeom>
        </p:spPr>
        <p:txBody>
          <a:bodyPr vert="horz" wrap="square" lIns="0" tIns="0" rIns="0" bIns="0" rtlCol="0">
            <a:spAutoFit/>
          </a:bodyPr>
          <a:lstStyle/>
          <a:p>
            <a:pPr marL="11133"/>
            <a:r>
              <a:rPr spc="-9" dirty="0">
                <a:solidFill>
                  <a:srgbClr val="FFFFFF"/>
                </a:solidFill>
                <a:latin typeface="Tahoma"/>
                <a:cs typeface="Tahoma"/>
              </a:rPr>
              <a:t>Alun</a:t>
            </a:r>
            <a:r>
              <a:rPr spc="-13" dirty="0">
                <a:solidFill>
                  <a:srgbClr val="FFFFFF"/>
                </a:solidFill>
                <a:latin typeface="Tahoma"/>
                <a:cs typeface="Tahoma"/>
              </a:rPr>
              <a:t>no</a:t>
            </a:r>
            <a:r>
              <a:rPr spc="-9" dirty="0">
                <a:solidFill>
                  <a:srgbClr val="FFFFFF"/>
                </a:solidFill>
                <a:latin typeface="Tahoma"/>
                <a:cs typeface="Tahoma"/>
              </a:rPr>
              <a:t> </a:t>
            </a:r>
            <a:r>
              <a:rPr spc="-4" dirty="0">
                <a:solidFill>
                  <a:srgbClr val="FFFFFF"/>
                </a:solidFill>
                <a:latin typeface="Tahoma"/>
                <a:cs typeface="Tahoma"/>
              </a:rPr>
              <a:t>c</a:t>
            </a:r>
            <a:r>
              <a:rPr spc="-9" dirty="0">
                <a:solidFill>
                  <a:srgbClr val="FFFFFF"/>
                </a:solidFill>
                <a:latin typeface="Tahoma"/>
                <a:cs typeface="Tahoma"/>
              </a:rPr>
              <a:t>o</a:t>
            </a:r>
            <a:r>
              <a:rPr spc="-13" dirty="0">
                <a:solidFill>
                  <a:srgbClr val="FFFFFF"/>
                </a:solidFill>
                <a:latin typeface="Tahoma"/>
                <a:cs typeface="Tahoma"/>
              </a:rPr>
              <a:t>n</a:t>
            </a:r>
            <a:r>
              <a:rPr dirty="0">
                <a:solidFill>
                  <a:srgbClr val="FFFFFF"/>
                </a:solidFill>
                <a:latin typeface="Tahoma"/>
                <a:cs typeface="Tahoma"/>
              </a:rPr>
              <a:t> </a:t>
            </a:r>
            <a:r>
              <a:rPr spc="-4" dirty="0">
                <a:solidFill>
                  <a:srgbClr val="FFFFFF"/>
                </a:solidFill>
                <a:latin typeface="Tahoma"/>
                <a:cs typeface="Tahoma"/>
              </a:rPr>
              <a:t>D</a:t>
            </a:r>
            <a:r>
              <a:rPr spc="4" dirty="0">
                <a:solidFill>
                  <a:srgbClr val="FFFFFF"/>
                </a:solidFill>
                <a:latin typeface="Tahoma"/>
                <a:cs typeface="Tahoma"/>
              </a:rPr>
              <a:t>S</a:t>
            </a:r>
            <a:r>
              <a:rPr spc="-13" dirty="0">
                <a:solidFill>
                  <a:srgbClr val="FFFFFF"/>
                </a:solidFill>
                <a:latin typeface="Tahoma"/>
                <a:cs typeface="Tahoma"/>
              </a:rPr>
              <a:t>A</a:t>
            </a:r>
            <a:endParaRPr dirty="0">
              <a:latin typeface="Tahoma"/>
              <a:cs typeface="Tahoma"/>
            </a:endParaRPr>
          </a:p>
        </p:txBody>
      </p:sp>
      <p:sp>
        <p:nvSpPr>
          <p:cNvPr id="20" name="object 20"/>
          <p:cNvSpPr txBox="1"/>
          <p:nvPr/>
        </p:nvSpPr>
        <p:spPr>
          <a:xfrm>
            <a:off x="4696888" y="2517471"/>
            <a:ext cx="2270796" cy="1187889"/>
          </a:xfrm>
          <a:prstGeom prst="rect">
            <a:avLst/>
          </a:prstGeom>
        </p:spPr>
        <p:txBody>
          <a:bodyPr vert="horz" wrap="square" lIns="0" tIns="0" rIns="0" bIns="0" rtlCol="0">
            <a:spAutoFit/>
          </a:bodyPr>
          <a:lstStyle/>
          <a:p>
            <a:pPr marL="11133" marR="4452">
              <a:lnSpc>
                <a:spcPct val="92800"/>
              </a:lnSpc>
            </a:pPr>
            <a:r>
              <a:rPr sz="2000" spc="-9" dirty="0">
                <a:latin typeface="Tahoma"/>
                <a:cs typeface="Tahoma"/>
              </a:rPr>
              <a:t>P</a:t>
            </a:r>
            <a:r>
              <a:rPr sz="2000" spc="-13" dirty="0">
                <a:latin typeface="Tahoma"/>
                <a:cs typeface="Tahoma"/>
              </a:rPr>
              <a:t>uò </a:t>
            </a:r>
            <a:r>
              <a:rPr sz="2000" spc="4" dirty="0">
                <a:latin typeface="Tahoma"/>
                <a:cs typeface="Tahoma"/>
              </a:rPr>
              <a:t>e</a:t>
            </a:r>
            <a:r>
              <a:rPr sz="2000" spc="-4" dirty="0">
                <a:latin typeface="Tahoma"/>
                <a:cs typeface="Tahoma"/>
              </a:rPr>
              <a:t>s</a:t>
            </a:r>
            <a:r>
              <a:rPr sz="2000" spc="-13" dirty="0">
                <a:latin typeface="Tahoma"/>
                <a:cs typeface="Tahoma"/>
              </a:rPr>
              <a:t>s</a:t>
            </a:r>
            <a:r>
              <a:rPr sz="2000" spc="4" dirty="0">
                <a:latin typeface="Tahoma"/>
                <a:cs typeface="Tahoma"/>
              </a:rPr>
              <a:t>e</a:t>
            </a:r>
            <a:r>
              <a:rPr sz="2000" spc="-9" dirty="0">
                <a:latin typeface="Tahoma"/>
                <a:cs typeface="Tahoma"/>
              </a:rPr>
              <a:t>r</a:t>
            </a:r>
            <a:r>
              <a:rPr sz="2000" dirty="0">
                <a:latin typeface="Tahoma"/>
                <a:cs typeface="Tahoma"/>
              </a:rPr>
              <a:t>e</a:t>
            </a:r>
            <a:r>
              <a:rPr sz="2000" spc="4" dirty="0">
                <a:latin typeface="Tahoma"/>
                <a:cs typeface="Tahoma"/>
              </a:rPr>
              <a:t> </a:t>
            </a:r>
            <a:r>
              <a:rPr sz="2000" spc="-13" dirty="0">
                <a:latin typeface="Tahoma"/>
                <a:cs typeface="Tahoma"/>
              </a:rPr>
              <a:t>m</a:t>
            </a:r>
            <a:r>
              <a:rPr sz="2000" spc="4" dirty="0">
                <a:latin typeface="Tahoma"/>
                <a:cs typeface="Tahoma"/>
              </a:rPr>
              <a:t>e</a:t>
            </a:r>
            <a:r>
              <a:rPr sz="2000" spc="-4" dirty="0">
                <a:latin typeface="Tahoma"/>
                <a:cs typeface="Tahoma"/>
              </a:rPr>
              <a:t>s</a:t>
            </a:r>
            <a:r>
              <a:rPr sz="2000" spc="-13" dirty="0">
                <a:latin typeface="Tahoma"/>
                <a:cs typeface="Tahoma"/>
              </a:rPr>
              <a:t>so</a:t>
            </a:r>
            <a:r>
              <a:rPr sz="2000" spc="-9" dirty="0">
                <a:latin typeface="Tahoma"/>
                <a:cs typeface="Tahoma"/>
              </a:rPr>
              <a:t> </a:t>
            </a:r>
            <a:r>
              <a:rPr sz="2000" dirty="0">
                <a:latin typeface="Tahoma"/>
                <a:cs typeface="Tahoma"/>
              </a:rPr>
              <a:t>i</a:t>
            </a:r>
            <a:r>
              <a:rPr sz="2000" spc="-13" dirty="0">
                <a:latin typeface="Tahoma"/>
                <a:cs typeface="Tahoma"/>
              </a:rPr>
              <a:t>n</a:t>
            </a:r>
            <a:r>
              <a:rPr sz="2000" spc="-9" dirty="0">
                <a:latin typeface="Tahoma"/>
                <a:cs typeface="Tahoma"/>
              </a:rPr>
              <a:t> d</a:t>
            </a:r>
            <a:r>
              <a:rPr sz="2000" dirty="0">
                <a:latin typeface="Tahoma"/>
                <a:cs typeface="Tahoma"/>
              </a:rPr>
              <a:t>if</a:t>
            </a:r>
            <a:r>
              <a:rPr sz="2000" spc="4" dirty="0">
                <a:latin typeface="Tahoma"/>
                <a:cs typeface="Tahoma"/>
              </a:rPr>
              <a:t>f</a:t>
            </a:r>
            <a:r>
              <a:rPr sz="2000" spc="-9" dirty="0">
                <a:latin typeface="Tahoma"/>
                <a:cs typeface="Tahoma"/>
              </a:rPr>
              <a:t>i</a:t>
            </a:r>
            <a:r>
              <a:rPr sz="2000" spc="-22" dirty="0">
                <a:latin typeface="Tahoma"/>
                <a:cs typeface="Tahoma"/>
              </a:rPr>
              <a:t>co</a:t>
            </a:r>
            <a:r>
              <a:rPr sz="2000" spc="-9" dirty="0">
                <a:latin typeface="Tahoma"/>
                <a:cs typeface="Tahoma"/>
              </a:rPr>
              <a:t>l</a:t>
            </a:r>
            <a:r>
              <a:rPr sz="2000" spc="-22" dirty="0">
                <a:latin typeface="Tahoma"/>
                <a:cs typeface="Tahoma"/>
              </a:rPr>
              <a:t>t</a:t>
            </a:r>
            <a:r>
              <a:rPr sz="2000" spc="-13" dirty="0">
                <a:latin typeface="Tahoma"/>
                <a:cs typeface="Tahoma"/>
              </a:rPr>
              <a:t>à</a:t>
            </a:r>
            <a:r>
              <a:rPr sz="2000" spc="-9" dirty="0">
                <a:latin typeface="Tahoma"/>
                <a:cs typeface="Tahoma"/>
              </a:rPr>
              <a:t> d</a:t>
            </a:r>
            <a:r>
              <a:rPr sz="2000" spc="-22" dirty="0">
                <a:latin typeface="Tahoma"/>
                <a:cs typeface="Tahoma"/>
              </a:rPr>
              <a:t>a</a:t>
            </a:r>
            <a:r>
              <a:rPr sz="2000" spc="-9" dirty="0">
                <a:latin typeface="Tahoma"/>
                <a:cs typeface="Tahoma"/>
              </a:rPr>
              <a:t>l pr</a:t>
            </a:r>
            <a:r>
              <a:rPr sz="2000" spc="-22" dirty="0">
                <a:latin typeface="Tahoma"/>
                <a:cs typeface="Tahoma"/>
              </a:rPr>
              <a:t>o</a:t>
            </a:r>
            <a:r>
              <a:rPr sz="2000" spc="-4" dirty="0">
                <a:latin typeface="Tahoma"/>
                <a:cs typeface="Tahoma"/>
              </a:rPr>
              <a:t>c</a:t>
            </a:r>
            <a:r>
              <a:rPr sz="2000" spc="4" dirty="0">
                <a:latin typeface="Tahoma"/>
                <a:cs typeface="Tahoma"/>
              </a:rPr>
              <a:t>e</a:t>
            </a:r>
            <a:r>
              <a:rPr sz="2000" spc="-4" dirty="0">
                <a:latin typeface="Tahoma"/>
                <a:cs typeface="Tahoma"/>
              </a:rPr>
              <a:t>s</a:t>
            </a:r>
            <a:r>
              <a:rPr sz="2000" spc="-13" dirty="0">
                <a:latin typeface="Tahoma"/>
                <a:cs typeface="Tahoma"/>
              </a:rPr>
              <a:t>s</a:t>
            </a:r>
            <a:r>
              <a:rPr sz="2000" spc="-22" dirty="0">
                <a:latin typeface="Tahoma"/>
                <a:cs typeface="Tahoma"/>
              </a:rPr>
              <a:t>a</a:t>
            </a:r>
            <a:r>
              <a:rPr sz="2000" spc="-9" dirty="0">
                <a:latin typeface="Tahoma"/>
                <a:cs typeface="Tahoma"/>
              </a:rPr>
              <a:t>r</a:t>
            </a:r>
            <a:r>
              <a:rPr sz="2000" dirty="0">
                <a:latin typeface="Tahoma"/>
                <a:cs typeface="Tahoma"/>
              </a:rPr>
              <a:t>e </a:t>
            </a:r>
            <a:r>
              <a:rPr sz="2000" spc="-9" dirty="0">
                <a:latin typeface="Tahoma"/>
                <a:cs typeface="Tahoma"/>
              </a:rPr>
              <a:t>i</a:t>
            </a:r>
            <a:r>
              <a:rPr sz="2000" spc="-22" dirty="0">
                <a:latin typeface="Tahoma"/>
                <a:cs typeface="Tahoma"/>
              </a:rPr>
              <a:t>n</a:t>
            </a:r>
            <a:r>
              <a:rPr sz="2000" spc="4" dirty="0">
                <a:latin typeface="Tahoma"/>
                <a:cs typeface="Tahoma"/>
              </a:rPr>
              <a:t>f</a:t>
            </a:r>
            <a:r>
              <a:rPr sz="2000" spc="-22" dirty="0">
                <a:latin typeface="Tahoma"/>
                <a:cs typeface="Tahoma"/>
              </a:rPr>
              <a:t>o</a:t>
            </a:r>
            <a:r>
              <a:rPr sz="2000" spc="-9" dirty="0">
                <a:latin typeface="Tahoma"/>
                <a:cs typeface="Tahoma"/>
              </a:rPr>
              <a:t>r</a:t>
            </a:r>
            <a:r>
              <a:rPr sz="2000" spc="-13" dirty="0">
                <a:latin typeface="Tahoma"/>
                <a:cs typeface="Tahoma"/>
              </a:rPr>
              <a:t>m</a:t>
            </a:r>
            <a:r>
              <a:rPr sz="2000" spc="-22" dirty="0">
                <a:latin typeface="Tahoma"/>
                <a:cs typeface="Tahoma"/>
              </a:rPr>
              <a:t>a</a:t>
            </a:r>
            <a:r>
              <a:rPr sz="2000" spc="-18" dirty="0">
                <a:latin typeface="Tahoma"/>
                <a:cs typeface="Tahoma"/>
              </a:rPr>
              <a:t>z</a:t>
            </a:r>
            <a:r>
              <a:rPr sz="2000" dirty="0">
                <a:latin typeface="Tahoma"/>
                <a:cs typeface="Tahoma"/>
              </a:rPr>
              <a:t>i</a:t>
            </a:r>
            <a:r>
              <a:rPr sz="2000" spc="-22" dirty="0">
                <a:latin typeface="Tahoma"/>
                <a:cs typeface="Tahoma"/>
              </a:rPr>
              <a:t>o</a:t>
            </a:r>
            <a:r>
              <a:rPr sz="2000" spc="-9" dirty="0">
                <a:latin typeface="Tahoma"/>
                <a:cs typeface="Tahoma"/>
              </a:rPr>
              <a:t>ni in</a:t>
            </a:r>
            <a:r>
              <a:rPr sz="2000" spc="9" dirty="0">
                <a:latin typeface="Tahoma"/>
                <a:cs typeface="Tahoma"/>
              </a:rPr>
              <a:t> </a:t>
            </a:r>
            <a:r>
              <a:rPr sz="2000" spc="-4" dirty="0">
                <a:latin typeface="Tahoma"/>
                <a:cs typeface="Tahoma"/>
              </a:rPr>
              <a:t>ser</a:t>
            </a:r>
            <a:r>
              <a:rPr sz="2000" spc="-9" dirty="0">
                <a:latin typeface="Tahoma"/>
                <a:cs typeface="Tahoma"/>
              </a:rPr>
              <a:t>i</a:t>
            </a:r>
            <a:r>
              <a:rPr sz="2000" dirty="0">
                <a:latin typeface="Tahoma"/>
                <a:cs typeface="Tahoma"/>
              </a:rPr>
              <a:t>e</a:t>
            </a:r>
          </a:p>
        </p:txBody>
      </p:sp>
      <p:sp>
        <p:nvSpPr>
          <p:cNvPr id="21" name="object 21"/>
          <p:cNvSpPr txBox="1"/>
          <p:nvPr/>
        </p:nvSpPr>
        <p:spPr>
          <a:xfrm>
            <a:off x="4701231" y="4140917"/>
            <a:ext cx="2476048" cy="1489960"/>
          </a:xfrm>
          <a:prstGeom prst="rect">
            <a:avLst/>
          </a:prstGeom>
        </p:spPr>
        <p:txBody>
          <a:bodyPr vert="horz" wrap="square" lIns="0" tIns="0" rIns="0" bIns="0" rtlCol="0">
            <a:spAutoFit/>
          </a:bodyPr>
          <a:lstStyle/>
          <a:p>
            <a:pPr marL="11133" marR="4452">
              <a:lnSpc>
                <a:spcPct val="93500"/>
              </a:lnSpc>
            </a:pPr>
            <a:r>
              <a:rPr sz="2000" dirty="0">
                <a:latin typeface="Tahoma"/>
                <a:cs typeface="Tahoma"/>
              </a:rPr>
              <a:t>B</a:t>
            </a:r>
            <a:r>
              <a:rPr sz="2000" spc="9" dirty="0">
                <a:latin typeface="Tahoma"/>
                <a:cs typeface="Tahoma"/>
              </a:rPr>
              <a:t>e</a:t>
            </a:r>
            <a:r>
              <a:rPr sz="2000" dirty="0">
                <a:latin typeface="Tahoma"/>
                <a:cs typeface="Tahoma"/>
              </a:rPr>
              <a:t>ne</a:t>
            </a:r>
            <a:r>
              <a:rPr sz="2000" spc="9" dirty="0">
                <a:latin typeface="Tahoma"/>
                <a:cs typeface="Tahoma"/>
              </a:rPr>
              <a:t>f</a:t>
            </a:r>
            <a:r>
              <a:rPr sz="2000" dirty="0">
                <a:latin typeface="Tahoma"/>
                <a:cs typeface="Tahoma"/>
              </a:rPr>
              <a:t>i</a:t>
            </a:r>
            <a:r>
              <a:rPr sz="2000" spc="-9" dirty="0">
                <a:latin typeface="Tahoma"/>
                <a:cs typeface="Tahoma"/>
              </a:rPr>
              <a:t>c</a:t>
            </a:r>
            <a:r>
              <a:rPr sz="2000" dirty="0">
                <a:latin typeface="Tahoma"/>
                <a:cs typeface="Tahoma"/>
              </a:rPr>
              <a:t>ia</a:t>
            </a:r>
            <a:r>
              <a:rPr sz="2000" spc="-13" dirty="0">
                <a:latin typeface="Tahoma"/>
                <a:cs typeface="Tahoma"/>
              </a:rPr>
              <a:t> </a:t>
            </a:r>
            <a:r>
              <a:rPr sz="2000" spc="4" dirty="0">
                <a:latin typeface="Tahoma"/>
                <a:cs typeface="Tahoma"/>
              </a:rPr>
              <a:t>de</a:t>
            </a:r>
            <a:r>
              <a:rPr sz="2000" dirty="0">
                <a:latin typeface="Tahoma"/>
                <a:cs typeface="Tahoma"/>
              </a:rPr>
              <a:t>l</a:t>
            </a:r>
            <a:r>
              <a:rPr sz="2000" spc="-13" dirty="0">
                <a:latin typeface="Tahoma"/>
                <a:cs typeface="Tahoma"/>
              </a:rPr>
              <a:t>l</a:t>
            </a:r>
            <a:r>
              <a:rPr sz="2000" dirty="0">
                <a:latin typeface="Tahoma"/>
                <a:cs typeface="Tahoma"/>
              </a:rPr>
              <a:t>’</a:t>
            </a:r>
            <a:r>
              <a:rPr sz="2000" spc="-9" dirty="0">
                <a:latin typeface="Tahoma"/>
                <a:cs typeface="Tahoma"/>
              </a:rPr>
              <a:t>u</a:t>
            </a:r>
            <a:r>
              <a:rPr sz="2000" dirty="0">
                <a:latin typeface="Tahoma"/>
                <a:cs typeface="Tahoma"/>
              </a:rPr>
              <a:t>so</a:t>
            </a:r>
            <a:r>
              <a:rPr sz="2000" spc="-13" dirty="0">
                <a:latin typeface="Tahoma"/>
                <a:cs typeface="Tahoma"/>
              </a:rPr>
              <a:t> </a:t>
            </a:r>
            <a:r>
              <a:rPr sz="2000" spc="4" dirty="0">
                <a:latin typeface="Tahoma"/>
                <a:cs typeface="Tahoma"/>
              </a:rPr>
              <a:t>d</a:t>
            </a:r>
            <a:r>
              <a:rPr sz="2000" dirty="0">
                <a:latin typeface="Tahoma"/>
                <a:cs typeface="Tahoma"/>
              </a:rPr>
              <a:t>i </a:t>
            </a:r>
            <a:r>
              <a:rPr sz="2000" spc="-13" dirty="0">
                <a:latin typeface="Tahoma"/>
                <a:cs typeface="Tahoma"/>
              </a:rPr>
              <a:t>m</a:t>
            </a:r>
            <a:r>
              <a:rPr sz="2000" spc="-22" dirty="0">
                <a:latin typeface="Tahoma"/>
                <a:cs typeface="Tahoma"/>
              </a:rPr>
              <a:t>a</a:t>
            </a:r>
            <a:r>
              <a:rPr sz="2000" spc="-9" dirty="0">
                <a:latin typeface="Tahoma"/>
                <a:cs typeface="Tahoma"/>
              </a:rPr>
              <a:t>pp</a:t>
            </a:r>
            <a:r>
              <a:rPr sz="2000" dirty="0">
                <a:latin typeface="Tahoma"/>
                <a:cs typeface="Tahoma"/>
              </a:rPr>
              <a:t>e</a:t>
            </a:r>
            <a:r>
              <a:rPr sz="2000" spc="4" dirty="0">
                <a:latin typeface="Tahoma"/>
                <a:cs typeface="Tahoma"/>
              </a:rPr>
              <a:t> </a:t>
            </a:r>
            <a:r>
              <a:rPr sz="2000" spc="-4" dirty="0">
                <a:latin typeface="Tahoma"/>
                <a:cs typeface="Tahoma"/>
              </a:rPr>
              <a:t>c</a:t>
            </a:r>
            <a:r>
              <a:rPr sz="2000" spc="-9" dirty="0">
                <a:latin typeface="Tahoma"/>
                <a:cs typeface="Tahoma"/>
              </a:rPr>
              <a:t>o</a:t>
            </a:r>
            <a:r>
              <a:rPr sz="2000" dirty="0">
                <a:latin typeface="Tahoma"/>
                <a:cs typeface="Tahoma"/>
              </a:rPr>
              <a:t>ncet</a:t>
            </a:r>
            <a:r>
              <a:rPr sz="2000" spc="-18" dirty="0">
                <a:latin typeface="Tahoma"/>
                <a:cs typeface="Tahoma"/>
              </a:rPr>
              <a:t>t</a:t>
            </a:r>
            <a:r>
              <a:rPr sz="2000" spc="-13" dirty="0">
                <a:latin typeface="Tahoma"/>
                <a:cs typeface="Tahoma"/>
              </a:rPr>
              <a:t>u</a:t>
            </a:r>
            <a:r>
              <a:rPr sz="2000" spc="-26" dirty="0">
                <a:latin typeface="Tahoma"/>
                <a:cs typeface="Tahoma"/>
              </a:rPr>
              <a:t>a</a:t>
            </a:r>
            <a:r>
              <a:rPr sz="2000" spc="-9" dirty="0">
                <a:latin typeface="Tahoma"/>
                <a:cs typeface="Tahoma"/>
              </a:rPr>
              <a:t>li</a:t>
            </a:r>
            <a:r>
              <a:rPr sz="2000" spc="4" dirty="0">
                <a:latin typeface="Tahoma"/>
                <a:cs typeface="Tahoma"/>
              </a:rPr>
              <a:t> </a:t>
            </a:r>
            <a:r>
              <a:rPr sz="2000" spc="-9" dirty="0">
                <a:latin typeface="Tahoma"/>
                <a:cs typeface="Tahoma"/>
              </a:rPr>
              <a:t>p</a:t>
            </a:r>
            <a:r>
              <a:rPr sz="2000" spc="4" dirty="0">
                <a:latin typeface="Tahoma"/>
                <a:cs typeface="Tahoma"/>
              </a:rPr>
              <a:t>e</a:t>
            </a:r>
            <a:r>
              <a:rPr sz="2000" dirty="0">
                <a:latin typeface="Tahoma"/>
                <a:cs typeface="Tahoma"/>
              </a:rPr>
              <a:t>r </a:t>
            </a:r>
            <a:r>
              <a:rPr sz="2000" spc="-9" dirty="0">
                <a:latin typeface="Tahoma"/>
                <a:cs typeface="Tahoma"/>
              </a:rPr>
              <a:t>d</a:t>
            </a:r>
            <a:r>
              <a:rPr sz="2000" spc="4" dirty="0">
                <a:latin typeface="Tahoma"/>
                <a:cs typeface="Tahoma"/>
              </a:rPr>
              <a:t>ef</a:t>
            </a:r>
            <a:r>
              <a:rPr sz="2000" spc="-9" dirty="0">
                <a:latin typeface="Tahoma"/>
                <a:cs typeface="Tahoma"/>
              </a:rPr>
              <a:t>i</a:t>
            </a:r>
            <a:r>
              <a:rPr sz="2000" spc="-22" dirty="0">
                <a:latin typeface="Tahoma"/>
                <a:cs typeface="Tahoma"/>
              </a:rPr>
              <a:t>n</a:t>
            </a:r>
            <a:r>
              <a:rPr sz="2000" spc="-9" dirty="0">
                <a:latin typeface="Tahoma"/>
                <a:cs typeface="Tahoma"/>
              </a:rPr>
              <a:t>i</a:t>
            </a:r>
            <a:r>
              <a:rPr sz="2000" spc="-22" dirty="0">
                <a:latin typeface="Tahoma"/>
                <a:cs typeface="Tahoma"/>
              </a:rPr>
              <a:t>r</a:t>
            </a:r>
            <a:r>
              <a:rPr sz="2000" dirty="0">
                <a:latin typeface="Tahoma"/>
                <a:cs typeface="Tahoma"/>
              </a:rPr>
              <a:t>e</a:t>
            </a:r>
            <a:r>
              <a:rPr sz="2000" spc="4" dirty="0">
                <a:latin typeface="Tahoma"/>
                <a:cs typeface="Tahoma"/>
              </a:rPr>
              <a:t> </a:t>
            </a:r>
            <a:r>
              <a:rPr sz="2000" spc="-9" dirty="0">
                <a:latin typeface="Tahoma"/>
                <a:cs typeface="Tahoma"/>
              </a:rPr>
              <a:t>gli</a:t>
            </a:r>
            <a:r>
              <a:rPr sz="2000" spc="-13" dirty="0">
                <a:latin typeface="Tahoma"/>
                <a:cs typeface="Tahoma"/>
              </a:rPr>
              <a:t> </a:t>
            </a:r>
            <a:r>
              <a:rPr sz="2000" spc="-22" dirty="0">
                <a:latin typeface="Tahoma"/>
                <a:cs typeface="Tahoma"/>
              </a:rPr>
              <a:t>a</a:t>
            </a:r>
            <a:r>
              <a:rPr sz="2000" spc="-4" dirty="0">
                <a:latin typeface="Tahoma"/>
                <a:cs typeface="Tahoma"/>
              </a:rPr>
              <a:t>sp</a:t>
            </a:r>
            <a:r>
              <a:rPr sz="2000" spc="4" dirty="0">
                <a:latin typeface="Tahoma"/>
                <a:cs typeface="Tahoma"/>
              </a:rPr>
              <a:t>e</a:t>
            </a:r>
            <a:r>
              <a:rPr sz="2000" spc="-13" dirty="0">
                <a:latin typeface="Tahoma"/>
                <a:cs typeface="Tahoma"/>
              </a:rPr>
              <a:t>tt</a:t>
            </a:r>
            <a:r>
              <a:rPr sz="2000" spc="-9" dirty="0">
                <a:latin typeface="Tahoma"/>
                <a:cs typeface="Tahoma"/>
              </a:rPr>
              <a:t>i </a:t>
            </a:r>
            <a:r>
              <a:rPr sz="2000" spc="-22" dirty="0">
                <a:latin typeface="Tahoma"/>
                <a:cs typeface="Tahoma"/>
              </a:rPr>
              <a:t>a</a:t>
            </a:r>
            <a:r>
              <a:rPr sz="2000" spc="-13" dirty="0">
                <a:latin typeface="Tahoma"/>
                <a:cs typeface="Tahoma"/>
              </a:rPr>
              <a:t>n</a:t>
            </a:r>
            <a:r>
              <a:rPr sz="2000" spc="-26" dirty="0">
                <a:latin typeface="Tahoma"/>
                <a:cs typeface="Tahoma"/>
              </a:rPr>
              <a:t>a</a:t>
            </a:r>
            <a:r>
              <a:rPr sz="2000" spc="-9" dirty="0">
                <a:latin typeface="Tahoma"/>
                <a:cs typeface="Tahoma"/>
              </a:rPr>
              <a:t>lit</a:t>
            </a:r>
            <a:r>
              <a:rPr sz="2000" spc="-22" dirty="0">
                <a:latin typeface="Tahoma"/>
                <a:cs typeface="Tahoma"/>
              </a:rPr>
              <a:t>i</a:t>
            </a:r>
            <a:r>
              <a:rPr sz="2000" spc="-18" dirty="0">
                <a:latin typeface="Tahoma"/>
                <a:cs typeface="Tahoma"/>
              </a:rPr>
              <a:t>c</a:t>
            </a:r>
            <a:r>
              <a:rPr sz="2000" spc="-9" dirty="0">
                <a:latin typeface="Tahoma"/>
                <a:cs typeface="Tahoma"/>
              </a:rPr>
              <a:t>i di</a:t>
            </a:r>
            <a:r>
              <a:rPr sz="2000" dirty="0">
                <a:latin typeface="Tahoma"/>
                <a:cs typeface="Tahoma"/>
              </a:rPr>
              <a:t> </a:t>
            </a:r>
            <a:r>
              <a:rPr sz="2000" spc="-22" dirty="0">
                <a:latin typeface="Tahoma"/>
                <a:cs typeface="Tahoma"/>
              </a:rPr>
              <a:t>u</a:t>
            </a:r>
            <a:r>
              <a:rPr sz="2000" spc="-13" dirty="0">
                <a:latin typeface="Tahoma"/>
                <a:cs typeface="Tahoma"/>
              </a:rPr>
              <a:t>n</a:t>
            </a:r>
            <a:r>
              <a:rPr sz="2000" spc="9" dirty="0">
                <a:latin typeface="Tahoma"/>
                <a:cs typeface="Tahoma"/>
              </a:rPr>
              <a:t> </a:t>
            </a:r>
            <a:r>
              <a:rPr sz="2000" spc="-13" dirty="0">
                <a:latin typeface="Tahoma"/>
                <a:cs typeface="Tahoma"/>
              </a:rPr>
              <a:t>o</a:t>
            </a:r>
            <a:r>
              <a:rPr sz="2000" spc="-9" dirty="0">
                <a:latin typeface="Tahoma"/>
                <a:cs typeface="Tahoma"/>
              </a:rPr>
              <a:t> </a:t>
            </a:r>
            <a:r>
              <a:rPr sz="2000" spc="-4" dirty="0">
                <a:latin typeface="Tahoma"/>
                <a:cs typeface="Tahoma"/>
              </a:rPr>
              <a:t>sp</a:t>
            </a:r>
            <a:r>
              <a:rPr sz="2000" spc="4" dirty="0">
                <a:latin typeface="Tahoma"/>
                <a:cs typeface="Tahoma"/>
              </a:rPr>
              <a:t>e</a:t>
            </a:r>
            <a:r>
              <a:rPr sz="2000" spc="-18" dirty="0">
                <a:latin typeface="Tahoma"/>
                <a:cs typeface="Tahoma"/>
              </a:rPr>
              <a:t>ci</a:t>
            </a:r>
            <a:r>
              <a:rPr sz="2000" spc="4" dirty="0">
                <a:latin typeface="Tahoma"/>
                <a:cs typeface="Tahoma"/>
              </a:rPr>
              <a:t>f</a:t>
            </a:r>
            <a:r>
              <a:rPr sz="2000" spc="-9" dirty="0">
                <a:latin typeface="Tahoma"/>
                <a:cs typeface="Tahoma"/>
              </a:rPr>
              <a:t>i</a:t>
            </a:r>
            <a:r>
              <a:rPr sz="2000" spc="-22" dirty="0">
                <a:latin typeface="Tahoma"/>
                <a:cs typeface="Tahoma"/>
              </a:rPr>
              <a:t>c</a:t>
            </a:r>
            <a:r>
              <a:rPr sz="2000" spc="-13" dirty="0">
                <a:latin typeface="Tahoma"/>
                <a:cs typeface="Tahoma"/>
              </a:rPr>
              <a:t>o</a:t>
            </a:r>
            <a:r>
              <a:rPr sz="2000" spc="-9" dirty="0">
                <a:latin typeface="Tahoma"/>
                <a:cs typeface="Tahoma"/>
              </a:rPr>
              <a:t> </a:t>
            </a:r>
            <a:r>
              <a:rPr sz="2000" spc="-4" dirty="0">
                <a:latin typeface="Tahoma"/>
                <a:cs typeface="Tahoma"/>
              </a:rPr>
              <a:t>c</a:t>
            </a:r>
            <a:r>
              <a:rPr sz="2000" spc="-9" dirty="0">
                <a:latin typeface="Tahoma"/>
                <a:cs typeface="Tahoma"/>
              </a:rPr>
              <a:t>o</a:t>
            </a:r>
            <a:r>
              <a:rPr sz="2000" dirty="0">
                <a:latin typeface="Tahoma"/>
                <a:cs typeface="Tahoma"/>
              </a:rPr>
              <a:t>n</a:t>
            </a:r>
            <a:r>
              <a:rPr sz="2000" spc="-13" dirty="0">
                <a:latin typeface="Tahoma"/>
                <a:cs typeface="Tahoma"/>
              </a:rPr>
              <a:t>t</a:t>
            </a:r>
            <a:r>
              <a:rPr sz="2000" spc="4" dirty="0">
                <a:latin typeface="Tahoma"/>
                <a:cs typeface="Tahoma"/>
              </a:rPr>
              <a:t>e</a:t>
            </a:r>
            <a:r>
              <a:rPr sz="2000" spc="-13" dirty="0">
                <a:latin typeface="Tahoma"/>
                <a:cs typeface="Tahoma"/>
              </a:rPr>
              <a:t>nuto</a:t>
            </a:r>
            <a:endParaRPr sz="2000" dirty="0">
              <a:latin typeface="Tahoma"/>
              <a:cs typeface="Tahoma"/>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spc="-18" dirty="0">
                <a:solidFill>
                  <a:srgbClr val="FFFFFF"/>
                </a:solidFill>
                <a:latin typeface="Corbel"/>
                <a:cs typeface="Corbel"/>
              </a:rPr>
              <a:t>43</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1052862" y="1741586"/>
            <a:ext cx="3127639" cy="597049"/>
          </a:xfrm>
          <a:custGeom>
            <a:avLst/>
            <a:gdLst/>
            <a:ahLst/>
            <a:cxnLst/>
            <a:rect l="l" t="t" r="r" b="b"/>
            <a:pathLst>
              <a:path w="3657600" h="657860">
                <a:moveTo>
                  <a:pt x="3547745" y="0"/>
                </a:moveTo>
                <a:lnTo>
                  <a:pt x="109854" y="0"/>
                </a:lnTo>
                <a:lnTo>
                  <a:pt x="92075" y="1269"/>
                </a:lnTo>
                <a:lnTo>
                  <a:pt x="45084" y="20954"/>
                </a:lnTo>
                <a:lnTo>
                  <a:pt x="12065" y="59054"/>
                </a:lnTo>
                <a:lnTo>
                  <a:pt x="0" y="109727"/>
                </a:lnTo>
                <a:lnTo>
                  <a:pt x="0" y="548131"/>
                </a:lnTo>
                <a:lnTo>
                  <a:pt x="1269" y="565912"/>
                </a:lnTo>
                <a:lnTo>
                  <a:pt x="3175" y="574801"/>
                </a:lnTo>
                <a:lnTo>
                  <a:pt x="5715" y="583056"/>
                </a:lnTo>
                <a:lnTo>
                  <a:pt x="8890" y="590676"/>
                </a:lnTo>
                <a:lnTo>
                  <a:pt x="12065" y="598804"/>
                </a:lnTo>
                <a:lnTo>
                  <a:pt x="38100" y="631189"/>
                </a:lnTo>
                <a:lnTo>
                  <a:pt x="74929" y="652144"/>
                </a:lnTo>
                <a:lnTo>
                  <a:pt x="109854" y="657859"/>
                </a:lnTo>
                <a:lnTo>
                  <a:pt x="3547745"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5" y="0"/>
                </a:lnTo>
                <a:close/>
              </a:path>
            </a:pathLst>
          </a:custGeom>
          <a:solidFill>
            <a:srgbClr val="FF8537"/>
          </a:solidFill>
        </p:spPr>
        <p:txBody>
          <a:bodyPr wrap="square" lIns="0" tIns="0" rIns="0" bIns="0" rtlCol="0"/>
          <a:lstStyle/>
          <a:p>
            <a:endParaRPr/>
          </a:p>
        </p:txBody>
      </p:sp>
      <p:sp>
        <p:nvSpPr>
          <p:cNvPr id="13" name="object 13"/>
          <p:cNvSpPr/>
          <p:nvPr/>
        </p:nvSpPr>
        <p:spPr>
          <a:xfrm>
            <a:off x="4375980" y="1741586"/>
            <a:ext cx="3127639" cy="597049"/>
          </a:xfrm>
          <a:custGeom>
            <a:avLst/>
            <a:gdLst/>
            <a:ahLst/>
            <a:cxnLst/>
            <a:rect l="l" t="t" r="r" b="b"/>
            <a:pathLst>
              <a:path w="3657600" h="657860">
                <a:moveTo>
                  <a:pt x="3547744" y="0"/>
                </a:moveTo>
                <a:lnTo>
                  <a:pt x="109855" y="0"/>
                </a:lnTo>
                <a:lnTo>
                  <a:pt x="92075" y="1269"/>
                </a:lnTo>
                <a:lnTo>
                  <a:pt x="45085" y="20954"/>
                </a:lnTo>
                <a:lnTo>
                  <a:pt x="12064" y="59054"/>
                </a:lnTo>
                <a:lnTo>
                  <a:pt x="0" y="109727"/>
                </a:lnTo>
                <a:lnTo>
                  <a:pt x="0" y="548131"/>
                </a:lnTo>
                <a:lnTo>
                  <a:pt x="8255" y="590676"/>
                </a:lnTo>
                <a:lnTo>
                  <a:pt x="31750" y="625475"/>
                </a:lnTo>
                <a:lnTo>
                  <a:pt x="66675" y="648969"/>
                </a:lnTo>
                <a:lnTo>
                  <a:pt x="109855" y="657859"/>
                </a:lnTo>
                <a:lnTo>
                  <a:pt x="3547744"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4" y="0"/>
                </a:lnTo>
                <a:close/>
              </a:path>
            </a:pathLst>
          </a:custGeom>
          <a:solidFill>
            <a:srgbClr val="FF8537"/>
          </a:solidFill>
        </p:spPr>
        <p:txBody>
          <a:bodyPr wrap="square" lIns="0" tIns="0" rIns="0" bIns="0" rtlCol="0"/>
          <a:lstStyle/>
          <a:p>
            <a:endParaRPr/>
          </a:p>
        </p:txBody>
      </p:sp>
      <p:sp>
        <p:nvSpPr>
          <p:cNvPr id="14" name="object 14"/>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5" name="object 15"/>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6" name="object 16"/>
          <p:cNvSpPr txBox="1">
            <a:spLocks noGrp="1"/>
          </p:cNvSpPr>
          <p:nvPr>
            <p:ph type="title"/>
          </p:nvPr>
        </p:nvSpPr>
        <p:spPr>
          <a:xfrm>
            <a:off x="539552" y="0"/>
            <a:ext cx="8229600" cy="741775"/>
          </a:xfrm>
          <a:prstGeom prst="rect">
            <a:avLst/>
          </a:prstGeom>
        </p:spPr>
        <p:txBody>
          <a:bodyPr vert="horz" wrap="square" lIns="0" tIns="185961" rIns="0" bIns="0" rtlCol="0">
            <a:spAutoFit/>
          </a:bodyPr>
          <a:lstStyle/>
          <a:p>
            <a:pPr marL="48986"/>
            <a:r>
              <a:rPr spc="-4" dirty="0"/>
              <a:t>SIS</a:t>
            </a:r>
            <a:r>
              <a:rPr spc="9" dirty="0"/>
              <a:t>T</a:t>
            </a:r>
            <a:r>
              <a:rPr spc="-22" dirty="0"/>
              <a:t>EMATICO</a:t>
            </a:r>
          </a:p>
        </p:txBody>
      </p:sp>
      <p:sp>
        <p:nvSpPr>
          <p:cNvPr id="17" name="object 17"/>
          <p:cNvSpPr txBox="1"/>
          <p:nvPr/>
        </p:nvSpPr>
        <p:spPr>
          <a:xfrm>
            <a:off x="1144955" y="1789679"/>
            <a:ext cx="2223556" cy="512961"/>
          </a:xfrm>
          <a:prstGeom prst="rect">
            <a:avLst/>
          </a:prstGeom>
        </p:spPr>
        <p:txBody>
          <a:bodyPr vert="horz" wrap="square" lIns="0" tIns="0" rIns="0" bIns="0" rtlCol="0">
            <a:spAutoFit/>
          </a:bodyPr>
          <a:lstStyle/>
          <a:p>
            <a:pPr marL="11133" marR="4452">
              <a:lnSpc>
                <a:spcPts val="1999"/>
              </a:lnSpc>
            </a:pPr>
            <a:r>
              <a:rPr dirty="0">
                <a:solidFill>
                  <a:srgbClr val="FFFFFF"/>
                </a:solidFill>
                <a:latin typeface="Tahoma"/>
                <a:cs typeface="Tahoma"/>
              </a:rPr>
              <a:t>Es</a:t>
            </a:r>
            <a:r>
              <a:rPr spc="4" dirty="0">
                <a:solidFill>
                  <a:srgbClr val="FFFFFF"/>
                </a:solidFill>
                <a:latin typeface="Tahoma"/>
                <a:cs typeface="Tahoma"/>
              </a:rPr>
              <a:t>e</a:t>
            </a:r>
            <a:r>
              <a:rPr spc="-13" dirty="0">
                <a:solidFill>
                  <a:srgbClr val="FFFFFF"/>
                </a:solidFill>
                <a:latin typeface="Tahoma"/>
                <a:cs typeface="Tahoma"/>
              </a:rPr>
              <a:t>mpi</a:t>
            </a:r>
            <a:r>
              <a:rPr spc="-9" dirty="0">
                <a:solidFill>
                  <a:srgbClr val="FFFFFF"/>
                </a:solidFill>
                <a:latin typeface="Tahoma"/>
                <a:cs typeface="Tahoma"/>
              </a:rPr>
              <a:t> di </a:t>
            </a:r>
            <a:r>
              <a:rPr spc="4" dirty="0">
                <a:solidFill>
                  <a:srgbClr val="FFFFFF"/>
                </a:solidFill>
                <a:latin typeface="Tahoma"/>
                <a:cs typeface="Tahoma"/>
              </a:rPr>
              <a:t>s</a:t>
            </a:r>
            <a:r>
              <a:rPr spc="-9" dirty="0">
                <a:solidFill>
                  <a:srgbClr val="FFFFFF"/>
                </a:solidFill>
                <a:latin typeface="Tahoma"/>
                <a:cs typeface="Tahoma"/>
              </a:rPr>
              <a:t>t</a:t>
            </a:r>
            <a:r>
              <a:rPr spc="-4" dirty="0">
                <a:solidFill>
                  <a:srgbClr val="FFFFFF"/>
                </a:solidFill>
                <a:latin typeface="Tahoma"/>
                <a:cs typeface="Tahoma"/>
              </a:rPr>
              <a:t>r</a:t>
            </a:r>
            <a:r>
              <a:rPr spc="-9" dirty="0">
                <a:solidFill>
                  <a:srgbClr val="FFFFFF"/>
                </a:solidFill>
                <a:latin typeface="Tahoma"/>
                <a:cs typeface="Tahoma"/>
              </a:rPr>
              <a:t>at</a:t>
            </a:r>
            <a:r>
              <a:rPr spc="4" dirty="0">
                <a:solidFill>
                  <a:srgbClr val="FFFFFF"/>
                </a:solidFill>
                <a:latin typeface="Tahoma"/>
                <a:cs typeface="Tahoma"/>
              </a:rPr>
              <a:t>e</a:t>
            </a:r>
            <a:r>
              <a:rPr spc="-9" dirty="0">
                <a:solidFill>
                  <a:srgbClr val="FFFFFF"/>
                </a:solidFill>
                <a:latin typeface="Tahoma"/>
                <a:cs typeface="Tahoma"/>
              </a:rPr>
              <a:t>gie</a:t>
            </a:r>
            <a:r>
              <a:rPr spc="-4" dirty="0">
                <a:solidFill>
                  <a:srgbClr val="FFFFFF"/>
                </a:solidFill>
                <a:latin typeface="Tahoma"/>
                <a:cs typeface="Tahoma"/>
              </a:rPr>
              <a:t> </a:t>
            </a:r>
            <a:r>
              <a:rPr spc="-22" dirty="0">
                <a:solidFill>
                  <a:srgbClr val="FFFFFF"/>
                </a:solidFill>
                <a:latin typeface="Tahoma"/>
                <a:cs typeface="Tahoma"/>
              </a:rPr>
              <a:t>p</a:t>
            </a:r>
            <a:r>
              <a:rPr spc="4" dirty="0">
                <a:solidFill>
                  <a:srgbClr val="FFFFFF"/>
                </a:solidFill>
                <a:latin typeface="Tahoma"/>
                <a:cs typeface="Tahoma"/>
              </a:rPr>
              <a:t>e</a:t>
            </a:r>
            <a:r>
              <a:rPr dirty="0">
                <a:solidFill>
                  <a:srgbClr val="FFFFFF"/>
                </a:solidFill>
                <a:latin typeface="Tahoma"/>
                <a:cs typeface="Tahoma"/>
              </a:rPr>
              <a:t>r </a:t>
            </a:r>
            <a:r>
              <a:rPr dirty="0" err="1" smtClean="0">
                <a:solidFill>
                  <a:srgbClr val="FFFFFF"/>
                </a:solidFill>
                <a:latin typeface="Tahoma"/>
                <a:cs typeface="Tahoma"/>
              </a:rPr>
              <a:t>l’in</a:t>
            </a:r>
            <a:r>
              <a:rPr spc="9" dirty="0" err="1" smtClean="0">
                <a:solidFill>
                  <a:srgbClr val="FFFFFF"/>
                </a:solidFill>
                <a:latin typeface="Tahoma"/>
                <a:cs typeface="Tahoma"/>
              </a:rPr>
              <a:t>s</a:t>
            </a:r>
            <a:r>
              <a:rPr spc="4" dirty="0" err="1" smtClean="0">
                <a:solidFill>
                  <a:srgbClr val="FFFFFF"/>
                </a:solidFill>
                <a:latin typeface="Tahoma"/>
                <a:cs typeface="Tahoma"/>
              </a:rPr>
              <a:t>e</a:t>
            </a:r>
            <a:r>
              <a:rPr dirty="0" err="1" smtClean="0">
                <a:solidFill>
                  <a:srgbClr val="FFFFFF"/>
                </a:solidFill>
                <a:latin typeface="Tahoma"/>
                <a:cs typeface="Tahoma"/>
              </a:rPr>
              <a:t>gn</a:t>
            </a:r>
            <a:r>
              <a:rPr spc="-13" dirty="0" err="1" smtClean="0">
                <a:solidFill>
                  <a:srgbClr val="FFFFFF"/>
                </a:solidFill>
                <a:latin typeface="Tahoma"/>
                <a:cs typeface="Tahoma"/>
              </a:rPr>
              <a:t>a</a:t>
            </a:r>
            <a:r>
              <a:rPr dirty="0" err="1" smtClean="0">
                <a:solidFill>
                  <a:srgbClr val="FFFFFF"/>
                </a:solidFill>
                <a:latin typeface="Tahoma"/>
                <a:cs typeface="Tahoma"/>
              </a:rPr>
              <a:t>nt</a:t>
            </a:r>
            <a:r>
              <a:rPr lang="it-IT" dirty="0" smtClean="0">
                <a:solidFill>
                  <a:srgbClr val="FFFFFF"/>
                </a:solidFill>
                <a:latin typeface="Tahoma"/>
                <a:cs typeface="Tahoma"/>
              </a:rPr>
              <a:t>e</a:t>
            </a:r>
            <a:endParaRPr dirty="0">
              <a:latin typeface="Tahoma"/>
              <a:cs typeface="Tahoma"/>
            </a:endParaRPr>
          </a:p>
        </p:txBody>
      </p:sp>
      <p:sp>
        <p:nvSpPr>
          <p:cNvPr id="18" name="object 18"/>
          <p:cNvSpPr txBox="1"/>
          <p:nvPr/>
        </p:nvSpPr>
        <p:spPr>
          <a:xfrm>
            <a:off x="1335979" y="2545020"/>
            <a:ext cx="2390798" cy="1949636"/>
          </a:xfrm>
          <a:prstGeom prst="rect">
            <a:avLst/>
          </a:prstGeom>
        </p:spPr>
        <p:txBody>
          <a:bodyPr vert="horz" wrap="square" lIns="0" tIns="0" rIns="0" bIns="0" rtlCol="0">
            <a:spAutoFit/>
          </a:bodyPr>
          <a:lstStyle/>
          <a:p>
            <a:pPr marL="28946" marR="4452" indent="-17814">
              <a:lnSpc>
                <a:spcPct val="102899"/>
              </a:lnSpc>
            </a:pPr>
            <a:r>
              <a:rPr sz="2000" spc="-4" dirty="0">
                <a:latin typeface="Tahoma"/>
                <a:cs typeface="Tahoma"/>
              </a:rPr>
              <a:t>N</a:t>
            </a:r>
            <a:r>
              <a:rPr sz="2000" spc="9" dirty="0">
                <a:latin typeface="Tahoma"/>
                <a:cs typeface="Tahoma"/>
              </a:rPr>
              <a:t>e</a:t>
            </a:r>
            <a:r>
              <a:rPr sz="2000" spc="-9" dirty="0">
                <a:latin typeface="Tahoma"/>
                <a:cs typeface="Tahoma"/>
              </a:rPr>
              <a:t>l</a:t>
            </a:r>
            <a:r>
              <a:rPr sz="2000" spc="-22" dirty="0">
                <a:latin typeface="Tahoma"/>
                <a:cs typeface="Tahoma"/>
              </a:rPr>
              <a:t>l</a:t>
            </a:r>
            <a:r>
              <a:rPr sz="2000" dirty="0">
                <a:latin typeface="Tahoma"/>
                <a:cs typeface="Tahoma"/>
              </a:rPr>
              <a:t>e</a:t>
            </a:r>
            <a:r>
              <a:rPr sz="2000" spc="4" dirty="0">
                <a:latin typeface="Tahoma"/>
                <a:cs typeface="Tahoma"/>
              </a:rPr>
              <a:t> </a:t>
            </a:r>
            <a:r>
              <a:rPr sz="2000" spc="-13" dirty="0">
                <a:latin typeface="Tahoma"/>
                <a:cs typeface="Tahoma"/>
              </a:rPr>
              <a:t>spie</a:t>
            </a:r>
            <a:r>
              <a:rPr sz="2000" dirty="0">
                <a:latin typeface="Tahoma"/>
                <a:cs typeface="Tahoma"/>
              </a:rPr>
              <a:t>g</a:t>
            </a:r>
            <a:r>
              <a:rPr sz="2000" spc="-22" dirty="0">
                <a:latin typeface="Tahoma"/>
                <a:cs typeface="Tahoma"/>
              </a:rPr>
              <a:t>a</a:t>
            </a:r>
            <a:r>
              <a:rPr sz="2000" spc="-18" dirty="0">
                <a:latin typeface="Tahoma"/>
                <a:cs typeface="Tahoma"/>
              </a:rPr>
              <a:t>zio</a:t>
            </a:r>
            <a:r>
              <a:rPr sz="2000" spc="-9" dirty="0">
                <a:latin typeface="Tahoma"/>
                <a:cs typeface="Tahoma"/>
              </a:rPr>
              <a:t>ni </a:t>
            </a:r>
            <a:r>
              <a:rPr sz="2000" spc="-4" dirty="0">
                <a:latin typeface="Tahoma"/>
                <a:cs typeface="Tahoma"/>
              </a:rPr>
              <a:t>se</a:t>
            </a:r>
            <a:r>
              <a:rPr sz="2000" spc="4" dirty="0">
                <a:latin typeface="Tahoma"/>
                <a:cs typeface="Tahoma"/>
              </a:rPr>
              <a:t>g</a:t>
            </a:r>
            <a:r>
              <a:rPr sz="2000" spc="-13" dirty="0">
                <a:latin typeface="Tahoma"/>
                <a:cs typeface="Tahoma"/>
              </a:rPr>
              <a:t>ue</a:t>
            </a:r>
            <a:r>
              <a:rPr sz="2000" spc="-4" dirty="0">
                <a:latin typeface="Tahoma"/>
                <a:cs typeface="Tahoma"/>
              </a:rPr>
              <a:t> </a:t>
            </a:r>
            <a:r>
              <a:rPr sz="2000" spc="-9" dirty="0">
                <a:latin typeface="Tahoma"/>
                <a:cs typeface="Tahoma"/>
              </a:rPr>
              <a:t>in</a:t>
            </a:r>
            <a:r>
              <a:rPr sz="2000" spc="-4" dirty="0">
                <a:latin typeface="Tahoma"/>
                <a:cs typeface="Tahoma"/>
              </a:rPr>
              <a:t> </a:t>
            </a:r>
            <a:r>
              <a:rPr sz="2000" spc="-13" dirty="0">
                <a:latin typeface="Tahoma"/>
                <a:cs typeface="Tahoma"/>
              </a:rPr>
              <a:t>man</a:t>
            </a:r>
            <a:r>
              <a:rPr sz="2000" spc="-22" dirty="0">
                <a:latin typeface="Tahoma"/>
                <a:cs typeface="Tahoma"/>
              </a:rPr>
              <a:t>i</a:t>
            </a:r>
            <a:r>
              <a:rPr sz="2000" spc="4" dirty="0">
                <a:latin typeface="Tahoma"/>
                <a:cs typeface="Tahoma"/>
              </a:rPr>
              <a:t>e</a:t>
            </a:r>
            <a:r>
              <a:rPr sz="2000" spc="-9" dirty="0">
                <a:latin typeface="Tahoma"/>
                <a:cs typeface="Tahoma"/>
              </a:rPr>
              <a:t>r</a:t>
            </a:r>
            <a:r>
              <a:rPr sz="2000" spc="-13" dirty="0">
                <a:latin typeface="Tahoma"/>
                <a:cs typeface="Tahoma"/>
              </a:rPr>
              <a:t>a</a:t>
            </a:r>
            <a:r>
              <a:rPr sz="2000" spc="-9" dirty="0">
                <a:latin typeface="Tahoma"/>
                <a:cs typeface="Tahoma"/>
              </a:rPr>
              <a:t> d</a:t>
            </a:r>
            <a:r>
              <a:rPr sz="2000" spc="4" dirty="0">
                <a:latin typeface="Tahoma"/>
                <a:cs typeface="Tahoma"/>
              </a:rPr>
              <a:t>e</a:t>
            </a:r>
            <a:r>
              <a:rPr sz="2000" spc="-13" dirty="0">
                <a:latin typeface="Tahoma"/>
                <a:cs typeface="Tahoma"/>
              </a:rPr>
              <a:t>tt</a:t>
            </a:r>
            <a:r>
              <a:rPr sz="2000" spc="-22" dirty="0">
                <a:latin typeface="Tahoma"/>
                <a:cs typeface="Tahoma"/>
              </a:rPr>
              <a:t>a</a:t>
            </a:r>
            <a:r>
              <a:rPr sz="2000" spc="-9" dirty="0">
                <a:latin typeface="Tahoma"/>
                <a:cs typeface="Tahoma"/>
              </a:rPr>
              <a:t>gl</a:t>
            </a:r>
            <a:r>
              <a:rPr sz="2000" spc="-22" dirty="0">
                <a:latin typeface="Tahoma"/>
                <a:cs typeface="Tahoma"/>
              </a:rPr>
              <a:t>ia</a:t>
            </a:r>
            <a:r>
              <a:rPr sz="2000" spc="4" dirty="0">
                <a:latin typeface="Tahoma"/>
                <a:cs typeface="Tahoma"/>
              </a:rPr>
              <a:t>t</a:t>
            </a:r>
            <a:r>
              <a:rPr sz="2000" spc="-13" dirty="0">
                <a:latin typeface="Tahoma"/>
                <a:cs typeface="Tahoma"/>
              </a:rPr>
              <a:t>a</a:t>
            </a:r>
            <a:r>
              <a:rPr sz="2000" spc="-9" dirty="0">
                <a:latin typeface="Tahoma"/>
                <a:cs typeface="Tahoma"/>
              </a:rPr>
              <a:t> la</a:t>
            </a:r>
            <a:r>
              <a:rPr sz="2000" dirty="0">
                <a:latin typeface="Tahoma"/>
                <a:cs typeface="Tahoma"/>
              </a:rPr>
              <a:t> </a:t>
            </a:r>
            <a:r>
              <a:rPr sz="2000" spc="-4" dirty="0">
                <a:latin typeface="Tahoma"/>
                <a:cs typeface="Tahoma"/>
              </a:rPr>
              <a:t>sc</a:t>
            </a:r>
            <a:r>
              <a:rPr sz="2000" spc="-13" dirty="0">
                <a:latin typeface="Tahoma"/>
                <a:cs typeface="Tahoma"/>
              </a:rPr>
              <a:t>a</a:t>
            </a:r>
            <a:r>
              <a:rPr sz="2000" dirty="0">
                <a:latin typeface="Tahoma"/>
                <a:cs typeface="Tahoma"/>
              </a:rPr>
              <a:t>le</a:t>
            </a:r>
            <a:r>
              <a:rPr sz="2000" spc="9" dirty="0">
                <a:latin typeface="Tahoma"/>
                <a:cs typeface="Tahoma"/>
              </a:rPr>
              <a:t>t</a:t>
            </a:r>
            <a:r>
              <a:rPr sz="2000" spc="-13" dirty="0">
                <a:latin typeface="Tahoma"/>
                <a:cs typeface="Tahoma"/>
              </a:rPr>
              <a:t>ta</a:t>
            </a:r>
            <a:r>
              <a:rPr sz="2000" spc="-9" dirty="0">
                <a:latin typeface="Tahoma"/>
                <a:cs typeface="Tahoma"/>
              </a:rPr>
              <a:t> d</a:t>
            </a:r>
            <a:r>
              <a:rPr sz="2000" spc="4" dirty="0">
                <a:latin typeface="Tahoma"/>
                <a:cs typeface="Tahoma"/>
              </a:rPr>
              <a:t>e</a:t>
            </a:r>
            <a:r>
              <a:rPr sz="2000" spc="-9" dirty="0">
                <a:latin typeface="Tahoma"/>
                <a:cs typeface="Tahoma"/>
              </a:rPr>
              <a:t>gli</a:t>
            </a:r>
            <a:r>
              <a:rPr sz="2000" spc="-13" dirty="0">
                <a:latin typeface="Tahoma"/>
                <a:cs typeface="Tahoma"/>
              </a:rPr>
              <a:t> </a:t>
            </a:r>
            <a:r>
              <a:rPr sz="2000" spc="-22" dirty="0">
                <a:latin typeface="Tahoma"/>
                <a:cs typeface="Tahoma"/>
              </a:rPr>
              <a:t>a</a:t>
            </a:r>
            <a:r>
              <a:rPr sz="2000" spc="-9" dirty="0">
                <a:latin typeface="Tahoma"/>
                <a:cs typeface="Tahoma"/>
              </a:rPr>
              <a:t>rg</a:t>
            </a:r>
            <a:r>
              <a:rPr sz="2000" spc="-22" dirty="0">
                <a:latin typeface="Tahoma"/>
                <a:cs typeface="Tahoma"/>
              </a:rPr>
              <a:t>o</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i </a:t>
            </a:r>
            <a:r>
              <a:rPr sz="2000" spc="4" dirty="0">
                <a:latin typeface="Tahoma"/>
                <a:cs typeface="Tahoma"/>
              </a:rPr>
              <a:t>e</a:t>
            </a:r>
            <a:r>
              <a:rPr sz="2000" spc="-13" dirty="0">
                <a:latin typeface="Tahoma"/>
                <a:cs typeface="Tahoma"/>
              </a:rPr>
              <a:t>lenc</a:t>
            </a:r>
            <a:r>
              <a:rPr sz="2000" spc="-26" dirty="0">
                <a:latin typeface="Tahoma"/>
                <a:cs typeface="Tahoma"/>
              </a:rPr>
              <a:t>a</a:t>
            </a:r>
            <a:r>
              <a:rPr sz="2000" spc="-13" dirty="0">
                <a:latin typeface="Tahoma"/>
                <a:cs typeface="Tahoma"/>
              </a:rPr>
              <a:t>ndo</a:t>
            </a:r>
            <a:r>
              <a:rPr sz="2000" spc="-22" dirty="0">
                <a:latin typeface="Tahoma"/>
                <a:cs typeface="Tahoma"/>
              </a:rPr>
              <a:t>l</a:t>
            </a:r>
            <a:r>
              <a:rPr sz="2000" spc="-9" dirty="0">
                <a:latin typeface="Tahoma"/>
                <a:cs typeface="Tahoma"/>
              </a:rPr>
              <a:t>i</a:t>
            </a:r>
            <a:r>
              <a:rPr sz="2000" dirty="0">
                <a:latin typeface="Tahoma"/>
                <a:cs typeface="Tahoma"/>
              </a:rPr>
              <a:t> </a:t>
            </a:r>
            <a:r>
              <a:rPr sz="2000" spc="-9" dirty="0">
                <a:latin typeface="Tahoma"/>
                <a:cs typeface="Tahoma"/>
              </a:rPr>
              <a:t>c</a:t>
            </a:r>
            <a:r>
              <a:rPr sz="2000" spc="-22" dirty="0">
                <a:latin typeface="Tahoma"/>
                <a:cs typeface="Tahoma"/>
              </a:rPr>
              <a:t>o</a:t>
            </a:r>
            <a:r>
              <a:rPr sz="2000" spc="-13" dirty="0">
                <a:latin typeface="Tahoma"/>
                <a:cs typeface="Tahoma"/>
              </a:rPr>
              <a:t>n</a:t>
            </a:r>
            <a:r>
              <a:rPr sz="2000" dirty="0">
                <a:latin typeface="Tahoma"/>
                <a:cs typeface="Tahoma"/>
              </a:rPr>
              <a:t> </a:t>
            </a:r>
            <a:r>
              <a:rPr sz="2000" spc="-4" dirty="0">
                <a:latin typeface="Tahoma"/>
                <a:cs typeface="Tahoma"/>
              </a:rPr>
              <a:t>c</a:t>
            </a:r>
            <a:r>
              <a:rPr sz="2000" spc="9" dirty="0">
                <a:latin typeface="Tahoma"/>
                <a:cs typeface="Tahoma"/>
              </a:rPr>
              <a:t>u</a:t>
            </a:r>
            <a:r>
              <a:rPr sz="2000" spc="4" dirty="0">
                <a:latin typeface="Tahoma"/>
                <a:cs typeface="Tahoma"/>
              </a:rPr>
              <a:t>r</a:t>
            </a:r>
            <a:r>
              <a:rPr sz="2000" spc="-13" dirty="0">
                <a:latin typeface="Tahoma"/>
                <a:cs typeface="Tahoma"/>
              </a:rPr>
              <a:t>a</a:t>
            </a:r>
            <a:endParaRPr sz="2000" dirty="0">
              <a:latin typeface="Tahoma"/>
              <a:cs typeface="Tahoma"/>
            </a:endParaRPr>
          </a:p>
        </p:txBody>
      </p:sp>
      <p:sp>
        <p:nvSpPr>
          <p:cNvPr id="19" name="object 19"/>
          <p:cNvSpPr txBox="1"/>
          <p:nvPr/>
        </p:nvSpPr>
        <p:spPr>
          <a:xfrm>
            <a:off x="4464486" y="1927989"/>
            <a:ext cx="2555785" cy="276999"/>
          </a:xfrm>
          <a:prstGeom prst="rect">
            <a:avLst/>
          </a:prstGeom>
        </p:spPr>
        <p:txBody>
          <a:bodyPr vert="horz" wrap="square" lIns="0" tIns="0" rIns="0" bIns="0" rtlCol="0">
            <a:spAutoFit/>
          </a:bodyPr>
          <a:lstStyle/>
          <a:p>
            <a:pPr marL="11133"/>
            <a:r>
              <a:rPr spc="-9" dirty="0">
                <a:solidFill>
                  <a:srgbClr val="FFFFFF"/>
                </a:solidFill>
                <a:latin typeface="Tahoma"/>
                <a:cs typeface="Tahoma"/>
              </a:rPr>
              <a:t>Alu</a:t>
            </a:r>
            <a:r>
              <a:rPr spc="-13" dirty="0">
                <a:solidFill>
                  <a:srgbClr val="FFFFFF"/>
                </a:solidFill>
                <a:latin typeface="Tahoma"/>
                <a:cs typeface="Tahoma"/>
              </a:rPr>
              <a:t>n</a:t>
            </a:r>
            <a:r>
              <a:rPr spc="-9" dirty="0">
                <a:solidFill>
                  <a:srgbClr val="FFFFFF"/>
                </a:solidFill>
                <a:latin typeface="Tahoma"/>
                <a:cs typeface="Tahoma"/>
              </a:rPr>
              <a:t>n</a:t>
            </a:r>
            <a:r>
              <a:rPr spc="-13" dirty="0">
                <a:solidFill>
                  <a:srgbClr val="FFFFFF"/>
                </a:solidFill>
                <a:latin typeface="Tahoma"/>
                <a:cs typeface="Tahoma"/>
              </a:rPr>
              <a:t>o </a:t>
            </a:r>
            <a:r>
              <a:rPr spc="-4" dirty="0">
                <a:solidFill>
                  <a:srgbClr val="FFFFFF"/>
                </a:solidFill>
                <a:latin typeface="Tahoma"/>
                <a:cs typeface="Tahoma"/>
              </a:rPr>
              <a:t>c</a:t>
            </a:r>
            <a:r>
              <a:rPr spc="-9" dirty="0">
                <a:solidFill>
                  <a:srgbClr val="FFFFFF"/>
                </a:solidFill>
                <a:latin typeface="Tahoma"/>
                <a:cs typeface="Tahoma"/>
              </a:rPr>
              <a:t>o</a:t>
            </a:r>
            <a:r>
              <a:rPr spc="-13" dirty="0">
                <a:solidFill>
                  <a:srgbClr val="FFFFFF"/>
                </a:solidFill>
                <a:latin typeface="Tahoma"/>
                <a:cs typeface="Tahoma"/>
              </a:rPr>
              <a:t>n</a:t>
            </a:r>
            <a:r>
              <a:rPr dirty="0">
                <a:solidFill>
                  <a:srgbClr val="FFFFFF"/>
                </a:solidFill>
                <a:latin typeface="Tahoma"/>
                <a:cs typeface="Tahoma"/>
              </a:rPr>
              <a:t> </a:t>
            </a:r>
            <a:r>
              <a:rPr spc="-4" dirty="0">
                <a:solidFill>
                  <a:srgbClr val="FFFFFF"/>
                </a:solidFill>
                <a:latin typeface="Tahoma"/>
                <a:cs typeface="Tahoma"/>
              </a:rPr>
              <a:t>D</a:t>
            </a:r>
            <a:r>
              <a:rPr spc="4" dirty="0">
                <a:solidFill>
                  <a:srgbClr val="FFFFFF"/>
                </a:solidFill>
                <a:latin typeface="Tahoma"/>
                <a:cs typeface="Tahoma"/>
              </a:rPr>
              <a:t>S</a:t>
            </a:r>
            <a:r>
              <a:rPr spc="-13" dirty="0">
                <a:solidFill>
                  <a:srgbClr val="FFFFFF"/>
                </a:solidFill>
                <a:latin typeface="Tahoma"/>
                <a:cs typeface="Tahoma"/>
              </a:rPr>
              <a:t>A</a:t>
            </a:r>
            <a:endParaRPr dirty="0">
              <a:latin typeface="Tahoma"/>
              <a:cs typeface="Tahoma"/>
            </a:endParaRPr>
          </a:p>
        </p:txBody>
      </p:sp>
      <p:sp>
        <p:nvSpPr>
          <p:cNvPr id="20" name="object 20"/>
          <p:cNvSpPr txBox="1"/>
          <p:nvPr/>
        </p:nvSpPr>
        <p:spPr>
          <a:xfrm>
            <a:off x="4681684" y="2545018"/>
            <a:ext cx="2602022" cy="2876685"/>
          </a:xfrm>
          <a:prstGeom prst="rect">
            <a:avLst/>
          </a:prstGeom>
        </p:spPr>
        <p:txBody>
          <a:bodyPr vert="horz" wrap="square" lIns="0" tIns="0" rIns="0" bIns="0" rtlCol="0">
            <a:spAutoFit/>
          </a:bodyPr>
          <a:lstStyle/>
          <a:p>
            <a:pPr marL="26163" marR="316740" indent="-15588">
              <a:lnSpc>
                <a:spcPct val="102899"/>
              </a:lnSpc>
            </a:pPr>
            <a:r>
              <a:rPr sz="2000" spc="-9" dirty="0">
                <a:latin typeface="Tahoma"/>
                <a:cs typeface="Tahoma"/>
              </a:rPr>
              <a:t>P</a:t>
            </a:r>
            <a:r>
              <a:rPr sz="2000" spc="-13" dirty="0">
                <a:latin typeface="Tahoma"/>
                <a:cs typeface="Tahoma"/>
              </a:rPr>
              <a:t>uò </a:t>
            </a:r>
            <a:r>
              <a:rPr sz="2000" spc="4" dirty="0">
                <a:latin typeface="Tahoma"/>
                <a:cs typeface="Tahoma"/>
              </a:rPr>
              <a:t>e</a:t>
            </a:r>
            <a:r>
              <a:rPr sz="2000" spc="-4" dirty="0">
                <a:latin typeface="Tahoma"/>
                <a:cs typeface="Tahoma"/>
              </a:rPr>
              <a:t>s</a:t>
            </a:r>
            <a:r>
              <a:rPr sz="2000" spc="-13" dirty="0">
                <a:latin typeface="Tahoma"/>
                <a:cs typeface="Tahoma"/>
              </a:rPr>
              <a:t>s</a:t>
            </a:r>
            <a:r>
              <a:rPr sz="2000" spc="4" dirty="0">
                <a:latin typeface="Tahoma"/>
                <a:cs typeface="Tahoma"/>
              </a:rPr>
              <a:t>e</a:t>
            </a:r>
            <a:r>
              <a:rPr sz="2000" spc="-9" dirty="0">
                <a:latin typeface="Tahoma"/>
                <a:cs typeface="Tahoma"/>
              </a:rPr>
              <a:t>r</a:t>
            </a:r>
            <a:r>
              <a:rPr sz="2000" dirty="0">
                <a:latin typeface="Tahoma"/>
                <a:cs typeface="Tahoma"/>
              </a:rPr>
              <a:t>e</a:t>
            </a:r>
            <a:r>
              <a:rPr sz="2000" spc="4" dirty="0">
                <a:latin typeface="Tahoma"/>
                <a:cs typeface="Tahoma"/>
              </a:rPr>
              <a:t> </a:t>
            </a:r>
            <a:r>
              <a:rPr sz="2000" spc="-13" dirty="0">
                <a:latin typeface="Tahoma"/>
                <a:cs typeface="Tahoma"/>
              </a:rPr>
              <a:t>un</a:t>
            </a:r>
            <a:r>
              <a:rPr sz="2000" dirty="0">
                <a:latin typeface="Tahoma"/>
                <a:cs typeface="Tahoma"/>
              </a:rPr>
              <a:t> </a:t>
            </a:r>
            <a:r>
              <a:rPr sz="2000" spc="-13" dirty="0">
                <a:latin typeface="Tahoma"/>
                <a:cs typeface="Tahoma"/>
              </a:rPr>
              <a:t>v</a:t>
            </a:r>
            <a:r>
              <a:rPr sz="2000" spc="-9" dirty="0">
                <a:latin typeface="Tahoma"/>
                <a:cs typeface="Tahoma"/>
              </a:rPr>
              <a:t>al</a:t>
            </a:r>
            <a:r>
              <a:rPr sz="2000" spc="-22" dirty="0">
                <a:latin typeface="Tahoma"/>
                <a:cs typeface="Tahoma"/>
              </a:rPr>
              <a:t>i</a:t>
            </a:r>
            <a:r>
              <a:rPr sz="2000" spc="-9" dirty="0">
                <a:latin typeface="Tahoma"/>
                <a:cs typeface="Tahoma"/>
              </a:rPr>
              <a:t>d</a:t>
            </a:r>
            <a:r>
              <a:rPr sz="2000" spc="-13" dirty="0">
                <a:latin typeface="Tahoma"/>
                <a:cs typeface="Tahoma"/>
              </a:rPr>
              <a:t>o</a:t>
            </a:r>
            <a:r>
              <a:rPr sz="2000" spc="-9" dirty="0">
                <a:latin typeface="Tahoma"/>
                <a:cs typeface="Tahoma"/>
              </a:rPr>
              <a:t> </a:t>
            </a:r>
            <a:r>
              <a:rPr sz="2000" spc="-22" dirty="0">
                <a:latin typeface="Tahoma"/>
                <a:cs typeface="Tahoma"/>
              </a:rPr>
              <a:t>a</a:t>
            </a:r>
            <a:r>
              <a:rPr sz="2000" spc="-9" dirty="0">
                <a:latin typeface="Tahoma"/>
                <a:cs typeface="Tahoma"/>
              </a:rPr>
              <a:t>i</a:t>
            </a:r>
            <a:r>
              <a:rPr sz="2000" spc="-22" dirty="0">
                <a:latin typeface="Tahoma"/>
                <a:cs typeface="Tahoma"/>
              </a:rPr>
              <a:t>u</a:t>
            </a:r>
            <a:r>
              <a:rPr sz="2000" spc="4" dirty="0">
                <a:latin typeface="Tahoma"/>
                <a:cs typeface="Tahoma"/>
              </a:rPr>
              <a:t>t</a:t>
            </a:r>
            <a:r>
              <a:rPr sz="2000" spc="-13" dirty="0">
                <a:latin typeface="Tahoma"/>
                <a:cs typeface="Tahoma"/>
              </a:rPr>
              <a:t>o</a:t>
            </a:r>
            <a:r>
              <a:rPr sz="2000" spc="-9" dirty="0">
                <a:latin typeface="Tahoma"/>
                <a:cs typeface="Tahoma"/>
              </a:rPr>
              <a:t> nel</a:t>
            </a:r>
            <a:r>
              <a:rPr sz="2000" spc="-4" dirty="0">
                <a:latin typeface="Tahoma"/>
                <a:cs typeface="Tahoma"/>
              </a:rPr>
              <a:t> c</a:t>
            </a:r>
            <a:r>
              <a:rPr sz="2000" spc="-9" dirty="0">
                <a:latin typeface="Tahoma"/>
                <a:cs typeface="Tahoma"/>
              </a:rPr>
              <a:t>a</a:t>
            </a:r>
            <a:r>
              <a:rPr sz="2000" spc="9" dirty="0">
                <a:latin typeface="Tahoma"/>
                <a:cs typeface="Tahoma"/>
              </a:rPr>
              <a:t>s</a:t>
            </a:r>
            <a:r>
              <a:rPr sz="2000" spc="-13" dirty="0">
                <a:latin typeface="Tahoma"/>
                <a:cs typeface="Tahoma"/>
              </a:rPr>
              <a:t>o</a:t>
            </a:r>
            <a:r>
              <a:rPr sz="2000" spc="-9" dirty="0">
                <a:latin typeface="Tahoma"/>
                <a:cs typeface="Tahoma"/>
              </a:rPr>
              <a:t> di </a:t>
            </a:r>
            <a:r>
              <a:rPr sz="2000" spc="-22" dirty="0">
                <a:latin typeface="Tahoma"/>
                <a:cs typeface="Tahoma"/>
              </a:rPr>
              <a:t>a</a:t>
            </a:r>
            <a:r>
              <a:rPr sz="2000" spc="-9" dirty="0">
                <a:latin typeface="Tahoma"/>
                <a:cs typeface="Tahoma"/>
              </a:rPr>
              <a:t>rg</a:t>
            </a:r>
            <a:r>
              <a:rPr sz="2000" spc="-22" dirty="0">
                <a:latin typeface="Tahoma"/>
                <a:cs typeface="Tahoma"/>
              </a:rPr>
              <a:t>o</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i</a:t>
            </a:r>
            <a:r>
              <a:rPr sz="2000" dirty="0">
                <a:latin typeface="Tahoma"/>
                <a:cs typeface="Tahoma"/>
              </a:rPr>
              <a:t> </a:t>
            </a:r>
            <a:r>
              <a:rPr sz="2000" spc="-9" dirty="0">
                <a:latin typeface="Tahoma"/>
                <a:cs typeface="Tahoma"/>
              </a:rPr>
              <a:t>c</a:t>
            </a:r>
            <a:r>
              <a:rPr sz="2000" spc="-22" dirty="0">
                <a:latin typeface="Tahoma"/>
                <a:cs typeface="Tahoma"/>
              </a:rPr>
              <a:t>o</a:t>
            </a:r>
            <a:r>
              <a:rPr sz="2000" spc="-13" dirty="0">
                <a:latin typeface="Tahoma"/>
                <a:cs typeface="Tahoma"/>
              </a:rPr>
              <a:t>mp</a:t>
            </a:r>
            <a:r>
              <a:rPr sz="2000" dirty="0">
                <a:latin typeface="Tahoma"/>
                <a:cs typeface="Tahoma"/>
              </a:rPr>
              <a:t>less</a:t>
            </a:r>
            <a:r>
              <a:rPr sz="2000" spc="-9" dirty="0">
                <a:latin typeface="Tahoma"/>
                <a:cs typeface="Tahoma"/>
              </a:rPr>
              <a:t>i </a:t>
            </a:r>
            <a:r>
              <a:rPr sz="2000" spc="-4" dirty="0">
                <a:latin typeface="Tahoma"/>
                <a:cs typeface="Tahoma"/>
              </a:rPr>
              <a:t>ch</a:t>
            </a:r>
            <a:r>
              <a:rPr sz="2000" dirty="0">
                <a:latin typeface="Tahoma"/>
                <a:cs typeface="Tahoma"/>
              </a:rPr>
              <a:t>e </a:t>
            </a:r>
            <a:r>
              <a:rPr sz="2000" spc="-13" dirty="0">
                <a:latin typeface="Tahoma"/>
                <a:cs typeface="Tahoma"/>
              </a:rPr>
              <a:t>r</a:t>
            </a:r>
            <a:r>
              <a:rPr sz="2000" spc="-18" dirty="0">
                <a:latin typeface="Tahoma"/>
                <a:cs typeface="Tahoma"/>
              </a:rPr>
              <a:t>ichi</a:t>
            </a:r>
            <a:r>
              <a:rPr sz="2000" spc="4" dirty="0">
                <a:latin typeface="Tahoma"/>
                <a:cs typeface="Tahoma"/>
              </a:rPr>
              <a:t>e</a:t>
            </a:r>
            <a:r>
              <a:rPr sz="2000" spc="-9" dirty="0">
                <a:latin typeface="Tahoma"/>
                <a:cs typeface="Tahoma"/>
              </a:rPr>
              <a:t>d</a:t>
            </a:r>
            <a:r>
              <a:rPr sz="2000" spc="-22" dirty="0">
                <a:latin typeface="Tahoma"/>
                <a:cs typeface="Tahoma"/>
              </a:rPr>
              <a:t>o</a:t>
            </a:r>
            <a:r>
              <a:rPr sz="2000" spc="-13" dirty="0">
                <a:latin typeface="Tahoma"/>
                <a:cs typeface="Tahoma"/>
              </a:rPr>
              <a:t>no u</a:t>
            </a:r>
            <a:r>
              <a:rPr sz="2000" spc="-4" dirty="0">
                <a:latin typeface="Tahoma"/>
                <a:cs typeface="Tahoma"/>
              </a:rPr>
              <a:t>n</a:t>
            </a:r>
            <a:r>
              <a:rPr sz="2000" spc="-13" dirty="0">
                <a:latin typeface="Tahoma"/>
                <a:cs typeface="Tahoma"/>
              </a:rPr>
              <a:t>a</a:t>
            </a:r>
            <a:r>
              <a:rPr sz="2000" spc="-9" dirty="0">
                <a:latin typeface="Tahoma"/>
                <a:cs typeface="Tahoma"/>
              </a:rPr>
              <a:t> </a:t>
            </a:r>
            <a:r>
              <a:rPr sz="2000" spc="-18" dirty="0">
                <a:latin typeface="Tahoma"/>
                <a:cs typeface="Tahoma"/>
              </a:rPr>
              <a:t>chia</a:t>
            </a:r>
            <a:r>
              <a:rPr sz="2000" spc="4" dirty="0">
                <a:latin typeface="Tahoma"/>
                <a:cs typeface="Tahoma"/>
              </a:rPr>
              <a:t>r</a:t>
            </a:r>
            <a:r>
              <a:rPr sz="2000" spc="-13" dirty="0">
                <a:latin typeface="Tahoma"/>
                <a:cs typeface="Tahoma"/>
              </a:rPr>
              <a:t>a</a:t>
            </a:r>
            <a:r>
              <a:rPr sz="2000" spc="-9" dirty="0">
                <a:latin typeface="Tahoma"/>
                <a:cs typeface="Tahoma"/>
              </a:rPr>
              <a:t> di</a:t>
            </a:r>
            <a:r>
              <a:rPr sz="2000" spc="-26" dirty="0">
                <a:latin typeface="Tahoma"/>
                <a:cs typeface="Tahoma"/>
              </a:rPr>
              <a:t>s</a:t>
            </a:r>
            <a:r>
              <a:rPr sz="2000" spc="-13" dirty="0">
                <a:latin typeface="Tahoma"/>
                <a:cs typeface="Tahoma"/>
              </a:rPr>
              <a:t>t</a:t>
            </a:r>
            <a:r>
              <a:rPr sz="2000" dirty="0">
                <a:latin typeface="Tahoma"/>
                <a:cs typeface="Tahoma"/>
              </a:rPr>
              <a:t>i</a:t>
            </a:r>
            <a:r>
              <a:rPr sz="2000" spc="-13" dirty="0">
                <a:latin typeface="Tahoma"/>
                <a:cs typeface="Tahoma"/>
              </a:rPr>
              <a:t>nz</a:t>
            </a:r>
            <a:r>
              <a:rPr sz="2000" spc="-22" dirty="0">
                <a:latin typeface="Tahoma"/>
                <a:cs typeface="Tahoma"/>
              </a:rPr>
              <a:t>i</a:t>
            </a:r>
            <a:r>
              <a:rPr sz="2000" spc="-9" dirty="0">
                <a:latin typeface="Tahoma"/>
                <a:cs typeface="Tahoma"/>
              </a:rPr>
              <a:t>o</a:t>
            </a:r>
            <a:r>
              <a:rPr sz="2000" spc="-13" dirty="0">
                <a:latin typeface="Tahoma"/>
                <a:cs typeface="Tahoma"/>
              </a:rPr>
              <a:t>ne</a:t>
            </a:r>
            <a:endParaRPr sz="2000" dirty="0">
              <a:latin typeface="Tahoma"/>
              <a:cs typeface="Tahoma"/>
            </a:endParaRPr>
          </a:p>
          <a:p>
            <a:pPr marL="26163" marR="4452">
              <a:lnSpc>
                <a:spcPts val="2525"/>
              </a:lnSpc>
              <a:spcBef>
                <a:spcPts val="83"/>
              </a:spcBef>
            </a:pPr>
            <a:r>
              <a:rPr sz="2000" spc="-9" dirty="0">
                <a:latin typeface="Tahoma"/>
                <a:cs typeface="Tahoma"/>
              </a:rPr>
              <a:t>d</a:t>
            </a:r>
            <a:r>
              <a:rPr sz="2000" spc="4" dirty="0">
                <a:latin typeface="Tahoma"/>
                <a:cs typeface="Tahoma"/>
              </a:rPr>
              <a:t>e</a:t>
            </a:r>
            <a:r>
              <a:rPr sz="2000" spc="-9" dirty="0">
                <a:latin typeface="Tahoma"/>
                <a:cs typeface="Tahoma"/>
              </a:rPr>
              <a:t>l</a:t>
            </a:r>
            <a:r>
              <a:rPr sz="2000" spc="-22" dirty="0">
                <a:latin typeface="Tahoma"/>
                <a:cs typeface="Tahoma"/>
              </a:rPr>
              <a:t>l</a:t>
            </a:r>
            <a:r>
              <a:rPr sz="2000" dirty="0">
                <a:latin typeface="Tahoma"/>
                <a:cs typeface="Tahoma"/>
              </a:rPr>
              <a:t>e</a:t>
            </a:r>
            <a:r>
              <a:rPr sz="2000" spc="4" dirty="0">
                <a:latin typeface="Tahoma"/>
                <a:cs typeface="Tahoma"/>
              </a:rPr>
              <a:t> </a:t>
            </a:r>
            <a:r>
              <a:rPr sz="2000" spc="-9" dirty="0">
                <a:latin typeface="Tahoma"/>
                <a:cs typeface="Tahoma"/>
              </a:rPr>
              <a:t>di</a:t>
            </a:r>
            <a:r>
              <a:rPr sz="2000" spc="-26" dirty="0">
                <a:latin typeface="Tahoma"/>
                <a:cs typeface="Tahoma"/>
              </a:rPr>
              <a:t>v</a:t>
            </a:r>
            <a:r>
              <a:rPr sz="2000" spc="4" dirty="0">
                <a:latin typeface="Tahoma"/>
                <a:cs typeface="Tahoma"/>
              </a:rPr>
              <a:t>e</a:t>
            </a:r>
            <a:r>
              <a:rPr sz="2000" spc="-9" dirty="0">
                <a:latin typeface="Tahoma"/>
                <a:cs typeface="Tahoma"/>
              </a:rPr>
              <a:t>r</a:t>
            </a:r>
            <a:r>
              <a:rPr sz="2000" spc="-4" dirty="0">
                <a:latin typeface="Tahoma"/>
                <a:cs typeface="Tahoma"/>
              </a:rPr>
              <a:t>s</a:t>
            </a:r>
            <a:r>
              <a:rPr sz="2000" dirty="0">
                <a:latin typeface="Tahoma"/>
                <a:cs typeface="Tahoma"/>
              </a:rPr>
              <a:t>e</a:t>
            </a:r>
            <a:r>
              <a:rPr sz="2000" spc="-4" dirty="0">
                <a:latin typeface="Tahoma"/>
                <a:cs typeface="Tahoma"/>
              </a:rPr>
              <a:t> t</a:t>
            </a:r>
            <a:r>
              <a:rPr sz="2000" spc="-13" dirty="0">
                <a:latin typeface="Tahoma"/>
                <a:cs typeface="Tahoma"/>
              </a:rPr>
              <a:t>a</a:t>
            </a:r>
            <a:r>
              <a:rPr sz="2000" spc="-9" dirty="0">
                <a:latin typeface="Tahoma"/>
                <a:cs typeface="Tahoma"/>
              </a:rPr>
              <a:t>p</a:t>
            </a:r>
            <a:r>
              <a:rPr sz="2000" spc="-26" dirty="0">
                <a:latin typeface="Tahoma"/>
                <a:cs typeface="Tahoma"/>
              </a:rPr>
              <a:t>p</a:t>
            </a:r>
            <a:r>
              <a:rPr sz="2000" dirty="0">
                <a:latin typeface="Tahoma"/>
                <a:cs typeface="Tahoma"/>
              </a:rPr>
              <a:t>e</a:t>
            </a:r>
            <a:r>
              <a:rPr sz="2000" spc="-13" dirty="0">
                <a:latin typeface="Tahoma"/>
                <a:cs typeface="Tahoma"/>
              </a:rPr>
              <a:t> </a:t>
            </a:r>
            <a:r>
              <a:rPr sz="2000" spc="-4" dirty="0">
                <a:latin typeface="Tahoma"/>
                <a:cs typeface="Tahoma"/>
              </a:rPr>
              <a:t>che c</a:t>
            </a:r>
            <a:r>
              <a:rPr sz="2000" spc="-9" dirty="0">
                <a:latin typeface="Tahoma"/>
                <a:cs typeface="Tahoma"/>
              </a:rPr>
              <a:t>o</a:t>
            </a:r>
            <a:r>
              <a:rPr sz="2000" spc="-13" dirty="0">
                <a:latin typeface="Tahoma"/>
                <a:cs typeface="Tahoma"/>
              </a:rPr>
              <a:t>mp</a:t>
            </a:r>
            <a:r>
              <a:rPr sz="2000" spc="-22" dirty="0">
                <a:latin typeface="Tahoma"/>
                <a:cs typeface="Tahoma"/>
              </a:rPr>
              <a:t>o</a:t>
            </a:r>
            <a:r>
              <a:rPr sz="2000" spc="-13" dirty="0">
                <a:latin typeface="Tahoma"/>
                <a:cs typeface="Tahoma"/>
              </a:rPr>
              <a:t>ngo</a:t>
            </a:r>
            <a:r>
              <a:rPr sz="2000" spc="-22" dirty="0">
                <a:latin typeface="Tahoma"/>
                <a:cs typeface="Tahoma"/>
              </a:rPr>
              <a:t>n</a:t>
            </a:r>
            <a:r>
              <a:rPr sz="2000" spc="-13" dirty="0">
                <a:latin typeface="Tahoma"/>
                <a:cs typeface="Tahoma"/>
              </a:rPr>
              <a:t>o</a:t>
            </a:r>
            <a:r>
              <a:rPr sz="2000" spc="-9" dirty="0">
                <a:latin typeface="Tahoma"/>
                <a:cs typeface="Tahoma"/>
              </a:rPr>
              <a:t> il</a:t>
            </a:r>
            <a:r>
              <a:rPr sz="2000" spc="-13" dirty="0">
                <a:latin typeface="Tahoma"/>
                <a:cs typeface="Tahoma"/>
              </a:rPr>
              <a:t> </a:t>
            </a:r>
            <a:r>
              <a:rPr sz="2000" spc="13" dirty="0">
                <a:latin typeface="Tahoma"/>
                <a:cs typeface="Tahoma"/>
              </a:rPr>
              <a:t>c</a:t>
            </a:r>
            <a:r>
              <a:rPr sz="2000" spc="-22" dirty="0">
                <a:latin typeface="Tahoma"/>
                <a:cs typeface="Tahoma"/>
              </a:rPr>
              <a:t>o</a:t>
            </a:r>
            <a:r>
              <a:rPr sz="2000" spc="-13" dirty="0">
                <a:latin typeface="Tahoma"/>
                <a:cs typeface="Tahoma"/>
              </a:rPr>
              <a:t>mp</a:t>
            </a:r>
            <a:r>
              <a:rPr sz="2000" spc="-9" dirty="0">
                <a:latin typeface="Tahoma"/>
                <a:cs typeface="Tahoma"/>
              </a:rPr>
              <a:t>i</a:t>
            </a:r>
            <a:r>
              <a:rPr sz="2000" spc="-22" dirty="0">
                <a:latin typeface="Tahoma"/>
                <a:cs typeface="Tahoma"/>
              </a:rPr>
              <a:t>t</a:t>
            </a:r>
            <a:r>
              <a:rPr sz="2000" spc="-13" dirty="0">
                <a:latin typeface="Tahoma"/>
                <a:cs typeface="Tahoma"/>
              </a:rPr>
              <a:t>o</a:t>
            </a:r>
            <a:endParaRPr sz="2000" dirty="0">
              <a:latin typeface="Tahoma"/>
              <a:cs typeface="Tahoma"/>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8139465" y="300832"/>
            <a:ext cx="54842" cy="125697"/>
          </a:xfrm>
          <a:prstGeom prst="rect">
            <a:avLst/>
          </a:prstGeom>
        </p:spPr>
        <p:txBody>
          <a:bodyPr vert="horz" wrap="square" lIns="0" tIns="0" rIns="0" bIns="0" rtlCol="0">
            <a:spAutoFit/>
          </a:bodyPr>
          <a:lstStyle/>
          <a:p>
            <a:pPr marL="3341"/>
            <a:r>
              <a:rPr sz="800" dirty="0">
                <a:latin typeface="Times New Roman"/>
                <a:cs typeface="Times New Roman"/>
              </a:rPr>
              <a:t>.</a:t>
            </a:r>
          </a:p>
        </p:txBody>
      </p:sp>
      <p:sp>
        <p:nvSpPr>
          <p:cNvPr id="4" name="object 4"/>
          <p:cNvSpPr/>
          <p:nvPr/>
        </p:nvSpPr>
        <p:spPr>
          <a:xfrm>
            <a:off x="8281510" y="6094689"/>
            <a:ext cx="62987" cy="154449"/>
          </a:xfrm>
          <a:custGeom>
            <a:avLst/>
            <a:gdLst/>
            <a:ahLst/>
            <a:cxnLst/>
            <a:rect l="l" t="t" r="r" b="b"/>
            <a:pathLst>
              <a:path w="73659" h="170179">
                <a:moveTo>
                  <a:pt x="0" y="170180"/>
                </a:moveTo>
                <a:lnTo>
                  <a:pt x="73659" y="170180"/>
                </a:lnTo>
                <a:lnTo>
                  <a:pt x="73659" y="0"/>
                </a:lnTo>
                <a:lnTo>
                  <a:pt x="0" y="0"/>
                </a:lnTo>
                <a:lnTo>
                  <a:pt x="0" y="170180"/>
                </a:lnTo>
                <a:close/>
              </a:path>
            </a:pathLst>
          </a:custGeom>
          <a:solidFill>
            <a:srgbClr val="3691AA"/>
          </a:solidFill>
        </p:spPr>
        <p:txBody>
          <a:bodyPr wrap="square" lIns="0" tIns="0" rIns="0" bIns="0" rtlCol="0"/>
          <a:lstStyle/>
          <a:p>
            <a:endParaRPr/>
          </a:p>
        </p:txBody>
      </p:sp>
      <p:sp>
        <p:nvSpPr>
          <p:cNvPr id="7" name="object 7"/>
          <p:cNvSpPr txBox="1"/>
          <p:nvPr/>
        </p:nvSpPr>
        <p:spPr>
          <a:xfrm>
            <a:off x="8226342" y="303711"/>
            <a:ext cx="281270" cy="153888"/>
          </a:xfrm>
          <a:prstGeom prst="rect">
            <a:avLst/>
          </a:prstGeom>
        </p:spPr>
        <p:txBody>
          <a:bodyPr vert="horz" wrap="square" lIns="0" tIns="0" rIns="0" bIns="0" rtlCol="0">
            <a:spAutoFit/>
          </a:bodyPr>
          <a:lstStyle/>
          <a:p>
            <a:pPr marL="120795"/>
            <a:r>
              <a:rPr sz="1000" spc="-18" dirty="0">
                <a:solidFill>
                  <a:srgbClr val="FFFFFF"/>
                </a:solidFill>
                <a:latin typeface="Corbel"/>
                <a:cs typeface="Corbel"/>
              </a:rPr>
              <a:t>44</a:t>
            </a:r>
            <a:endParaRPr sz="1000" dirty="0">
              <a:latin typeface="Corbel"/>
              <a:cs typeface="Corbel"/>
            </a:endParaRPr>
          </a:p>
        </p:txBody>
      </p:sp>
      <p:sp>
        <p:nvSpPr>
          <p:cNvPr id="10" name="object 10"/>
          <p:cNvSpPr/>
          <p:nvPr/>
        </p:nvSpPr>
        <p:spPr>
          <a:xfrm>
            <a:off x="717294" y="316967"/>
            <a:ext cx="0" cy="6224067"/>
          </a:xfrm>
          <a:custGeom>
            <a:avLst/>
            <a:gdLst/>
            <a:ahLst/>
            <a:cxnLst/>
            <a:rect l="l" t="t" r="r" b="b"/>
            <a:pathLst>
              <a:path h="6858000">
                <a:moveTo>
                  <a:pt x="0" y="0"/>
                </a:moveTo>
                <a:lnTo>
                  <a:pt x="0" y="6858000"/>
                </a:lnTo>
              </a:path>
            </a:pathLst>
          </a:custGeom>
          <a:ln w="38100">
            <a:solidFill>
              <a:srgbClr val="FFC4AD"/>
            </a:solidFill>
          </a:ln>
        </p:spPr>
        <p:txBody>
          <a:bodyPr wrap="square" lIns="0" tIns="0" rIns="0" bIns="0" rtlCol="0"/>
          <a:lstStyle/>
          <a:p>
            <a:endParaRPr/>
          </a:p>
        </p:txBody>
      </p:sp>
      <p:sp>
        <p:nvSpPr>
          <p:cNvPr id="11" name="object 11"/>
          <p:cNvSpPr/>
          <p:nvPr/>
        </p:nvSpPr>
        <p:spPr>
          <a:xfrm>
            <a:off x="746615" y="316967"/>
            <a:ext cx="0" cy="6224067"/>
          </a:xfrm>
          <a:custGeom>
            <a:avLst/>
            <a:gdLst/>
            <a:ahLst/>
            <a:cxnLst/>
            <a:rect l="l" t="t" r="r" b="b"/>
            <a:pathLst>
              <a:path h="6858000">
                <a:moveTo>
                  <a:pt x="0" y="0"/>
                </a:moveTo>
                <a:lnTo>
                  <a:pt x="0" y="6858000"/>
                </a:lnTo>
              </a:path>
            </a:pathLst>
          </a:custGeom>
          <a:ln w="12700">
            <a:solidFill>
              <a:srgbClr val="FFC4AD"/>
            </a:solidFill>
          </a:ln>
        </p:spPr>
        <p:txBody>
          <a:bodyPr wrap="square" lIns="0" tIns="0" rIns="0" bIns="0" rtlCol="0"/>
          <a:lstStyle/>
          <a:p>
            <a:endParaRPr/>
          </a:p>
        </p:txBody>
      </p:sp>
      <p:sp>
        <p:nvSpPr>
          <p:cNvPr id="12" name="object 12"/>
          <p:cNvSpPr/>
          <p:nvPr/>
        </p:nvSpPr>
        <p:spPr>
          <a:xfrm>
            <a:off x="1115616" y="1700808"/>
            <a:ext cx="3127639" cy="597049"/>
          </a:xfrm>
          <a:custGeom>
            <a:avLst/>
            <a:gdLst/>
            <a:ahLst/>
            <a:cxnLst/>
            <a:rect l="l" t="t" r="r" b="b"/>
            <a:pathLst>
              <a:path w="3657600" h="657860">
                <a:moveTo>
                  <a:pt x="3547745" y="0"/>
                </a:moveTo>
                <a:lnTo>
                  <a:pt x="109854" y="0"/>
                </a:lnTo>
                <a:lnTo>
                  <a:pt x="92075" y="1269"/>
                </a:lnTo>
                <a:lnTo>
                  <a:pt x="45084" y="20954"/>
                </a:lnTo>
                <a:lnTo>
                  <a:pt x="12065" y="59054"/>
                </a:lnTo>
                <a:lnTo>
                  <a:pt x="0" y="109727"/>
                </a:lnTo>
                <a:lnTo>
                  <a:pt x="0" y="548131"/>
                </a:lnTo>
                <a:lnTo>
                  <a:pt x="1269" y="565912"/>
                </a:lnTo>
                <a:lnTo>
                  <a:pt x="3175" y="574801"/>
                </a:lnTo>
                <a:lnTo>
                  <a:pt x="5715" y="583056"/>
                </a:lnTo>
                <a:lnTo>
                  <a:pt x="8890" y="590676"/>
                </a:lnTo>
                <a:lnTo>
                  <a:pt x="12065" y="598804"/>
                </a:lnTo>
                <a:lnTo>
                  <a:pt x="38100" y="631189"/>
                </a:lnTo>
                <a:lnTo>
                  <a:pt x="74929" y="652144"/>
                </a:lnTo>
                <a:lnTo>
                  <a:pt x="109854" y="657859"/>
                </a:lnTo>
                <a:lnTo>
                  <a:pt x="3547745"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5" y="0"/>
                </a:lnTo>
                <a:close/>
              </a:path>
            </a:pathLst>
          </a:custGeom>
          <a:solidFill>
            <a:srgbClr val="FF8537"/>
          </a:solidFill>
        </p:spPr>
        <p:txBody>
          <a:bodyPr wrap="square" lIns="0" tIns="0" rIns="0" bIns="0" rtlCol="0"/>
          <a:lstStyle/>
          <a:p>
            <a:endParaRPr/>
          </a:p>
        </p:txBody>
      </p:sp>
      <p:sp>
        <p:nvSpPr>
          <p:cNvPr id="13" name="object 13"/>
          <p:cNvSpPr/>
          <p:nvPr/>
        </p:nvSpPr>
        <p:spPr>
          <a:xfrm>
            <a:off x="4355976" y="1700808"/>
            <a:ext cx="3127639" cy="597049"/>
          </a:xfrm>
          <a:custGeom>
            <a:avLst/>
            <a:gdLst/>
            <a:ahLst/>
            <a:cxnLst/>
            <a:rect l="l" t="t" r="r" b="b"/>
            <a:pathLst>
              <a:path w="3657600" h="657860">
                <a:moveTo>
                  <a:pt x="3547744" y="0"/>
                </a:moveTo>
                <a:lnTo>
                  <a:pt x="109855" y="0"/>
                </a:lnTo>
                <a:lnTo>
                  <a:pt x="92075" y="1269"/>
                </a:lnTo>
                <a:lnTo>
                  <a:pt x="45085" y="20954"/>
                </a:lnTo>
                <a:lnTo>
                  <a:pt x="12064" y="59054"/>
                </a:lnTo>
                <a:lnTo>
                  <a:pt x="0" y="109727"/>
                </a:lnTo>
                <a:lnTo>
                  <a:pt x="0" y="548131"/>
                </a:lnTo>
                <a:lnTo>
                  <a:pt x="8255" y="590676"/>
                </a:lnTo>
                <a:lnTo>
                  <a:pt x="31750" y="625475"/>
                </a:lnTo>
                <a:lnTo>
                  <a:pt x="66675" y="648969"/>
                </a:lnTo>
                <a:lnTo>
                  <a:pt x="109855" y="657859"/>
                </a:lnTo>
                <a:lnTo>
                  <a:pt x="3547744" y="657859"/>
                </a:lnTo>
                <a:lnTo>
                  <a:pt x="3590925" y="648969"/>
                </a:lnTo>
                <a:lnTo>
                  <a:pt x="3625850" y="625475"/>
                </a:lnTo>
                <a:lnTo>
                  <a:pt x="3648710" y="590676"/>
                </a:lnTo>
                <a:lnTo>
                  <a:pt x="3651885" y="583056"/>
                </a:lnTo>
                <a:lnTo>
                  <a:pt x="3654425" y="574801"/>
                </a:lnTo>
                <a:lnTo>
                  <a:pt x="3656330" y="565912"/>
                </a:lnTo>
                <a:lnTo>
                  <a:pt x="3657600" y="548131"/>
                </a:lnTo>
                <a:lnTo>
                  <a:pt x="3657600" y="109727"/>
                </a:lnTo>
                <a:lnTo>
                  <a:pt x="3648710" y="66547"/>
                </a:lnTo>
                <a:lnTo>
                  <a:pt x="3625850" y="31750"/>
                </a:lnTo>
                <a:lnTo>
                  <a:pt x="3590925" y="8889"/>
                </a:lnTo>
                <a:lnTo>
                  <a:pt x="3565525" y="1269"/>
                </a:lnTo>
                <a:lnTo>
                  <a:pt x="3547744" y="0"/>
                </a:lnTo>
                <a:close/>
              </a:path>
            </a:pathLst>
          </a:custGeom>
          <a:solidFill>
            <a:srgbClr val="FF8537"/>
          </a:solidFill>
        </p:spPr>
        <p:txBody>
          <a:bodyPr wrap="square" lIns="0" tIns="0" rIns="0" bIns="0" rtlCol="0"/>
          <a:lstStyle/>
          <a:p>
            <a:endParaRPr/>
          </a:p>
        </p:txBody>
      </p:sp>
      <p:sp>
        <p:nvSpPr>
          <p:cNvPr id="14" name="object 14"/>
          <p:cNvSpPr/>
          <p:nvPr/>
        </p:nvSpPr>
        <p:spPr>
          <a:xfrm>
            <a:off x="8139463" y="300830"/>
            <a:ext cx="54841" cy="6248848"/>
          </a:xfrm>
          <a:prstGeom prst="rect">
            <a:avLst/>
          </a:prstGeom>
          <a:blipFill>
            <a:blip r:embed="rId3" cstate="print"/>
            <a:stretch>
              <a:fillRect/>
            </a:stretch>
          </a:blipFill>
        </p:spPr>
        <p:txBody>
          <a:bodyPr wrap="square" lIns="0" tIns="0" rIns="0" bIns="0" rtlCol="0"/>
          <a:lstStyle/>
          <a:p>
            <a:endParaRPr/>
          </a:p>
        </p:txBody>
      </p:sp>
      <p:sp>
        <p:nvSpPr>
          <p:cNvPr id="15" name="object 15"/>
          <p:cNvSpPr/>
          <p:nvPr/>
        </p:nvSpPr>
        <p:spPr>
          <a:xfrm>
            <a:off x="8226344" y="303711"/>
            <a:ext cx="281269" cy="6257493"/>
          </a:xfrm>
          <a:prstGeom prst="rect">
            <a:avLst/>
          </a:prstGeom>
          <a:blipFill>
            <a:blip r:embed="rId4" cstate="print"/>
            <a:stretch>
              <a:fillRect/>
            </a:stretch>
          </a:blipFill>
        </p:spPr>
        <p:txBody>
          <a:bodyPr wrap="square" lIns="0" tIns="0" rIns="0" bIns="0" rtlCol="0"/>
          <a:lstStyle/>
          <a:p>
            <a:endParaRPr/>
          </a:p>
        </p:txBody>
      </p:sp>
      <p:sp>
        <p:nvSpPr>
          <p:cNvPr id="16" name="object 16"/>
          <p:cNvSpPr txBox="1">
            <a:spLocks noGrp="1"/>
          </p:cNvSpPr>
          <p:nvPr>
            <p:ph type="title"/>
          </p:nvPr>
        </p:nvSpPr>
        <p:spPr>
          <a:xfrm>
            <a:off x="323528" y="0"/>
            <a:ext cx="8229600" cy="676684"/>
          </a:xfrm>
          <a:prstGeom prst="rect">
            <a:avLst/>
          </a:prstGeom>
        </p:spPr>
        <p:txBody>
          <a:bodyPr vert="horz" wrap="square" lIns="0" tIns="121500" rIns="0" bIns="0" rtlCol="0">
            <a:spAutoFit/>
          </a:bodyPr>
          <a:lstStyle/>
          <a:p>
            <a:pPr>
              <a:lnSpc>
                <a:spcPct val="100000"/>
              </a:lnSpc>
            </a:pPr>
            <a:r>
              <a:rPr spc="-4" dirty="0"/>
              <a:t>IN</a:t>
            </a:r>
            <a:r>
              <a:rPr spc="4" dirty="0"/>
              <a:t>T</a:t>
            </a:r>
            <a:r>
              <a:rPr spc="-18" dirty="0"/>
              <a:t>UITIVO</a:t>
            </a:r>
          </a:p>
        </p:txBody>
      </p:sp>
      <p:sp>
        <p:nvSpPr>
          <p:cNvPr id="17" name="object 17"/>
          <p:cNvSpPr txBox="1"/>
          <p:nvPr/>
        </p:nvSpPr>
        <p:spPr>
          <a:xfrm>
            <a:off x="1144954" y="1789677"/>
            <a:ext cx="3067005" cy="512961"/>
          </a:xfrm>
          <a:prstGeom prst="rect">
            <a:avLst/>
          </a:prstGeom>
        </p:spPr>
        <p:txBody>
          <a:bodyPr vert="horz" wrap="square" lIns="0" tIns="0" rIns="0" bIns="0" rtlCol="0">
            <a:spAutoFit/>
          </a:bodyPr>
          <a:lstStyle/>
          <a:p>
            <a:pPr marL="11133" marR="4452">
              <a:lnSpc>
                <a:spcPts val="1999"/>
              </a:lnSpc>
            </a:pPr>
            <a:r>
              <a:rPr dirty="0">
                <a:solidFill>
                  <a:srgbClr val="FFFFFF"/>
                </a:solidFill>
                <a:latin typeface="Tahoma"/>
                <a:cs typeface="Tahoma"/>
              </a:rPr>
              <a:t>Es</a:t>
            </a:r>
            <a:r>
              <a:rPr spc="4" dirty="0">
                <a:solidFill>
                  <a:srgbClr val="FFFFFF"/>
                </a:solidFill>
                <a:latin typeface="Tahoma"/>
                <a:cs typeface="Tahoma"/>
              </a:rPr>
              <a:t>e</a:t>
            </a:r>
            <a:r>
              <a:rPr spc="-13" dirty="0">
                <a:solidFill>
                  <a:srgbClr val="FFFFFF"/>
                </a:solidFill>
                <a:latin typeface="Tahoma"/>
                <a:cs typeface="Tahoma"/>
              </a:rPr>
              <a:t>mpi</a:t>
            </a:r>
            <a:r>
              <a:rPr spc="-9" dirty="0">
                <a:solidFill>
                  <a:srgbClr val="FFFFFF"/>
                </a:solidFill>
                <a:latin typeface="Tahoma"/>
                <a:cs typeface="Tahoma"/>
              </a:rPr>
              <a:t> di </a:t>
            </a:r>
            <a:r>
              <a:rPr spc="4" dirty="0">
                <a:solidFill>
                  <a:srgbClr val="FFFFFF"/>
                </a:solidFill>
                <a:latin typeface="Tahoma"/>
                <a:cs typeface="Tahoma"/>
              </a:rPr>
              <a:t>s</a:t>
            </a:r>
            <a:r>
              <a:rPr spc="-9" dirty="0">
                <a:solidFill>
                  <a:srgbClr val="FFFFFF"/>
                </a:solidFill>
                <a:latin typeface="Tahoma"/>
                <a:cs typeface="Tahoma"/>
              </a:rPr>
              <a:t>t</a:t>
            </a:r>
            <a:r>
              <a:rPr spc="-4" dirty="0">
                <a:solidFill>
                  <a:srgbClr val="FFFFFF"/>
                </a:solidFill>
                <a:latin typeface="Tahoma"/>
                <a:cs typeface="Tahoma"/>
              </a:rPr>
              <a:t>r</a:t>
            </a:r>
            <a:r>
              <a:rPr spc="-9" dirty="0">
                <a:solidFill>
                  <a:srgbClr val="FFFFFF"/>
                </a:solidFill>
                <a:latin typeface="Tahoma"/>
                <a:cs typeface="Tahoma"/>
              </a:rPr>
              <a:t>at</a:t>
            </a:r>
            <a:r>
              <a:rPr spc="4" dirty="0">
                <a:solidFill>
                  <a:srgbClr val="FFFFFF"/>
                </a:solidFill>
                <a:latin typeface="Tahoma"/>
                <a:cs typeface="Tahoma"/>
              </a:rPr>
              <a:t>e</a:t>
            </a:r>
            <a:r>
              <a:rPr spc="-9" dirty="0">
                <a:solidFill>
                  <a:srgbClr val="FFFFFF"/>
                </a:solidFill>
                <a:latin typeface="Tahoma"/>
                <a:cs typeface="Tahoma"/>
              </a:rPr>
              <a:t>gie </a:t>
            </a:r>
            <a:r>
              <a:rPr dirty="0">
                <a:solidFill>
                  <a:srgbClr val="FFFFFF"/>
                </a:solidFill>
                <a:latin typeface="Tahoma"/>
                <a:cs typeface="Tahoma"/>
              </a:rPr>
              <a:t>dell’in</a:t>
            </a:r>
            <a:r>
              <a:rPr spc="9" dirty="0">
                <a:solidFill>
                  <a:srgbClr val="FFFFFF"/>
                </a:solidFill>
                <a:latin typeface="Tahoma"/>
                <a:cs typeface="Tahoma"/>
              </a:rPr>
              <a:t>s</a:t>
            </a:r>
            <a:r>
              <a:rPr spc="4" dirty="0">
                <a:solidFill>
                  <a:srgbClr val="FFFFFF"/>
                </a:solidFill>
                <a:latin typeface="Tahoma"/>
                <a:cs typeface="Tahoma"/>
              </a:rPr>
              <a:t>e</a:t>
            </a:r>
            <a:r>
              <a:rPr dirty="0">
                <a:solidFill>
                  <a:srgbClr val="FFFFFF"/>
                </a:solidFill>
                <a:latin typeface="Tahoma"/>
                <a:cs typeface="Tahoma"/>
              </a:rPr>
              <a:t>gn</a:t>
            </a:r>
            <a:r>
              <a:rPr spc="-13" dirty="0">
                <a:solidFill>
                  <a:srgbClr val="FFFFFF"/>
                </a:solidFill>
                <a:latin typeface="Tahoma"/>
                <a:cs typeface="Tahoma"/>
              </a:rPr>
              <a:t>a</a:t>
            </a:r>
            <a:r>
              <a:rPr dirty="0">
                <a:solidFill>
                  <a:srgbClr val="FFFFFF"/>
                </a:solidFill>
                <a:latin typeface="Tahoma"/>
                <a:cs typeface="Tahoma"/>
              </a:rPr>
              <a:t>nte</a:t>
            </a:r>
            <a:endParaRPr dirty="0">
              <a:latin typeface="Tahoma"/>
              <a:cs typeface="Tahoma"/>
            </a:endParaRPr>
          </a:p>
        </p:txBody>
      </p:sp>
      <p:sp>
        <p:nvSpPr>
          <p:cNvPr id="18" name="object 18"/>
          <p:cNvSpPr txBox="1"/>
          <p:nvPr/>
        </p:nvSpPr>
        <p:spPr>
          <a:xfrm>
            <a:off x="1335981" y="2545018"/>
            <a:ext cx="2447269" cy="2219069"/>
          </a:xfrm>
          <a:prstGeom prst="rect">
            <a:avLst/>
          </a:prstGeom>
        </p:spPr>
        <p:txBody>
          <a:bodyPr vert="horz" wrap="square" lIns="0" tIns="0" rIns="0" bIns="0" rtlCol="0">
            <a:spAutoFit/>
          </a:bodyPr>
          <a:lstStyle/>
          <a:p>
            <a:pPr marL="28946" marR="4452" indent="-17814">
              <a:lnSpc>
                <a:spcPct val="103099"/>
              </a:lnSpc>
            </a:pPr>
            <a:r>
              <a:rPr sz="2000" spc="-4" dirty="0">
                <a:latin typeface="Tahoma"/>
                <a:cs typeface="Tahoma"/>
              </a:rPr>
              <a:t>N</a:t>
            </a:r>
            <a:r>
              <a:rPr sz="2000" spc="9" dirty="0">
                <a:latin typeface="Tahoma"/>
                <a:cs typeface="Tahoma"/>
              </a:rPr>
              <a:t>e</a:t>
            </a:r>
            <a:r>
              <a:rPr sz="2000" spc="-9" dirty="0">
                <a:latin typeface="Tahoma"/>
                <a:cs typeface="Tahoma"/>
              </a:rPr>
              <a:t>l</a:t>
            </a:r>
            <a:r>
              <a:rPr sz="2000" spc="-22" dirty="0">
                <a:latin typeface="Tahoma"/>
                <a:cs typeface="Tahoma"/>
              </a:rPr>
              <a:t>l</a:t>
            </a:r>
            <a:r>
              <a:rPr sz="2000" dirty="0">
                <a:latin typeface="Tahoma"/>
                <a:cs typeface="Tahoma"/>
              </a:rPr>
              <a:t>e</a:t>
            </a:r>
            <a:r>
              <a:rPr sz="2000" spc="4" dirty="0">
                <a:latin typeface="Tahoma"/>
                <a:cs typeface="Tahoma"/>
              </a:rPr>
              <a:t> </a:t>
            </a:r>
            <a:r>
              <a:rPr sz="2000" spc="-13" dirty="0">
                <a:latin typeface="Tahoma"/>
                <a:cs typeface="Tahoma"/>
              </a:rPr>
              <a:t>spie</a:t>
            </a:r>
            <a:r>
              <a:rPr sz="2000" dirty="0">
                <a:latin typeface="Tahoma"/>
                <a:cs typeface="Tahoma"/>
              </a:rPr>
              <a:t>g</a:t>
            </a:r>
            <a:r>
              <a:rPr sz="2000" spc="-22" dirty="0">
                <a:latin typeface="Tahoma"/>
                <a:cs typeface="Tahoma"/>
              </a:rPr>
              <a:t>a</a:t>
            </a:r>
            <a:r>
              <a:rPr sz="2000" spc="-18" dirty="0">
                <a:latin typeface="Tahoma"/>
                <a:cs typeface="Tahoma"/>
              </a:rPr>
              <a:t>zio</a:t>
            </a:r>
            <a:r>
              <a:rPr sz="2000" spc="-9" dirty="0">
                <a:latin typeface="Tahoma"/>
                <a:cs typeface="Tahoma"/>
              </a:rPr>
              <a:t>ni </a:t>
            </a:r>
            <a:r>
              <a:rPr sz="2000" spc="-4" dirty="0">
                <a:latin typeface="Tahoma"/>
                <a:cs typeface="Tahoma"/>
              </a:rPr>
              <a:t>se</a:t>
            </a:r>
            <a:r>
              <a:rPr sz="2000" spc="4" dirty="0">
                <a:latin typeface="Tahoma"/>
                <a:cs typeface="Tahoma"/>
              </a:rPr>
              <a:t>g</a:t>
            </a:r>
            <a:r>
              <a:rPr sz="2000" spc="-13" dirty="0">
                <a:latin typeface="Tahoma"/>
                <a:cs typeface="Tahoma"/>
              </a:rPr>
              <a:t>ue</a:t>
            </a:r>
            <a:r>
              <a:rPr sz="2000" spc="-4" dirty="0">
                <a:latin typeface="Tahoma"/>
                <a:cs typeface="Tahoma"/>
              </a:rPr>
              <a:t> </a:t>
            </a:r>
            <a:r>
              <a:rPr sz="2000" spc="-13" dirty="0">
                <a:latin typeface="Tahoma"/>
                <a:cs typeface="Tahoma"/>
              </a:rPr>
              <a:t>a</a:t>
            </a:r>
            <a:r>
              <a:rPr sz="2000" dirty="0">
                <a:latin typeface="Tahoma"/>
                <a:cs typeface="Tahoma"/>
              </a:rPr>
              <a:t> </a:t>
            </a:r>
            <a:r>
              <a:rPr sz="2000" spc="-18" dirty="0">
                <a:latin typeface="Tahoma"/>
                <a:cs typeface="Tahoma"/>
              </a:rPr>
              <a:t>l</a:t>
            </a:r>
            <a:r>
              <a:rPr sz="2000" spc="-9" dirty="0">
                <a:latin typeface="Tahoma"/>
                <a:cs typeface="Tahoma"/>
              </a:rPr>
              <a:t>i</a:t>
            </a:r>
            <a:r>
              <a:rPr sz="2000" spc="-22" dirty="0">
                <a:latin typeface="Tahoma"/>
                <a:cs typeface="Tahoma"/>
              </a:rPr>
              <a:t>n</a:t>
            </a:r>
            <a:r>
              <a:rPr sz="2000" spc="9" dirty="0">
                <a:latin typeface="Tahoma"/>
                <a:cs typeface="Tahoma"/>
              </a:rPr>
              <a:t>e</a:t>
            </a:r>
            <a:r>
              <a:rPr sz="2000" dirty="0">
                <a:latin typeface="Tahoma"/>
                <a:cs typeface="Tahoma"/>
              </a:rPr>
              <a:t>e</a:t>
            </a:r>
            <a:r>
              <a:rPr sz="2000" spc="4" dirty="0">
                <a:latin typeface="Tahoma"/>
                <a:cs typeface="Tahoma"/>
              </a:rPr>
              <a:t> </a:t>
            </a:r>
            <a:r>
              <a:rPr sz="2000" spc="-26" dirty="0">
                <a:latin typeface="Tahoma"/>
                <a:cs typeface="Tahoma"/>
              </a:rPr>
              <a:t>g</a:t>
            </a:r>
            <a:r>
              <a:rPr sz="2000" spc="4" dirty="0">
                <a:latin typeface="Tahoma"/>
                <a:cs typeface="Tahoma"/>
              </a:rPr>
              <a:t>e</a:t>
            </a:r>
            <a:r>
              <a:rPr sz="2000" dirty="0">
                <a:latin typeface="Tahoma"/>
                <a:cs typeface="Tahoma"/>
              </a:rPr>
              <a:t>ne</a:t>
            </a:r>
            <a:r>
              <a:rPr sz="2000" spc="-22" dirty="0">
                <a:latin typeface="Tahoma"/>
                <a:cs typeface="Tahoma"/>
              </a:rPr>
              <a:t>ra</a:t>
            </a:r>
            <a:r>
              <a:rPr sz="2000" spc="-9" dirty="0">
                <a:latin typeface="Tahoma"/>
                <a:cs typeface="Tahoma"/>
              </a:rPr>
              <a:t>li la</a:t>
            </a:r>
            <a:r>
              <a:rPr sz="2000" spc="-13" dirty="0">
                <a:latin typeface="Tahoma"/>
                <a:cs typeface="Tahoma"/>
              </a:rPr>
              <a:t> </a:t>
            </a:r>
            <a:r>
              <a:rPr sz="2000" spc="-4" dirty="0">
                <a:latin typeface="Tahoma"/>
                <a:cs typeface="Tahoma"/>
              </a:rPr>
              <a:t>scal</a:t>
            </a:r>
            <a:r>
              <a:rPr sz="2000" spc="4" dirty="0">
                <a:latin typeface="Tahoma"/>
                <a:cs typeface="Tahoma"/>
              </a:rPr>
              <a:t>e</a:t>
            </a:r>
            <a:r>
              <a:rPr sz="2000" spc="-13" dirty="0">
                <a:latin typeface="Tahoma"/>
                <a:cs typeface="Tahoma"/>
              </a:rPr>
              <a:t>tta</a:t>
            </a:r>
            <a:r>
              <a:rPr sz="2000" spc="-9" dirty="0">
                <a:latin typeface="Tahoma"/>
                <a:cs typeface="Tahoma"/>
              </a:rPr>
              <a:t> d</a:t>
            </a:r>
            <a:r>
              <a:rPr sz="2000" spc="4" dirty="0">
                <a:latin typeface="Tahoma"/>
                <a:cs typeface="Tahoma"/>
              </a:rPr>
              <a:t>e</a:t>
            </a:r>
            <a:r>
              <a:rPr sz="2000" spc="-9" dirty="0">
                <a:latin typeface="Tahoma"/>
                <a:cs typeface="Tahoma"/>
              </a:rPr>
              <a:t>gli </a:t>
            </a:r>
            <a:r>
              <a:rPr sz="2000" spc="-22" dirty="0">
                <a:latin typeface="Tahoma"/>
                <a:cs typeface="Tahoma"/>
              </a:rPr>
              <a:t>a</a:t>
            </a:r>
            <a:r>
              <a:rPr sz="2000" spc="-9" dirty="0">
                <a:latin typeface="Tahoma"/>
                <a:cs typeface="Tahoma"/>
              </a:rPr>
              <a:t>rg</a:t>
            </a:r>
            <a:r>
              <a:rPr sz="2000" spc="-22" dirty="0">
                <a:latin typeface="Tahoma"/>
                <a:cs typeface="Tahoma"/>
              </a:rPr>
              <a:t>o</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i,</a:t>
            </a:r>
            <a:r>
              <a:rPr sz="2000" spc="-4" dirty="0">
                <a:latin typeface="Tahoma"/>
                <a:cs typeface="Tahoma"/>
              </a:rPr>
              <a:t> c</a:t>
            </a:r>
            <a:r>
              <a:rPr sz="2000" spc="-9" dirty="0">
                <a:latin typeface="Tahoma"/>
                <a:cs typeface="Tahoma"/>
              </a:rPr>
              <a:t>h</a:t>
            </a:r>
            <a:r>
              <a:rPr sz="2000" dirty="0">
                <a:latin typeface="Tahoma"/>
                <a:cs typeface="Tahoma"/>
              </a:rPr>
              <a:t>e</a:t>
            </a:r>
            <a:r>
              <a:rPr sz="2000" spc="4" dirty="0">
                <a:latin typeface="Tahoma"/>
                <a:cs typeface="Tahoma"/>
              </a:rPr>
              <a:t> </a:t>
            </a:r>
            <a:r>
              <a:rPr sz="2000" spc="-9" dirty="0">
                <a:latin typeface="Tahoma"/>
                <a:cs typeface="Tahoma"/>
              </a:rPr>
              <a:t>p</a:t>
            </a:r>
            <a:r>
              <a:rPr sz="2000" spc="4" dirty="0">
                <a:latin typeface="Tahoma"/>
                <a:cs typeface="Tahoma"/>
              </a:rPr>
              <a:t>e</a:t>
            </a:r>
            <a:r>
              <a:rPr sz="2000" spc="-9" dirty="0">
                <a:latin typeface="Tahoma"/>
                <a:cs typeface="Tahoma"/>
              </a:rPr>
              <a:t>r</a:t>
            </a:r>
            <a:r>
              <a:rPr sz="2000" spc="-13" dirty="0">
                <a:latin typeface="Tahoma"/>
                <a:cs typeface="Tahoma"/>
              </a:rPr>
              <a:t>ò</a:t>
            </a:r>
            <a:r>
              <a:rPr sz="2000" spc="-9" dirty="0">
                <a:latin typeface="Tahoma"/>
                <a:cs typeface="Tahoma"/>
              </a:rPr>
              <a:t> </a:t>
            </a:r>
            <a:r>
              <a:rPr sz="2000" spc="-13" dirty="0">
                <a:latin typeface="Tahoma"/>
                <a:cs typeface="Tahoma"/>
              </a:rPr>
              <a:t>m</a:t>
            </a:r>
            <a:r>
              <a:rPr sz="2000" spc="-22" dirty="0">
                <a:latin typeface="Tahoma"/>
                <a:cs typeface="Tahoma"/>
              </a:rPr>
              <a:t>o</a:t>
            </a:r>
            <a:r>
              <a:rPr sz="2000" spc="-9" dirty="0">
                <a:latin typeface="Tahoma"/>
                <a:cs typeface="Tahoma"/>
              </a:rPr>
              <a:t>difica</a:t>
            </a:r>
            <a:r>
              <a:rPr sz="2000" spc="-18" dirty="0">
                <a:latin typeface="Tahoma"/>
                <a:cs typeface="Tahoma"/>
              </a:rPr>
              <a:t> s</a:t>
            </a:r>
            <a:r>
              <a:rPr sz="2000" spc="-22" dirty="0">
                <a:latin typeface="Tahoma"/>
                <a:cs typeface="Tahoma"/>
              </a:rPr>
              <a:t>u</a:t>
            </a:r>
            <a:r>
              <a:rPr sz="2000" spc="-9" dirty="0">
                <a:latin typeface="Tahoma"/>
                <a:cs typeface="Tahoma"/>
              </a:rPr>
              <a:t>l</a:t>
            </a:r>
            <a:r>
              <a:rPr sz="2000" spc="-22" dirty="0">
                <a:latin typeface="Tahoma"/>
                <a:cs typeface="Tahoma"/>
              </a:rPr>
              <a:t>l</a:t>
            </a:r>
            <a:r>
              <a:rPr sz="2000" spc="-13" dirty="0">
                <a:latin typeface="Tahoma"/>
                <a:cs typeface="Tahoma"/>
              </a:rPr>
              <a:t>a</a:t>
            </a:r>
            <a:r>
              <a:rPr sz="2000" spc="-9" dirty="0">
                <a:latin typeface="Tahoma"/>
                <a:cs typeface="Tahoma"/>
              </a:rPr>
              <a:t> ba</a:t>
            </a:r>
            <a:r>
              <a:rPr sz="2000" spc="-4" dirty="0">
                <a:latin typeface="Tahoma"/>
                <a:cs typeface="Tahoma"/>
              </a:rPr>
              <a:t>s</a:t>
            </a:r>
            <a:r>
              <a:rPr sz="2000" dirty="0">
                <a:latin typeface="Tahoma"/>
                <a:cs typeface="Tahoma"/>
              </a:rPr>
              <a:t>e</a:t>
            </a:r>
            <a:r>
              <a:rPr sz="2000" spc="-4" dirty="0">
                <a:latin typeface="Tahoma"/>
                <a:cs typeface="Tahoma"/>
              </a:rPr>
              <a:t> </a:t>
            </a:r>
            <a:r>
              <a:rPr sz="2000" spc="-9" dirty="0">
                <a:latin typeface="Tahoma"/>
                <a:cs typeface="Tahoma"/>
              </a:rPr>
              <a:t>di r</a:t>
            </a:r>
            <a:r>
              <a:rPr sz="2000" spc="-13" dirty="0">
                <a:latin typeface="Tahoma"/>
                <a:cs typeface="Tahoma"/>
              </a:rPr>
              <a:t>ima</a:t>
            </a:r>
            <a:r>
              <a:rPr sz="2000" spc="-22" dirty="0">
                <a:latin typeface="Tahoma"/>
                <a:cs typeface="Tahoma"/>
              </a:rPr>
              <a:t>n</a:t>
            </a:r>
            <a:r>
              <a:rPr sz="2000" spc="-9" dirty="0">
                <a:latin typeface="Tahoma"/>
                <a:cs typeface="Tahoma"/>
              </a:rPr>
              <a:t>di</a:t>
            </a:r>
            <a:r>
              <a:rPr sz="2000" dirty="0">
                <a:latin typeface="Tahoma"/>
                <a:cs typeface="Tahoma"/>
              </a:rPr>
              <a:t> e</a:t>
            </a:r>
            <a:r>
              <a:rPr sz="2000" spc="-4" dirty="0">
                <a:latin typeface="Tahoma"/>
                <a:cs typeface="Tahoma"/>
              </a:rPr>
              <a:t> </a:t>
            </a:r>
            <a:r>
              <a:rPr sz="2000" spc="-9" dirty="0">
                <a:latin typeface="Tahoma"/>
                <a:cs typeface="Tahoma"/>
              </a:rPr>
              <a:t>d</a:t>
            </a:r>
            <a:r>
              <a:rPr sz="2000" spc="4" dirty="0">
                <a:latin typeface="Tahoma"/>
                <a:cs typeface="Tahoma"/>
              </a:rPr>
              <a:t>e</a:t>
            </a:r>
            <a:r>
              <a:rPr sz="2000" spc="-9" dirty="0">
                <a:latin typeface="Tahoma"/>
                <a:cs typeface="Tahoma"/>
              </a:rPr>
              <a:t>gli</a:t>
            </a:r>
            <a:r>
              <a:rPr sz="2000" spc="-13" dirty="0">
                <a:latin typeface="Tahoma"/>
                <a:cs typeface="Tahoma"/>
              </a:rPr>
              <a:t> </a:t>
            </a:r>
            <a:r>
              <a:rPr sz="2000" spc="-22" dirty="0">
                <a:latin typeface="Tahoma"/>
                <a:cs typeface="Tahoma"/>
              </a:rPr>
              <a:t>a</a:t>
            </a:r>
            <a:r>
              <a:rPr sz="2000" spc="-9" dirty="0">
                <a:latin typeface="Tahoma"/>
                <a:cs typeface="Tahoma"/>
              </a:rPr>
              <a:t>l</a:t>
            </a:r>
            <a:r>
              <a:rPr sz="2000" spc="-22" dirty="0">
                <a:latin typeface="Tahoma"/>
                <a:cs typeface="Tahoma"/>
              </a:rPr>
              <a:t>u</a:t>
            </a:r>
            <a:r>
              <a:rPr sz="2000" spc="-13" dirty="0">
                <a:latin typeface="Tahoma"/>
                <a:cs typeface="Tahoma"/>
              </a:rPr>
              <a:t>nni</a:t>
            </a:r>
            <a:endParaRPr sz="2000" dirty="0">
              <a:latin typeface="Tahoma"/>
              <a:cs typeface="Tahoma"/>
            </a:endParaRPr>
          </a:p>
        </p:txBody>
      </p:sp>
      <p:sp>
        <p:nvSpPr>
          <p:cNvPr id="19" name="object 19"/>
          <p:cNvSpPr txBox="1"/>
          <p:nvPr/>
        </p:nvSpPr>
        <p:spPr>
          <a:xfrm>
            <a:off x="4464486" y="1927989"/>
            <a:ext cx="2915825" cy="276999"/>
          </a:xfrm>
          <a:prstGeom prst="rect">
            <a:avLst/>
          </a:prstGeom>
        </p:spPr>
        <p:txBody>
          <a:bodyPr vert="horz" wrap="square" lIns="0" tIns="0" rIns="0" bIns="0" rtlCol="0">
            <a:spAutoFit/>
          </a:bodyPr>
          <a:lstStyle/>
          <a:p>
            <a:pPr marL="11133"/>
            <a:r>
              <a:rPr spc="-9" dirty="0">
                <a:solidFill>
                  <a:srgbClr val="FFFFFF"/>
                </a:solidFill>
                <a:latin typeface="Tahoma"/>
                <a:cs typeface="Tahoma"/>
              </a:rPr>
              <a:t>Alun</a:t>
            </a:r>
            <a:r>
              <a:rPr spc="-13" dirty="0">
                <a:solidFill>
                  <a:srgbClr val="FFFFFF"/>
                </a:solidFill>
                <a:latin typeface="Tahoma"/>
                <a:cs typeface="Tahoma"/>
              </a:rPr>
              <a:t>no</a:t>
            </a:r>
            <a:r>
              <a:rPr spc="-9" dirty="0">
                <a:solidFill>
                  <a:srgbClr val="FFFFFF"/>
                </a:solidFill>
                <a:latin typeface="Tahoma"/>
                <a:cs typeface="Tahoma"/>
              </a:rPr>
              <a:t> </a:t>
            </a:r>
            <a:r>
              <a:rPr spc="-4" dirty="0">
                <a:solidFill>
                  <a:srgbClr val="FFFFFF"/>
                </a:solidFill>
                <a:latin typeface="Tahoma"/>
                <a:cs typeface="Tahoma"/>
              </a:rPr>
              <a:t>c</a:t>
            </a:r>
            <a:r>
              <a:rPr spc="-9" dirty="0">
                <a:solidFill>
                  <a:srgbClr val="FFFFFF"/>
                </a:solidFill>
                <a:latin typeface="Tahoma"/>
                <a:cs typeface="Tahoma"/>
              </a:rPr>
              <a:t>o</a:t>
            </a:r>
            <a:r>
              <a:rPr spc="-13" dirty="0">
                <a:solidFill>
                  <a:srgbClr val="FFFFFF"/>
                </a:solidFill>
                <a:latin typeface="Tahoma"/>
                <a:cs typeface="Tahoma"/>
              </a:rPr>
              <a:t>n</a:t>
            </a:r>
            <a:r>
              <a:rPr dirty="0">
                <a:solidFill>
                  <a:srgbClr val="FFFFFF"/>
                </a:solidFill>
                <a:latin typeface="Tahoma"/>
                <a:cs typeface="Tahoma"/>
              </a:rPr>
              <a:t> </a:t>
            </a:r>
            <a:r>
              <a:rPr spc="-4" dirty="0">
                <a:solidFill>
                  <a:srgbClr val="FFFFFF"/>
                </a:solidFill>
                <a:latin typeface="Tahoma"/>
                <a:cs typeface="Tahoma"/>
              </a:rPr>
              <a:t>D</a:t>
            </a:r>
            <a:r>
              <a:rPr spc="4" dirty="0">
                <a:solidFill>
                  <a:srgbClr val="FFFFFF"/>
                </a:solidFill>
                <a:latin typeface="Tahoma"/>
                <a:cs typeface="Tahoma"/>
              </a:rPr>
              <a:t>S</a:t>
            </a:r>
            <a:r>
              <a:rPr spc="-13" dirty="0">
                <a:solidFill>
                  <a:srgbClr val="FFFFFF"/>
                </a:solidFill>
                <a:latin typeface="Tahoma"/>
                <a:cs typeface="Tahoma"/>
              </a:rPr>
              <a:t>A</a:t>
            </a:r>
            <a:endParaRPr dirty="0">
              <a:latin typeface="Tahoma"/>
              <a:cs typeface="Tahoma"/>
            </a:endParaRPr>
          </a:p>
        </p:txBody>
      </p:sp>
      <p:sp>
        <p:nvSpPr>
          <p:cNvPr id="20" name="object 20"/>
          <p:cNvSpPr txBox="1"/>
          <p:nvPr/>
        </p:nvSpPr>
        <p:spPr>
          <a:xfrm>
            <a:off x="4681687" y="2545018"/>
            <a:ext cx="2388626" cy="2266646"/>
          </a:xfrm>
          <a:prstGeom prst="rect">
            <a:avLst/>
          </a:prstGeom>
        </p:spPr>
        <p:txBody>
          <a:bodyPr vert="horz" wrap="square" lIns="0" tIns="0" rIns="0" bIns="0" rtlCol="0">
            <a:spAutoFit/>
          </a:bodyPr>
          <a:lstStyle/>
          <a:p>
            <a:pPr marL="26163" marR="4452" indent="-15588">
              <a:lnSpc>
                <a:spcPct val="103099"/>
              </a:lnSpc>
            </a:pPr>
            <a:r>
              <a:rPr sz="2000" spc="-9" dirty="0">
                <a:latin typeface="Tahoma"/>
                <a:cs typeface="Tahoma"/>
              </a:rPr>
              <a:t>P</a:t>
            </a:r>
            <a:r>
              <a:rPr sz="2000" spc="-13" dirty="0">
                <a:latin typeface="Tahoma"/>
                <a:cs typeface="Tahoma"/>
              </a:rPr>
              <a:t>uò </a:t>
            </a:r>
            <a:r>
              <a:rPr sz="2000" spc="-22" dirty="0">
                <a:latin typeface="Tahoma"/>
                <a:cs typeface="Tahoma"/>
              </a:rPr>
              <a:t>a</a:t>
            </a:r>
            <a:r>
              <a:rPr sz="2000" spc="-9" dirty="0">
                <a:latin typeface="Tahoma"/>
                <a:cs typeface="Tahoma"/>
              </a:rPr>
              <a:t>b</a:t>
            </a:r>
            <a:r>
              <a:rPr sz="2000" dirty="0">
                <a:latin typeface="Tahoma"/>
                <a:cs typeface="Tahoma"/>
              </a:rPr>
              <a:t>i</a:t>
            </a:r>
            <a:r>
              <a:rPr sz="2000" spc="-13" dirty="0">
                <a:latin typeface="Tahoma"/>
                <a:cs typeface="Tahoma"/>
              </a:rPr>
              <a:t>tu</a:t>
            </a:r>
            <a:r>
              <a:rPr sz="2000" spc="-9" dirty="0">
                <a:latin typeface="Tahoma"/>
                <a:cs typeface="Tahoma"/>
              </a:rPr>
              <a:t>ar</a:t>
            </a:r>
            <a:r>
              <a:rPr sz="2000" spc="-18" dirty="0">
                <a:latin typeface="Tahoma"/>
                <a:cs typeface="Tahoma"/>
              </a:rPr>
              <a:t>s</a:t>
            </a:r>
            <a:r>
              <a:rPr sz="2000" spc="-9" dirty="0">
                <a:latin typeface="Tahoma"/>
                <a:cs typeface="Tahoma"/>
              </a:rPr>
              <a:t>i</a:t>
            </a:r>
            <a:r>
              <a:rPr sz="2000" spc="-13" dirty="0">
                <a:latin typeface="Tahoma"/>
                <a:cs typeface="Tahoma"/>
              </a:rPr>
              <a:t> </a:t>
            </a:r>
            <a:r>
              <a:rPr sz="2000" spc="-9" dirty="0">
                <a:latin typeface="Tahoma"/>
                <a:cs typeface="Tahoma"/>
              </a:rPr>
              <a:t>al r</a:t>
            </a:r>
            <a:r>
              <a:rPr sz="2000" spc="-22" dirty="0">
                <a:latin typeface="Tahoma"/>
                <a:cs typeface="Tahoma"/>
              </a:rPr>
              <a:t>a</a:t>
            </a:r>
            <a:r>
              <a:rPr sz="2000" spc="-9" dirty="0">
                <a:latin typeface="Tahoma"/>
                <a:cs typeface="Tahoma"/>
              </a:rPr>
              <a:t>gi</a:t>
            </a:r>
            <a:r>
              <a:rPr sz="2000" spc="-31" dirty="0">
                <a:latin typeface="Tahoma"/>
                <a:cs typeface="Tahoma"/>
              </a:rPr>
              <a:t>o</a:t>
            </a:r>
            <a:r>
              <a:rPr sz="2000" spc="-4" dirty="0">
                <a:latin typeface="Tahoma"/>
                <a:cs typeface="Tahoma"/>
              </a:rPr>
              <a:t>n</a:t>
            </a:r>
            <a:r>
              <a:rPr sz="2000" spc="-22" dirty="0">
                <a:latin typeface="Tahoma"/>
                <a:cs typeface="Tahoma"/>
              </a:rPr>
              <a:t>a</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to</a:t>
            </a:r>
            <a:r>
              <a:rPr sz="2000" spc="-9" dirty="0">
                <a:latin typeface="Tahoma"/>
                <a:cs typeface="Tahoma"/>
              </a:rPr>
              <a:t> i</a:t>
            </a:r>
            <a:r>
              <a:rPr sz="2000" spc="-22" dirty="0">
                <a:latin typeface="Tahoma"/>
                <a:cs typeface="Tahoma"/>
              </a:rPr>
              <a:t>n</a:t>
            </a:r>
            <a:r>
              <a:rPr sz="2000" spc="-13" dirty="0">
                <a:latin typeface="Tahoma"/>
                <a:cs typeface="Tahoma"/>
              </a:rPr>
              <a:t>tu</a:t>
            </a:r>
            <a:r>
              <a:rPr sz="2000" spc="-4" dirty="0">
                <a:latin typeface="Tahoma"/>
                <a:cs typeface="Tahoma"/>
              </a:rPr>
              <a:t>i</a:t>
            </a:r>
            <a:r>
              <a:rPr sz="2000" spc="-13" dirty="0">
                <a:latin typeface="Tahoma"/>
                <a:cs typeface="Tahoma"/>
              </a:rPr>
              <a:t>t</a:t>
            </a:r>
            <a:r>
              <a:rPr sz="2000" spc="-9" dirty="0">
                <a:latin typeface="Tahoma"/>
                <a:cs typeface="Tahoma"/>
              </a:rPr>
              <a:t>ivo </a:t>
            </a:r>
            <a:r>
              <a:rPr sz="2000" dirty="0">
                <a:latin typeface="Tahoma"/>
                <a:cs typeface="Tahoma"/>
              </a:rPr>
              <a:t>e</a:t>
            </a:r>
            <a:r>
              <a:rPr sz="2000" spc="4" dirty="0">
                <a:latin typeface="Tahoma"/>
                <a:cs typeface="Tahoma"/>
              </a:rPr>
              <a:t> </a:t>
            </a:r>
            <a:r>
              <a:rPr sz="2000" spc="-13" dirty="0">
                <a:latin typeface="Tahoma"/>
                <a:cs typeface="Tahoma"/>
              </a:rPr>
              <a:t>im</a:t>
            </a:r>
            <a:r>
              <a:rPr sz="2000" spc="-9" dirty="0">
                <a:latin typeface="Tahoma"/>
                <a:cs typeface="Tahoma"/>
              </a:rPr>
              <a:t>p</a:t>
            </a:r>
            <a:r>
              <a:rPr sz="2000" spc="-22" dirty="0">
                <a:latin typeface="Tahoma"/>
                <a:cs typeface="Tahoma"/>
              </a:rPr>
              <a:t>a</a:t>
            </a:r>
            <a:r>
              <a:rPr sz="2000" spc="-9" dirty="0">
                <a:latin typeface="Tahoma"/>
                <a:cs typeface="Tahoma"/>
              </a:rPr>
              <a:t>r</a:t>
            </a:r>
            <a:r>
              <a:rPr sz="2000" spc="-22" dirty="0">
                <a:latin typeface="Tahoma"/>
                <a:cs typeface="Tahoma"/>
              </a:rPr>
              <a:t>a</a:t>
            </a:r>
            <a:r>
              <a:rPr sz="2000" spc="-9" dirty="0">
                <a:latin typeface="Tahoma"/>
                <a:cs typeface="Tahoma"/>
              </a:rPr>
              <a:t>r</a:t>
            </a:r>
            <a:r>
              <a:rPr sz="2000" dirty="0">
                <a:latin typeface="Tahoma"/>
                <a:cs typeface="Tahoma"/>
              </a:rPr>
              <a:t>e</a:t>
            </a:r>
            <a:r>
              <a:rPr sz="2000" spc="18" dirty="0">
                <a:latin typeface="Tahoma"/>
                <a:cs typeface="Tahoma"/>
              </a:rPr>
              <a:t> </a:t>
            </a:r>
            <a:r>
              <a:rPr sz="2000" spc="-13" dirty="0">
                <a:latin typeface="Tahoma"/>
                <a:cs typeface="Tahoma"/>
              </a:rPr>
              <a:t>a</a:t>
            </a:r>
            <a:r>
              <a:rPr sz="2000" spc="-9" dirty="0">
                <a:latin typeface="Tahoma"/>
                <a:cs typeface="Tahoma"/>
              </a:rPr>
              <a:t> </a:t>
            </a:r>
            <a:r>
              <a:rPr sz="2000" spc="-4" dirty="0">
                <a:latin typeface="Tahoma"/>
                <a:cs typeface="Tahoma"/>
              </a:rPr>
              <a:t>s</a:t>
            </a:r>
            <a:r>
              <a:rPr sz="2000" spc="-13" dirty="0">
                <a:latin typeface="Tahoma"/>
                <a:cs typeface="Tahoma"/>
              </a:rPr>
              <a:t>v</a:t>
            </a:r>
            <a:r>
              <a:rPr sz="2000" spc="-9" dirty="0">
                <a:latin typeface="Tahoma"/>
                <a:cs typeface="Tahoma"/>
              </a:rPr>
              <a:t>i</a:t>
            </a:r>
            <a:r>
              <a:rPr sz="2000" spc="-22" dirty="0">
                <a:latin typeface="Tahoma"/>
                <a:cs typeface="Tahoma"/>
              </a:rPr>
              <a:t>l</a:t>
            </a:r>
            <a:r>
              <a:rPr sz="2000" spc="-13" dirty="0">
                <a:latin typeface="Tahoma"/>
                <a:cs typeface="Tahoma"/>
              </a:rPr>
              <a:t>up</a:t>
            </a:r>
            <a:r>
              <a:rPr sz="2000" spc="-4" dirty="0">
                <a:latin typeface="Tahoma"/>
                <a:cs typeface="Tahoma"/>
              </a:rPr>
              <a:t>p</a:t>
            </a:r>
            <a:r>
              <a:rPr sz="2000" spc="-22" dirty="0">
                <a:latin typeface="Tahoma"/>
                <a:cs typeface="Tahoma"/>
              </a:rPr>
              <a:t>a</a:t>
            </a:r>
            <a:r>
              <a:rPr sz="2000" spc="-9" dirty="0">
                <a:latin typeface="Tahoma"/>
                <a:cs typeface="Tahoma"/>
              </a:rPr>
              <a:t>r</a:t>
            </a:r>
            <a:r>
              <a:rPr sz="2000" dirty="0">
                <a:latin typeface="Tahoma"/>
                <a:cs typeface="Tahoma"/>
              </a:rPr>
              <a:t>e</a:t>
            </a:r>
            <a:r>
              <a:rPr sz="2000" spc="4" dirty="0">
                <a:latin typeface="Tahoma"/>
                <a:cs typeface="Tahoma"/>
              </a:rPr>
              <a:t> </a:t>
            </a:r>
            <a:r>
              <a:rPr sz="2000" spc="-9" dirty="0">
                <a:latin typeface="Tahoma"/>
                <a:cs typeface="Tahoma"/>
              </a:rPr>
              <a:t>i</a:t>
            </a:r>
            <a:r>
              <a:rPr sz="2000" spc="-22" dirty="0">
                <a:latin typeface="Tahoma"/>
                <a:cs typeface="Tahoma"/>
              </a:rPr>
              <a:t>n</a:t>
            </a:r>
            <a:r>
              <a:rPr sz="2000" spc="4" dirty="0">
                <a:latin typeface="Tahoma"/>
                <a:cs typeface="Tahoma"/>
              </a:rPr>
              <a:t>fe</a:t>
            </a:r>
            <a:r>
              <a:rPr sz="2000" spc="-9" dirty="0">
                <a:latin typeface="Tahoma"/>
                <a:cs typeface="Tahoma"/>
              </a:rPr>
              <a:t>r</a:t>
            </a:r>
            <a:r>
              <a:rPr sz="2000" spc="4" dirty="0">
                <a:latin typeface="Tahoma"/>
                <a:cs typeface="Tahoma"/>
              </a:rPr>
              <a:t>e</a:t>
            </a:r>
            <a:r>
              <a:rPr sz="2000" dirty="0">
                <a:latin typeface="Tahoma"/>
                <a:cs typeface="Tahoma"/>
              </a:rPr>
              <a:t>nze </a:t>
            </a:r>
            <a:r>
              <a:rPr sz="2000" spc="-18" dirty="0">
                <a:latin typeface="Tahoma"/>
                <a:cs typeface="Tahoma"/>
              </a:rPr>
              <a:t>s</a:t>
            </a:r>
            <a:r>
              <a:rPr sz="2000" spc="-22" dirty="0">
                <a:latin typeface="Tahoma"/>
                <a:cs typeface="Tahoma"/>
              </a:rPr>
              <a:t>u</a:t>
            </a:r>
            <a:r>
              <a:rPr sz="2000" spc="-9" dirty="0">
                <a:latin typeface="Tahoma"/>
                <a:cs typeface="Tahoma"/>
              </a:rPr>
              <a:t>gli</a:t>
            </a:r>
            <a:r>
              <a:rPr sz="2000" spc="-13" dirty="0">
                <a:latin typeface="Tahoma"/>
                <a:cs typeface="Tahoma"/>
              </a:rPr>
              <a:t> </a:t>
            </a:r>
            <a:r>
              <a:rPr sz="2000" spc="-22" dirty="0">
                <a:latin typeface="Tahoma"/>
                <a:cs typeface="Tahoma"/>
              </a:rPr>
              <a:t>a</a:t>
            </a:r>
            <a:r>
              <a:rPr sz="2000" spc="-9" dirty="0">
                <a:latin typeface="Tahoma"/>
                <a:cs typeface="Tahoma"/>
              </a:rPr>
              <a:t>rg</a:t>
            </a:r>
            <a:r>
              <a:rPr sz="2000" spc="-22" dirty="0">
                <a:latin typeface="Tahoma"/>
                <a:cs typeface="Tahoma"/>
              </a:rPr>
              <a:t>o</a:t>
            </a:r>
            <a:r>
              <a:rPr sz="2000" spc="-13" dirty="0">
                <a:latin typeface="Tahoma"/>
                <a:cs typeface="Tahoma"/>
              </a:rPr>
              <a:t>m</a:t>
            </a:r>
            <a:r>
              <a:rPr sz="2000" spc="4" dirty="0">
                <a:latin typeface="Tahoma"/>
                <a:cs typeface="Tahoma"/>
              </a:rPr>
              <a:t>e</a:t>
            </a:r>
            <a:r>
              <a:rPr sz="2000" dirty="0">
                <a:latin typeface="Tahoma"/>
                <a:cs typeface="Tahoma"/>
              </a:rPr>
              <a:t>n</a:t>
            </a:r>
            <a:r>
              <a:rPr sz="2000" spc="-13" dirty="0">
                <a:latin typeface="Tahoma"/>
                <a:cs typeface="Tahoma"/>
              </a:rPr>
              <a:t>t</a:t>
            </a:r>
            <a:r>
              <a:rPr sz="2000" spc="-9" dirty="0">
                <a:latin typeface="Tahoma"/>
                <a:cs typeface="Tahoma"/>
              </a:rPr>
              <a:t>i</a:t>
            </a:r>
            <a:r>
              <a:rPr sz="2000" dirty="0">
                <a:latin typeface="Tahoma"/>
                <a:cs typeface="Tahoma"/>
              </a:rPr>
              <a:t> </a:t>
            </a:r>
            <a:r>
              <a:rPr sz="2000" spc="-13" dirty="0">
                <a:latin typeface="Tahoma"/>
                <a:cs typeface="Tahoma"/>
              </a:rPr>
              <a:t>da</a:t>
            </a:r>
            <a:r>
              <a:rPr sz="2000" spc="-9" dirty="0">
                <a:latin typeface="Tahoma"/>
                <a:cs typeface="Tahoma"/>
              </a:rPr>
              <a:t> </a:t>
            </a:r>
            <a:r>
              <a:rPr sz="2000" spc="-13" dirty="0">
                <a:latin typeface="Tahoma"/>
                <a:cs typeface="Tahoma"/>
              </a:rPr>
              <a:t>t</a:t>
            </a:r>
            <a:r>
              <a:rPr sz="2000" spc="-9" dirty="0">
                <a:latin typeface="Tahoma"/>
                <a:cs typeface="Tahoma"/>
              </a:rPr>
              <a:t>ra</a:t>
            </a:r>
            <a:r>
              <a:rPr sz="2000" spc="-13" dirty="0">
                <a:latin typeface="Tahoma"/>
                <a:cs typeface="Tahoma"/>
              </a:rPr>
              <a:t>t</a:t>
            </a:r>
            <a:r>
              <a:rPr sz="2000" spc="4" dirty="0">
                <a:latin typeface="Tahoma"/>
                <a:cs typeface="Tahoma"/>
              </a:rPr>
              <a:t>t</a:t>
            </a:r>
            <a:r>
              <a:rPr sz="2000" spc="-22" dirty="0">
                <a:latin typeface="Tahoma"/>
                <a:cs typeface="Tahoma"/>
              </a:rPr>
              <a:t>a</a:t>
            </a:r>
            <a:r>
              <a:rPr sz="2000" spc="-9" dirty="0">
                <a:latin typeface="Tahoma"/>
                <a:cs typeface="Tahoma"/>
              </a:rPr>
              <a:t>r</a:t>
            </a:r>
            <a:r>
              <a:rPr sz="2000" dirty="0">
                <a:latin typeface="Tahoma"/>
                <a:cs typeface="Tahoma"/>
              </a:rPr>
              <a:t>e</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a:p>
        </p:txBody>
      </p:sp>
      <p:sp>
        <p:nvSpPr>
          <p:cNvPr id="3" name="Sottotitolo 2"/>
          <p:cNvSpPr>
            <a:spLocks noGrp="1"/>
          </p:cNvSpPr>
          <p:nvPr>
            <p:ph type="subTitle" idx="1"/>
          </p:nvPr>
        </p:nvSpPr>
        <p:spPr/>
        <p:txBody>
          <a:bodyPr/>
          <a:lstStyle/>
          <a:p>
            <a:pPr algn="ctr"/>
            <a:r>
              <a:rPr lang="it-IT" b="1" dirty="0" smtClean="0"/>
              <a:t>DSA  </a:t>
            </a:r>
          </a:p>
          <a:p>
            <a:pPr algn="ctr"/>
            <a:r>
              <a:rPr lang="it-IT" b="1" dirty="0" smtClean="0"/>
              <a:t>STRATEGIE DIDATTICHE GENERALI</a:t>
            </a:r>
            <a:endParaRPr lang="it-IT"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51520" y="188640"/>
            <a:ext cx="8060432" cy="1296145"/>
          </a:xfrm>
        </p:spPr>
        <p:txBody>
          <a:bodyPr>
            <a:normAutofit fontScale="90000"/>
          </a:bodyPr>
          <a:lstStyle/>
          <a:p>
            <a:pPr algn="ctr"/>
            <a:r>
              <a:rPr lang="it-IT" sz="2200" b="1" dirty="0" smtClean="0"/>
              <a:t>DSA - STRATEGIE DIDATTICHE GENERALI</a:t>
            </a:r>
            <a:r>
              <a:rPr lang="it-IT" sz="2200" dirty="0" smtClean="0"/>
              <a:t/>
            </a:r>
            <a:br>
              <a:rPr lang="it-IT" sz="2200" dirty="0" smtClean="0"/>
            </a:br>
            <a:r>
              <a:rPr lang="it-IT" sz="3600" b="1" dirty="0" smtClean="0"/>
              <a:t>DISLESSIA</a:t>
            </a:r>
            <a:r>
              <a:rPr lang="it-IT" dirty="0" smtClean="0"/>
              <a:t/>
            </a:r>
            <a:br>
              <a:rPr lang="it-IT" dirty="0" smtClean="0"/>
            </a:br>
            <a:endParaRPr lang="it-IT" dirty="0"/>
          </a:p>
        </p:txBody>
      </p:sp>
      <p:sp>
        <p:nvSpPr>
          <p:cNvPr id="3" name="Sottotitolo 2"/>
          <p:cNvSpPr>
            <a:spLocks noGrp="1"/>
          </p:cNvSpPr>
          <p:nvPr>
            <p:ph type="subTitle" idx="1"/>
          </p:nvPr>
        </p:nvSpPr>
        <p:spPr>
          <a:xfrm>
            <a:off x="467544" y="1052736"/>
            <a:ext cx="8424936" cy="5544616"/>
          </a:xfrm>
          <a:solidFill>
            <a:srgbClr val="00B0F0"/>
          </a:solidFill>
        </p:spPr>
        <p:txBody>
          <a:bodyPr>
            <a:normAutofit fontScale="92500" lnSpcReduction="20000"/>
          </a:bodyPr>
          <a:lstStyle/>
          <a:p>
            <a:pPr lvl="0" algn="l">
              <a:buFont typeface="Arial" pitchFamily="34" charset="0"/>
              <a:buChar char="•"/>
            </a:pPr>
            <a:r>
              <a:rPr lang="it-IT" sz="3000" dirty="0" smtClean="0">
                <a:solidFill>
                  <a:schemeClr val="bg1"/>
                </a:solidFill>
              </a:rPr>
              <a:t>Soffermarsi </a:t>
            </a:r>
            <a:r>
              <a:rPr lang="it-IT" sz="3000" dirty="0">
                <a:solidFill>
                  <a:schemeClr val="bg1"/>
                </a:solidFill>
              </a:rPr>
              <a:t>sui fonemi più complessi </a:t>
            </a:r>
          </a:p>
          <a:p>
            <a:pPr lvl="0" algn="l">
              <a:buFont typeface="Arial" pitchFamily="34" charset="0"/>
              <a:buChar char="•"/>
            </a:pPr>
            <a:r>
              <a:rPr lang="it-IT" sz="3000" dirty="0">
                <a:solidFill>
                  <a:schemeClr val="bg1"/>
                </a:solidFill>
              </a:rPr>
              <a:t>Programmare i momenti di lettura ad alta voce</a:t>
            </a:r>
          </a:p>
          <a:p>
            <a:pPr lvl="0" algn="l">
              <a:buFont typeface="Arial" pitchFamily="34" charset="0"/>
              <a:buChar char="•"/>
            </a:pPr>
            <a:r>
              <a:rPr lang="it-IT" sz="3000" dirty="0">
                <a:solidFill>
                  <a:schemeClr val="bg1"/>
                </a:solidFill>
              </a:rPr>
              <a:t>Privilegiare la lettura ad alta voce di testi brevi </a:t>
            </a:r>
          </a:p>
          <a:p>
            <a:pPr lvl="0" algn="l">
              <a:buFont typeface="Arial" pitchFamily="34" charset="0"/>
              <a:buChar char="•"/>
            </a:pPr>
            <a:r>
              <a:rPr lang="it-IT" sz="3000" dirty="0">
                <a:solidFill>
                  <a:schemeClr val="bg1"/>
                </a:solidFill>
              </a:rPr>
              <a:t>Dispensare  dalla  lettura  ad  alta  voce  in  classe  (in  caso  di  palese  difficoltà) </a:t>
            </a:r>
          </a:p>
          <a:p>
            <a:pPr lvl="0" algn="l">
              <a:buFont typeface="Arial" pitchFamily="34" charset="0"/>
              <a:buChar char="•"/>
            </a:pPr>
            <a:r>
              <a:rPr lang="it-IT" sz="3000" dirty="0">
                <a:solidFill>
                  <a:schemeClr val="bg1"/>
                </a:solidFill>
              </a:rPr>
              <a:t>Dispensare dalla copiatura dalla lavagna </a:t>
            </a:r>
          </a:p>
          <a:p>
            <a:pPr lvl="0" algn="l">
              <a:buFont typeface="Arial" pitchFamily="34" charset="0"/>
              <a:buChar char="•"/>
            </a:pPr>
            <a:r>
              <a:rPr lang="it-IT" sz="3000" dirty="0">
                <a:solidFill>
                  <a:schemeClr val="bg1"/>
                </a:solidFill>
              </a:rPr>
              <a:t>Consentire l’uso del computer e degli strumenti compensativi </a:t>
            </a:r>
          </a:p>
          <a:p>
            <a:pPr lvl="0" algn="l">
              <a:buFont typeface="Arial" pitchFamily="34" charset="0"/>
              <a:buChar char="•"/>
            </a:pPr>
            <a:r>
              <a:rPr lang="it-IT" sz="3000" dirty="0">
                <a:solidFill>
                  <a:schemeClr val="bg1"/>
                </a:solidFill>
              </a:rPr>
              <a:t>Valutare se sia necessario ridurre il carico di compiti per casa </a:t>
            </a:r>
          </a:p>
          <a:p>
            <a:pPr lvl="0" algn="l">
              <a:buFont typeface="Arial" pitchFamily="34" charset="0"/>
              <a:buChar char="•"/>
            </a:pPr>
            <a:r>
              <a:rPr lang="it-IT" sz="3000" dirty="0">
                <a:solidFill>
                  <a:schemeClr val="bg1"/>
                </a:solidFill>
              </a:rPr>
              <a:t>Ogni  attività  (giochi,  enigmistica,  stimoli  accattivanti,  ecc.)  in grado di aumentare la quantità del materiale letto produce effetti positivi. </a:t>
            </a:r>
          </a:p>
          <a:p>
            <a:endParaRPr lang="it-IT"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4400" y="0"/>
            <a:ext cx="8229600" cy="1143000"/>
          </a:xfrm>
        </p:spPr>
        <p:txBody>
          <a:bodyPr>
            <a:normAutofit fontScale="90000"/>
          </a:bodyPr>
          <a:lstStyle/>
          <a:p>
            <a:pPr algn="ctr"/>
            <a:r>
              <a:rPr lang="it-IT" sz="2700" b="1" dirty="0" smtClean="0"/>
              <a:t>DISGRAFIA</a:t>
            </a:r>
            <a:r>
              <a:rPr lang="it-IT" dirty="0" smtClean="0"/>
              <a:t/>
            </a:r>
            <a:br>
              <a:rPr lang="it-IT" dirty="0" smtClean="0"/>
            </a:br>
            <a:endParaRPr lang="it-IT" dirty="0"/>
          </a:p>
        </p:txBody>
      </p:sp>
      <p:sp>
        <p:nvSpPr>
          <p:cNvPr id="3" name="Segnaposto contenuto 2"/>
          <p:cNvSpPr>
            <a:spLocks noGrp="1"/>
          </p:cNvSpPr>
          <p:nvPr>
            <p:ph idx="1"/>
          </p:nvPr>
        </p:nvSpPr>
        <p:spPr>
          <a:xfrm>
            <a:off x="395536" y="548680"/>
            <a:ext cx="8301608" cy="5976664"/>
          </a:xfrm>
          <a:solidFill>
            <a:srgbClr val="FFC000"/>
          </a:solidFill>
        </p:spPr>
        <p:txBody>
          <a:bodyPr>
            <a:normAutofit fontScale="25000" lnSpcReduction="20000"/>
          </a:bodyPr>
          <a:lstStyle/>
          <a:p>
            <a:pPr lvl="0"/>
            <a:r>
              <a:rPr lang="it-IT" sz="7200" b="1" dirty="0" smtClean="0"/>
              <a:t>Consentire  </a:t>
            </a:r>
            <a:r>
              <a:rPr lang="it-IT" sz="7200" b="1" dirty="0"/>
              <a:t>l’uso  dello  STAMPATO  MAIUSCOLO  (se  diventa  un facilitatore) </a:t>
            </a:r>
            <a:endParaRPr lang="it-IT" sz="7200" b="1" dirty="0" smtClean="0"/>
          </a:p>
          <a:p>
            <a:pPr lvl="0"/>
            <a:endParaRPr lang="it-IT" sz="7200" b="1" dirty="0"/>
          </a:p>
          <a:p>
            <a:pPr lvl="0"/>
            <a:r>
              <a:rPr lang="it-IT" sz="7200" b="1" dirty="0"/>
              <a:t>Evitare la scrittura veloce sotto dettatura </a:t>
            </a:r>
            <a:endParaRPr lang="it-IT" sz="7200" b="1" dirty="0" smtClean="0"/>
          </a:p>
          <a:p>
            <a:pPr lvl="0"/>
            <a:endParaRPr lang="it-IT" sz="7200" b="1" dirty="0"/>
          </a:p>
          <a:p>
            <a:pPr lvl="0"/>
            <a:r>
              <a:rPr lang="it-IT" sz="7200" b="1" dirty="0"/>
              <a:t>Evitare di punire lavori “apparentemente” poco curati e di mettere in rilievo la brutta grafia </a:t>
            </a:r>
            <a:endParaRPr lang="it-IT" sz="7200" b="1" dirty="0" smtClean="0"/>
          </a:p>
          <a:p>
            <a:pPr lvl="0"/>
            <a:endParaRPr lang="it-IT" sz="7200" b="1" dirty="0"/>
          </a:p>
          <a:p>
            <a:pPr lvl="0"/>
            <a:r>
              <a:rPr lang="it-IT" sz="7200" b="1" dirty="0"/>
              <a:t>Ridurre  o  evitare  il  lavoro  di  copiatura  fornendo  direttamente  il testo </a:t>
            </a:r>
            <a:endParaRPr lang="it-IT" sz="7200" b="1" dirty="0" smtClean="0"/>
          </a:p>
          <a:p>
            <a:pPr lvl="0"/>
            <a:endParaRPr lang="it-IT" sz="7200" b="1" dirty="0"/>
          </a:p>
          <a:p>
            <a:pPr lvl="0"/>
            <a:r>
              <a:rPr lang="it-IT" sz="7200" b="1" dirty="0"/>
              <a:t>Consentire l’uso di un programma di videoscrittura </a:t>
            </a:r>
            <a:endParaRPr lang="it-IT" sz="7200" b="1" dirty="0" smtClean="0"/>
          </a:p>
          <a:p>
            <a:pPr lvl="0"/>
            <a:endParaRPr lang="it-IT" sz="7200" b="1" dirty="0"/>
          </a:p>
          <a:p>
            <a:pPr lvl="0"/>
            <a:r>
              <a:rPr lang="it-IT" sz="7200" b="1" dirty="0"/>
              <a:t>Consentire  allo  studente  di  registrare  i  compiti  per  casa  e  il momento dedicato al riassunto della </a:t>
            </a:r>
            <a:r>
              <a:rPr lang="it-IT" sz="7200" b="1" dirty="0" smtClean="0"/>
              <a:t>lezione</a:t>
            </a:r>
          </a:p>
          <a:p>
            <a:pPr lvl="0"/>
            <a:endParaRPr lang="it-IT" sz="7200" b="1" dirty="0"/>
          </a:p>
          <a:p>
            <a:pPr lvl="0"/>
            <a:r>
              <a:rPr lang="it-IT" sz="7200" b="1" dirty="0"/>
              <a:t>Privilegiare interrogazioni orali o test a risposta </a:t>
            </a:r>
            <a:r>
              <a:rPr lang="it-IT" sz="7200" b="1" dirty="0" smtClean="0"/>
              <a:t>multipla</a:t>
            </a:r>
          </a:p>
          <a:p>
            <a:pPr lvl="0">
              <a:buNone/>
            </a:pPr>
            <a:endParaRPr lang="it-IT" sz="7200" b="1" dirty="0"/>
          </a:p>
          <a:p>
            <a:pPr lvl="0"/>
            <a:r>
              <a:rPr lang="it-IT" sz="7200" b="1" dirty="0"/>
              <a:t>Valutare se sia necessario ridurre il carico di compiti per casa </a:t>
            </a:r>
            <a:endParaRPr lang="it-IT" sz="7200" b="1" dirty="0" smtClean="0"/>
          </a:p>
          <a:p>
            <a:pPr lvl="0">
              <a:buNone/>
            </a:pPr>
            <a:endParaRPr lang="it-IT" sz="7200" b="1" dirty="0"/>
          </a:p>
          <a:p>
            <a:pPr lvl="0"/>
            <a:r>
              <a:rPr lang="it-IT" sz="7200" b="1" dirty="0"/>
              <a:t>Mantenere  l’esercizio  della  scrittura  manuale  (ANCHE  SE  IN MISURA   RIDOTTA)   e   contemporaneamente   favorire   l’uso   di strumenti digitali (programmi per imparare la dattilografia). </a:t>
            </a:r>
          </a:p>
          <a:p>
            <a:endParaRPr lang="it-IT"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0"/>
            <a:ext cx="8229600" cy="1143000"/>
          </a:xfrm>
        </p:spPr>
        <p:txBody>
          <a:bodyPr>
            <a:normAutofit/>
          </a:bodyPr>
          <a:lstStyle/>
          <a:p>
            <a:pPr algn="ctr"/>
            <a:r>
              <a:rPr lang="it-IT" sz="2000" b="1" dirty="0" smtClean="0"/>
              <a:t>DISORTOGRAFIA</a:t>
            </a:r>
            <a:r>
              <a:rPr lang="it-IT" sz="2000" dirty="0" smtClean="0"/>
              <a:t/>
            </a:r>
            <a:br>
              <a:rPr lang="it-IT" sz="2000" dirty="0" smtClean="0"/>
            </a:br>
            <a:endParaRPr lang="it-IT" sz="2000" dirty="0"/>
          </a:p>
        </p:txBody>
      </p:sp>
      <p:sp>
        <p:nvSpPr>
          <p:cNvPr id="3" name="Segnaposto contenuto 2"/>
          <p:cNvSpPr>
            <a:spLocks noGrp="1"/>
          </p:cNvSpPr>
          <p:nvPr>
            <p:ph idx="1"/>
          </p:nvPr>
        </p:nvSpPr>
        <p:spPr>
          <a:xfrm>
            <a:off x="539552" y="908720"/>
            <a:ext cx="8229600" cy="5544616"/>
          </a:xfrm>
          <a:solidFill>
            <a:schemeClr val="accent5"/>
          </a:solidFill>
        </p:spPr>
        <p:txBody>
          <a:bodyPr>
            <a:normAutofit fontScale="62500" lnSpcReduction="20000"/>
          </a:bodyPr>
          <a:lstStyle/>
          <a:p>
            <a:pPr lvl="0"/>
            <a:r>
              <a:rPr lang="it-IT" dirty="0" smtClean="0"/>
              <a:t>Valutare </a:t>
            </a:r>
            <a:r>
              <a:rPr lang="it-IT" dirty="0"/>
              <a:t>il contenuto e non l’ortografia </a:t>
            </a:r>
            <a:endParaRPr lang="it-IT" dirty="0" smtClean="0"/>
          </a:p>
          <a:p>
            <a:pPr lvl="0"/>
            <a:endParaRPr lang="it-IT" dirty="0"/>
          </a:p>
          <a:p>
            <a:pPr lvl="0"/>
            <a:r>
              <a:rPr lang="it-IT" dirty="0"/>
              <a:t>Consentire l’uso di un programma di videoscrittura </a:t>
            </a:r>
            <a:endParaRPr lang="it-IT" dirty="0" smtClean="0"/>
          </a:p>
          <a:p>
            <a:pPr lvl="0"/>
            <a:endParaRPr lang="it-IT" dirty="0"/>
          </a:p>
          <a:p>
            <a:pPr lvl="0"/>
            <a:r>
              <a:rPr lang="it-IT" dirty="0"/>
              <a:t>Ridurre il lavoro di copiatura fornendo il testo </a:t>
            </a:r>
            <a:endParaRPr lang="it-IT" dirty="0" smtClean="0"/>
          </a:p>
          <a:p>
            <a:pPr lvl="0"/>
            <a:endParaRPr lang="it-IT" dirty="0"/>
          </a:p>
          <a:p>
            <a:pPr lvl="0"/>
            <a:r>
              <a:rPr lang="it-IT" dirty="0"/>
              <a:t>Evitare la scrittura veloce sotto dettatura </a:t>
            </a:r>
            <a:endParaRPr lang="it-IT" dirty="0" smtClean="0"/>
          </a:p>
          <a:p>
            <a:pPr lvl="0"/>
            <a:endParaRPr lang="it-IT" dirty="0"/>
          </a:p>
          <a:p>
            <a:pPr lvl="0"/>
            <a:r>
              <a:rPr lang="it-IT" dirty="0"/>
              <a:t>Privilegiare interrogazioni orali o test a risposta multipla </a:t>
            </a:r>
            <a:endParaRPr lang="it-IT" dirty="0" smtClean="0"/>
          </a:p>
          <a:p>
            <a:pPr lvl="0"/>
            <a:endParaRPr lang="it-IT" dirty="0"/>
          </a:p>
          <a:p>
            <a:pPr lvl="0"/>
            <a:r>
              <a:rPr lang="it-IT" dirty="0"/>
              <a:t>Consentire  allo  studente  di  registrare  i  compiti  per  casa  e  il momento dedicato al riassunto dell’argomento trattato </a:t>
            </a:r>
            <a:endParaRPr lang="it-IT" dirty="0" smtClean="0"/>
          </a:p>
          <a:p>
            <a:pPr lvl="0"/>
            <a:endParaRPr lang="it-IT" dirty="0"/>
          </a:p>
          <a:p>
            <a:pPr lvl="0"/>
            <a:r>
              <a:rPr lang="it-IT" dirty="0"/>
              <a:t>Mantenere  l’esercizio  della  scrittura  manuale  (anche  se  in  misura ridotta)  e  contemporaneamente  favorire  l’uso  di  strumenti  digitali (programmi per imparare la dattilografia) </a:t>
            </a:r>
            <a:endParaRPr lang="it-IT" dirty="0" smtClean="0"/>
          </a:p>
          <a:p>
            <a:pPr lvl="0">
              <a:buNone/>
            </a:pPr>
            <a:endParaRPr lang="it-IT" dirty="0"/>
          </a:p>
          <a:p>
            <a:pPr lvl="0"/>
            <a:r>
              <a:rPr lang="it-IT" dirty="0"/>
              <a:t>Valutare se sia necessario ridurre il carico di compiti per casa </a:t>
            </a:r>
          </a:p>
          <a:p>
            <a:endParaRPr lang="it-IT"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0"/>
            <a:ext cx="8229600" cy="1143000"/>
          </a:xfrm>
        </p:spPr>
        <p:txBody>
          <a:bodyPr>
            <a:normAutofit fontScale="90000"/>
          </a:bodyPr>
          <a:lstStyle/>
          <a:p>
            <a:pPr algn="ctr"/>
            <a:r>
              <a:rPr lang="it-IT" sz="2700" b="1" dirty="0" smtClean="0"/>
              <a:t>DISCALCULIA</a:t>
            </a:r>
            <a:r>
              <a:rPr lang="it-IT" dirty="0" smtClean="0"/>
              <a:t/>
            </a:r>
            <a:br>
              <a:rPr lang="it-IT" dirty="0" smtClean="0"/>
            </a:br>
            <a:endParaRPr lang="it-IT" dirty="0"/>
          </a:p>
        </p:txBody>
      </p:sp>
      <p:sp>
        <p:nvSpPr>
          <p:cNvPr id="3" name="Segnaposto contenuto 2"/>
          <p:cNvSpPr>
            <a:spLocks noGrp="1"/>
          </p:cNvSpPr>
          <p:nvPr>
            <p:ph idx="1"/>
          </p:nvPr>
        </p:nvSpPr>
        <p:spPr>
          <a:xfrm>
            <a:off x="457200" y="908720"/>
            <a:ext cx="8229600" cy="5217443"/>
          </a:xfrm>
          <a:solidFill>
            <a:srgbClr val="FFFF00"/>
          </a:solidFill>
        </p:spPr>
        <p:txBody>
          <a:bodyPr>
            <a:normAutofit fontScale="85000" lnSpcReduction="10000"/>
          </a:bodyPr>
          <a:lstStyle/>
          <a:p>
            <a:pPr lvl="0"/>
            <a:r>
              <a:rPr lang="it-IT" dirty="0" smtClean="0"/>
              <a:t>Evitare </a:t>
            </a:r>
            <a:r>
              <a:rPr lang="it-IT" dirty="0"/>
              <a:t>di far ripetere gli esercizi in cui si è commesso un errore per impedire che lo stesso diventi automatico </a:t>
            </a:r>
            <a:endParaRPr lang="it-IT" dirty="0" smtClean="0"/>
          </a:p>
          <a:p>
            <a:pPr lvl="0"/>
            <a:endParaRPr lang="it-IT" dirty="0"/>
          </a:p>
          <a:p>
            <a:pPr lvl="0"/>
            <a:r>
              <a:rPr lang="it-IT" dirty="0"/>
              <a:t>Evitare  il  sovraccarico  cognitivo  permettendo  di  utilizzare  degli strumenti   nello   svolgimento   del   compito   (tavola   pitagorica, calcolatrice, ecc</a:t>
            </a:r>
            <a:r>
              <a:rPr lang="it-IT" dirty="0" smtClean="0"/>
              <a:t>.)</a:t>
            </a:r>
          </a:p>
          <a:p>
            <a:pPr lvl="0">
              <a:buNone/>
            </a:pPr>
            <a:endParaRPr lang="it-IT" dirty="0"/>
          </a:p>
          <a:p>
            <a:pPr lvl="0"/>
            <a:r>
              <a:rPr lang="it-IT" dirty="0"/>
              <a:t>Proporre esperienze concrete e/o rappresentate visivamente; </a:t>
            </a:r>
            <a:endParaRPr lang="it-IT" dirty="0" smtClean="0"/>
          </a:p>
          <a:p>
            <a:pPr lvl="0"/>
            <a:endParaRPr lang="it-IT" dirty="0"/>
          </a:p>
          <a:p>
            <a:pPr lvl="0"/>
            <a:r>
              <a:rPr lang="it-IT" dirty="0"/>
              <a:t>Non insistere sulla memorizzazione delle tabelline</a:t>
            </a:r>
          </a:p>
          <a:p>
            <a:endParaRPr lang="it-IT"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xfrm>
            <a:off x="289686" y="333699"/>
            <a:ext cx="8564626" cy="929842"/>
          </a:xfrm>
          <a:prstGeom prst="rect">
            <a:avLst/>
          </a:prstGeom>
        </p:spPr>
        <p:txBody>
          <a:bodyPr vert="horz" wrap="square" lIns="0" tIns="171549" rIns="0" bIns="0" rtlCol="0">
            <a:spAutoFit/>
          </a:bodyPr>
          <a:lstStyle/>
          <a:p>
            <a:pPr marL="125095">
              <a:lnSpc>
                <a:spcPts val="3770"/>
              </a:lnSpc>
            </a:pPr>
            <a:r>
              <a:rPr sz="3200" spc="-145" dirty="0" smtClean="0">
                <a:solidFill>
                  <a:srgbClr val="1CACE3"/>
                </a:solidFill>
                <a:latin typeface="Corbel"/>
                <a:cs typeface="Corbel"/>
              </a:rPr>
              <a:t> </a:t>
            </a:r>
            <a:r>
              <a:rPr sz="3200" dirty="0">
                <a:solidFill>
                  <a:srgbClr val="1CACE3"/>
                </a:solidFill>
                <a:latin typeface="Corbel"/>
                <a:cs typeface="Corbel"/>
              </a:rPr>
              <a:t>G</a:t>
            </a:r>
            <a:r>
              <a:rPr sz="3200" spc="-10" dirty="0">
                <a:solidFill>
                  <a:srgbClr val="1CACE3"/>
                </a:solidFill>
                <a:latin typeface="Corbel"/>
                <a:cs typeface="Corbel"/>
              </a:rPr>
              <a:t>r</a:t>
            </a:r>
            <a:r>
              <a:rPr sz="3200" dirty="0">
                <a:solidFill>
                  <a:srgbClr val="1CACE3"/>
                </a:solidFill>
                <a:latin typeface="Corbel"/>
                <a:cs typeface="Corbel"/>
              </a:rPr>
              <a:t>uppo</a:t>
            </a:r>
            <a:r>
              <a:rPr sz="3200" spc="10" dirty="0">
                <a:solidFill>
                  <a:srgbClr val="1CACE3"/>
                </a:solidFill>
                <a:latin typeface="Corbel"/>
                <a:cs typeface="Corbel"/>
              </a:rPr>
              <a:t> </a:t>
            </a:r>
            <a:r>
              <a:rPr sz="3200" dirty="0">
                <a:solidFill>
                  <a:srgbClr val="1CACE3"/>
                </a:solidFill>
                <a:latin typeface="Corbel"/>
                <a:cs typeface="Corbel"/>
              </a:rPr>
              <a:t>di</a:t>
            </a:r>
            <a:r>
              <a:rPr sz="3200" spc="-20" dirty="0">
                <a:solidFill>
                  <a:srgbClr val="1CACE3"/>
                </a:solidFill>
                <a:latin typeface="Corbel"/>
                <a:cs typeface="Corbel"/>
              </a:rPr>
              <a:t> </a:t>
            </a:r>
            <a:r>
              <a:rPr sz="3200" dirty="0">
                <a:solidFill>
                  <a:srgbClr val="1CACE3"/>
                </a:solidFill>
                <a:latin typeface="Corbel"/>
                <a:cs typeface="Corbel"/>
              </a:rPr>
              <a:t>Lavo</a:t>
            </a:r>
            <a:r>
              <a:rPr sz="3200" spc="-15" dirty="0">
                <a:solidFill>
                  <a:srgbClr val="1CACE3"/>
                </a:solidFill>
                <a:latin typeface="Corbel"/>
                <a:cs typeface="Corbel"/>
              </a:rPr>
              <a:t>r</a:t>
            </a:r>
            <a:r>
              <a:rPr sz="3200" dirty="0">
                <a:solidFill>
                  <a:srgbClr val="1CACE3"/>
                </a:solidFill>
                <a:latin typeface="Corbel"/>
                <a:cs typeface="Corbel"/>
              </a:rPr>
              <a:t>o per l’I</a:t>
            </a:r>
            <a:r>
              <a:rPr sz="3200" spc="5" dirty="0">
                <a:solidFill>
                  <a:srgbClr val="1CACE3"/>
                </a:solidFill>
                <a:latin typeface="Corbel"/>
                <a:cs typeface="Corbel"/>
              </a:rPr>
              <a:t>n</a:t>
            </a:r>
            <a:r>
              <a:rPr sz="3200" dirty="0">
                <a:solidFill>
                  <a:srgbClr val="1CACE3"/>
                </a:solidFill>
                <a:latin typeface="Corbel"/>
                <a:cs typeface="Corbel"/>
              </a:rPr>
              <a:t>clusione</a:t>
            </a:r>
            <a:endParaRPr sz="3200" dirty="0">
              <a:latin typeface="Corbel"/>
              <a:cs typeface="Corbel"/>
            </a:endParaRPr>
          </a:p>
          <a:p>
            <a:pPr marL="298450">
              <a:lnSpc>
                <a:spcPts val="2090"/>
              </a:lnSpc>
            </a:pPr>
            <a:r>
              <a:rPr sz="1800" spc="-5" dirty="0">
                <a:solidFill>
                  <a:srgbClr val="1CACE3"/>
                </a:solidFill>
              </a:rPr>
              <a:t>C.M</a:t>
            </a:r>
            <a:r>
              <a:rPr sz="1800" dirty="0">
                <a:solidFill>
                  <a:srgbClr val="1CACE3"/>
                </a:solidFill>
              </a:rPr>
              <a:t>.</a:t>
            </a:r>
            <a:r>
              <a:rPr sz="1800" spc="-5" dirty="0">
                <a:solidFill>
                  <a:srgbClr val="1CACE3"/>
                </a:solidFill>
              </a:rPr>
              <a:t> n</a:t>
            </a:r>
            <a:r>
              <a:rPr sz="1800" dirty="0">
                <a:solidFill>
                  <a:srgbClr val="1CACE3"/>
                </a:solidFill>
              </a:rPr>
              <a:t>.</a:t>
            </a:r>
            <a:r>
              <a:rPr sz="1800" spc="5" dirty="0">
                <a:solidFill>
                  <a:srgbClr val="1CACE3"/>
                </a:solidFill>
              </a:rPr>
              <a:t> </a:t>
            </a:r>
            <a:r>
              <a:rPr sz="1800" spc="-10" dirty="0">
                <a:solidFill>
                  <a:srgbClr val="1CACE3"/>
                </a:solidFill>
              </a:rPr>
              <a:t>8</a:t>
            </a:r>
            <a:r>
              <a:rPr sz="1800" dirty="0">
                <a:solidFill>
                  <a:srgbClr val="1CACE3"/>
                </a:solidFill>
              </a:rPr>
              <a:t> </a:t>
            </a:r>
            <a:r>
              <a:rPr sz="1800" spc="-20" dirty="0">
                <a:solidFill>
                  <a:srgbClr val="1CACE3"/>
                </a:solidFill>
              </a:rPr>
              <a:t>d</a:t>
            </a:r>
            <a:r>
              <a:rPr sz="1800" spc="-10" dirty="0">
                <a:solidFill>
                  <a:srgbClr val="1CACE3"/>
                </a:solidFill>
              </a:rPr>
              <a:t>el</a:t>
            </a:r>
            <a:r>
              <a:rPr sz="1800" dirty="0">
                <a:solidFill>
                  <a:srgbClr val="1CACE3"/>
                </a:solidFill>
              </a:rPr>
              <a:t> </a:t>
            </a:r>
            <a:r>
              <a:rPr sz="1800" spc="-10" dirty="0">
                <a:solidFill>
                  <a:srgbClr val="1CACE3"/>
                </a:solidFill>
              </a:rPr>
              <a:t>06/</a:t>
            </a:r>
            <a:r>
              <a:rPr sz="1800" spc="-50" dirty="0">
                <a:solidFill>
                  <a:srgbClr val="1CACE3"/>
                </a:solidFill>
              </a:rPr>
              <a:t>0</a:t>
            </a:r>
            <a:r>
              <a:rPr sz="1800" spc="-5" dirty="0">
                <a:solidFill>
                  <a:srgbClr val="1CACE3"/>
                </a:solidFill>
              </a:rPr>
              <a:t>3/</a:t>
            </a:r>
            <a:r>
              <a:rPr sz="1800" spc="-55" dirty="0">
                <a:solidFill>
                  <a:srgbClr val="1CACE3"/>
                </a:solidFill>
              </a:rPr>
              <a:t>1</a:t>
            </a:r>
            <a:r>
              <a:rPr sz="1800" dirty="0">
                <a:solidFill>
                  <a:srgbClr val="1CACE3"/>
                </a:solidFill>
              </a:rPr>
              <a:t>3</a:t>
            </a:r>
            <a:endParaRPr sz="1800" dirty="0"/>
          </a:p>
        </p:txBody>
      </p:sp>
      <p:sp>
        <p:nvSpPr>
          <p:cNvPr id="4" name="object 4"/>
          <p:cNvSpPr/>
          <p:nvPr/>
        </p:nvSpPr>
        <p:spPr>
          <a:xfrm>
            <a:off x="439369" y="1561846"/>
            <a:ext cx="8265795" cy="607695"/>
          </a:xfrm>
          <a:custGeom>
            <a:avLst/>
            <a:gdLst/>
            <a:ahLst/>
            <a:cxnLst/>
            <a:rect l="l" t="t" r="r" b="b"/>
            <a:pathLst>
              <a:path w="8265795" h="607694">
                <a:moveTo>
                  <a:pt x="8204504" y="0"/>
                </a:moveTo>
                <a:lnTo>
                  <a:pt x="60718" y="0"/>
                </a:lnTo>
                <a:lnTo>
                  <a:pt x="49672" y="1002"/>
                </a:lnTo>
                <a:lnTo>
                  <a:pt x="14240" y="21643"/>
                </a:lnTo>
                <a:lnTo>
                  <a:pt x="0" y="60705"/>
                </a:lnTo>
                <a:lnTo>
                  <a:pt x="0" y="546480"/>
                </a:lnTo>
                <a:lnTo>
                  <a:pt x="12181" y="582958"/>
                </a:lnTo>
                <a:lnTo>
                  <a:pt x="46324" y="605470"/>
                </a:lnTo>
                <a:lnTo>
                  <a:pt x="60718" y="607187"/>
                </a:lnTo>
                <a:lnTo>
                  <a:pt x="8204504" y="607187"/>
                </a:lnTo>
                <a:lnTo>
                  <a:pt x="8240978" y="595013"/>
                </a:lnTo>
                <a:lnTo>
                  <a:pt x="8263493" y="560876"/>
                </a:lnTo>
                <a:lnTo>
                  <a:pt x="8265210" y="546480"/>
                </a:lnTo>
                <a:lnTo>
                  <a:pt x="8265210" y="60705"/>
                </a:lnTo>
                <a:lnTo>
                  <a:pt x="8253037" y="24232"/>
                </a:lnTo>
                <a:lnTo>
                  <a:pt x="8218899" y="1716"/>
                </a:lnTo>
                <a:lnTo>
                  <a:pt x="8204504" y="0"/>
                </a:lnTo>
                <a:close/>
              </a:path>
            </a:pathLst>
          </a:custGeom>
          <a:solidFill>
            <a:srgbClr val="FFFFFF"/>
          </a:solidFill>
        </p:spPr>
        <p:txBody>
          <a:bodyPr wrap="square" lIns="0" tIns="0" rIns="0" bIns="0" rtlCol="0"/>
          <a:lstStyle/>
          <a:p>
            <a:endParaRPr/>
          </a:p>
        </p:txBody>
      </p:sp>
      <p:sp>
        <p:nvSpPr>
          <p:cNvPr id="5" name="object 5"/>
          <p:cNvSpPr/>
          <p:nvPr/>
        </p:nvSpPr>
        <p:spPr>
          <a:xfrm>
            <a:off x="439369" y="1561846"/>
            <a:ext cx="8265795" cy="607695"/>
          </a:xfrm>
          <a:custGeom>
            <a:avLst/>
            <a:gdLst/>
            <a:ahLst/>
            <a:cxnLst/>
            <a:rect l="l" t="t" r="r" b="b"/>
            <a:pathLst>
              <a:path w="8265795" h="607694">
                <a:moveTo>
                  <a:pt x="0" y="60705"/>
                </a:moveTo>
                <a:lnTo>
                  <a:pt x="14240" y="21643"/>
                </a:lnTo>
                <a:lnTo>
                  <a:pt x="49672" y="1002"/>
                </a:lnTo>
                <a:lnTo>
                  <a:pt x="60718" y="0"/>
                </a:lnTo>
                <a:lnTo>
                  <a:pt x="8204504" y="0"/>
                </a:lnTo>
                <a:lnTo>
                  <a:pt x="8218899" y="1716"/>
                </a:lnTo>
                <a:lnTo>
                  <a:pt x="8232056" y="6597"/>
                </a:lnTo>
                <a:lnTo>
                  <a:pt x="8260051" y="36177"/>
                </a:lnTo>
                <a:lnTo>
                  <a:pt x="8265210" y="60705"/>
                </a:lnTo>
                <a:lnTo>
                  <a:pt x="8265210" y="546480"/>
                </a:lnTo>
                <a:lnTo>
                  <a:pt x="8263493" y="560876"/>
                </a:lnTo>
                <a:lnTo>
                  <a:pt x="8258613" y="574032"/>
                </a:lnTo>
                <a:lnTo>
                  <a:pt x="8229032" y="602028"/>
                </a:lnTo>
                <a:lnTo>
                  <a:pt x="8204504" y="607187"/>
                </a:lnTo>
                <a:lnTo>
                  <a:pt x="60718" y="607187"/>
                </a:lnTo>
                <a:lnTo>
                  <a:pt x="46324" y="605470"/>
                </a:lnTo>
                <a:lnTo>
                  <a:pt x="33166" y="600590"/>
                </a:lnTo>
                <a:lnTo>
                  <a:pt x="5164" y="571015"/>
                </a:lnTo>
                <a:lnTo>
                  <a:pt x="0" y="546480"/>
                </a:lnTo>
                <a:lnTo>
                  <a:pt x="0" y="60705"/>
                </a:lnTo>
                <a:close/>
              </a:path>
            </a:pathLst>
          </a:custGeom>
          <a:ln w="19050">
            <a:solidFill>
              <a:srgbClr val="2C5268"/>
            </a:solidFill>
          </a:ln>
        </p:spPr>
        <p:txBody>
          <a:bodyPr wrap="square" lIns="0" tIns="0" rIns="0" bIns="0" rtlCol="0"/>
          <a:lstStyle/>
          <a:p>
            <a:endParaRPr/>
          </a:p>
        </p:txBody>
      </p:sp>
      <p:sp>
        <p:nvSpPr>
          <p:cNvPr id="6" name="object 6"/>
          <p:cNvSpPr txBox="1"/>
          <p:nvPr/>
        </p:nvSpPr>
        <p:spPr>
          <a:xfrm>
            <a:off x="497840" y="1673086"/>
            <a:ext cx="7836534" cy="398780"/>
          </a:xfrm>
          <a:prstGeom prst="rect">
            <a:avLst/>
          </a:prstGeom>
        </p:spPr>
        <p:txBody>
          <a:bodyPr vert="horz" wrap="square" lIns="0" tIns="0" rIns="0" bIns="0" rtlCol="0">
            <a:spAutoFit/>
          </a:bodyPr>
          <a:lstStyle/>
          <a:p>
            <a:pPr marL="12700" marR="5080">
              <a:lnSpc>
                <a:spcPts val="1540"/>
              </a:lnSpc>
            </a:pPr>
            <a:r>
              <a:rPr sz="1400" dirty="0">
                <a:latin typeface="Corbel"/>
                <a:cs typeface="Corbel"/>
              </a:rPr>
              <a:t>I</a:t>
            </a:r>
            <a:r>
              <a:rPr sz="1400" spc="-15" dirty="0">
                <a:latin typeface="Corbel"/>
                <a:cs typeface="Corbel"/>
              </a:rPr>
              <a:t> </a:t>
            </a:r>
            <a:r>
              <a:rPr sz="1400" b="1" dirty="0">
                <a:latin typeface="Corbel"/>
                <a:cs typeface="Corbel"/>
              </a:rPr>
              <a:t>comp</a:t>
            </a:r>
            <a:r>
              <a:rPr sz="1400" b="1" spc="-10" dirty="0">
                <a:latin typeface="Corbel"/>
                <a:cs typeface="Corbel"/>
              </a:rPr>
              <a:t>i</a:t>
            </a:r>
            <a:r>
              <a:rPr sz="1400" b="1" dirty="0">
                <a:latin typeface="Corbel"/>
                <a:cs typeface="Corbel"/>
              </a:rPr>
              <a:t>ti</a:t>
            </a:r>
            <a:r>
              <a:rPr sz="1400" b="1" spc="-20" dirty="0">
                <a:latin typeface="Corbel"/>
                <a:cs typeface="Corbel"/>
              </a:rPr>
              <a:t> </a:t>
            </a:r>
            <a:r>
              <a:rPr sz="1400" b="1" dirty="0">
                <a:latin typeface="Corbel"/>
                <a:cs typeface="Corbel"/>
              </a:rPr>
              <a:t>del</a:t>
            </a:r>
            <a:r>
              <a:rPr sz="1400" b="1" spc="-60" dirty="0">
                <a:latin typeface="Corbel"/>
                <a:cs typeface="Corbel"/>
              </a:rPr>
              <a:t> </a:t>
            </a:r>
            <a:r>
              <a:rPr sz="1400" b="1" dirty="0">
                <a:latin typeface="Corbel"/>
                <a:cs typeface="Corbel"/>
              </a:rPr>
              <a:t>Grup</a:t>
            </a:r>
            <a:r>
              <a:rPr sz="1400" b="1" spc="-10" dirty="0">
                <a:latin typeface="Corbel"/>
                <a:cs typeface="Corbel"/>
              </a:rPr>
              <a:t>p</a:t>
            </a:r>
            <a:r>
              <a:rPr sz="1400" b="1" dirty="0">
                <a:latin typeface="Corbel"/>
                <a:cs typeface="Corbel"/>
              </a:rPr>
              <a:t>o</a:t>
            </a:r>
            <a:r>
              <a:rPr sz="1400" b="1" spc="-25" dirty="0">
                <a:latin typeface="Corbel"/>
                <a:cs typeface="Corbel"/>
              </a:rPr>
              <a:t> </a:t>
            </a:r>
            <a:r>
              <a:rPr sz="1400" b="1" dirty="0">
                <a:latin typeface="Corbel"/>
                <a:cs typeface="Corbel"/>
              </a:rPr>
              <a:t>di</a:t>
            </a:r>
            <a:r>
              <a:rPr sz="1400" b="1" spc="5" dirty="0">
                <a:latin typeface="Corbel"/>
                <a:cs typeface="Corbel"/>
              </a:rPr>
              <a:t> </a:t>
            </a:r>
            <a:r>
              <a:rPr sz="1400" b="1" dirty="0">
                <a:latin typeface="Corbel"/>
                <a:cs typeface="Corbel"/>
              </a:rPr>
              <a:t>la</a:t>
            </a:r>
            <a:r>
              <a:rPr sz="1400" b="1" spc="-10" dirty="0">
                <a:latin typeface="Corbel"/>
                <a:cs typeface="Corbel"/>
              </a:rPr>
              <a:t>v</a:t>
            </a:r>
            <a:r>
              <a:rPr sz="1400" b="1" dirty="0">
                <a:latin typeface="Corbel"/>
                <a:cs typeface="Corbel"/>
              </a:rPr>
              <a:t>oro</a:t>
            </a:r>
            <a:r>
              <a:rPr sz="1400" b="1" spc="-25" dirty="0">
                <a:latin typeface="Corbel"/>
                <a:cs typeface="Corbel"/>
              </a:rPr>
              <a:t> </a:t>
            </a:r>
            <a:r>
              <a:rPr sz="1400" b="1" dirty="0">
                <a:latin typeface="Corbel"/>
                <a:cs typeface="Corbel"/>
              </a:rPr>
              <a:t>d</a:t>
            </a:r>
            <a:r>
              <a:rPr sz="1400" b="1" spc="-10" dirty="0">
                <a:latin typeface="Corbel"/>
                <a:cs typeface="Corbel"/>
              </a:rPr>
              <a:t>’</a:t>
            </a:r>
            <a:r>
              <a:rPr sz="1400" b="1" dirty="0">
                <a:latin typeface="Corbel"/>
                <a:cs typeface="Corbel"/>
              </a:rPr>
              <a:t>Ist</a:t>
            </a:r>
            <a:r>
              <a:rPr sz="1400" b="1" spc="-5" dirty="0">
                <a:latin typeface="Corbel"/>
                <a:cs typeface="Corbel"/>
              </a:rPr>
              <a:t>i</a:t>
            </a:r>
            <a:r>
              <a:rPr sz="1400" b="1" dirty="0">
                <a:latin typeface="Corbel"/>
                <a:cs typeface="Corbel"/>
              </a:rPr>
              <a:t>tu</a:t>
            </a:r>
            <a:r>
              <a:rPr sz="1400" b="1" spc="-10" dirty="0">
                <a:latin typeface="Corbel"/>
                <a:cs typeface="Corbel"/>
              </a:rPr>
              <a:t>t</a:t>
            </a:r>
            <a:r>
              <a:rPr sz="1400" b="1" dirty="0">
                <a:latin typeface="Corbel"/>
                <a:cs typeface="Corbel"/>
              </a:rPr>
              <a:t>o su</a:t>
            </a:r>
            <a:r>
              <a:rPr sz="1400" b="1" spc="5" dirty="0">
                <a:latin typeface="Corbel"/>
                <a:cs typeface="Corbel"/>
              </a:rPr>
              <a:t>l</a:t>
            </a:r>
            <a:r>
              <a:rPr sz="1400" b="1" dirty="0">
                <a:latin typeface="Corbel"/>
                <a:cs typeface="Corbel"/>
              </a:rPr>
              <a:t>le</a:t>
            </a:r>
            <a:r>
              <a:rPr sz="1400" b="1" spc="-25" dirty="0">
                <a:latin typeface="Corbel"/>
                <a:cs typeface="Corbel"/>
              </a:rPr>
              <a:t> </a:t>
            </a:r>
            <a:r>
              <a:rPr sz="1400" b="1" dirty="0">
                <a:latin typeface="Corbel"/>
                <a:cs typeface="Corbel"/>
              </a:rPr>
              <a:t>t</a:t>
            </a:r>
            <a:r>
              <a:rPr sz="1400" b="1" spc="-5" dirty="0">
                <a:latin typeface="Corbel"/>
                <a:cs typeface="Corbel"/>
              </a:rPr>
              <a:t>e</a:t>
            </a:r>
            <a:r>
              <a:rPr sz="1400" b="1" dirty="0">
                <a:latin typeface="Corbel"/>
                <a:cs typeface="Corbel"/>
              </a:rPr>
              <a:t>mat</a:t>
            </a:r>
            <a:r>
              <a:rPr sz="1400" b="1" spc="-10" dirty="0">
                <a:latin typeface="Corbel"/>
                <a:cs typeface="Corbel"/>
              </a:rPr>
              <a:t>i</a:t>
            </a:r>
            <a:r>
              <a:rPr sz="1400" b="1" dirty="0">
                <a:latin typeface="Corbel"/>
                <a:cs typeface="Corbel"/>
              </a:rPr>
              <a:t>c</a:t>
            </a:r>
            <a:r>
              <a:rPr sz="1400" b="1" spc="-10" dirty="0">
                <a:latin typeface="Corbel"/>
                <a:cs typeface="Corbel"/>
              </a:rPr>
              <a:t>h</a:t>
            </a:r>
            <a:r>
              <a:rPr sz="1400" b="1" dirty="0">
                <a:latin typeface="Corbel"/>
                <a:cs typeface="Corbel"/>
              </a:rPr>
              <a:t>e </a:t>
            </a:r>
            <a:r>
              <a:rPr sz="1400" b="1" spc="-5" dirty="0">
                <a:latin typeface="Corbel"/>
                <a:cs typeface="Corbel"/>
              </a:rPr>
              <a:t>d</a:t>
            </a:r>
            <a:r>
              <a:rPr sz="1400" b="1" dirty="0">
                <a:latin typeface="Corbel"/>
                <a:cs typeface="Corbel"/>
              </a:rPr>
              <a:t>ell</a:t>
            </a:r>
            <a:r>
              <a:rPr sz="1400" b="1" spc="-10" dirty="0">
                <a:latin typeface="Corbel"/>
                <a:cs typeface="Corbel"/>
              </a:rPr>
              <a:t>’h</a:t>
            </a:r>
            <a:r>
              <a:rPr sz="1400" b="1" dirty="0">
                <a:latin typeface="Corbel"/>
                <a:cs typeface="Corbel"/>
              </a:rPr>
              <a:t>an</a:t>
            </a:r>
            <a:r>
              <a:rPr sz="1400" b="1" spc="-10" dirty="0">
                <a:latin typeface="Corbel"/>
                <a:cs typeface="Corbel"/>
              </a:rPr>
              <a:t>d</a:t>
            </a:r>
            <a:r>
              <a:rPr sz="1400" b="1" dirty="0">
                <a:latin typeface="Corbel"/>
                <a:cs typeface="Corbel"/>
              </a:rPr>
              <a:t>icap</a:t>
            </a:r>
            <a:r>
              <a:rPr sz="1400" b="1" spc="-30" dirty="0">
                <a:latin typeface="Corbel"/>
                <a:cs typeface="Corbel"/>
              </a:rPr>
              <a:t> </a:t>
            </a:r>
            <a:r>
              <a:rPr sz="1400" b="1" spc="-60" dirty="0">
                <a:latin typeface="Corbel"/>
                <a:cs typeface="Corbel"/>
              </a:rPr>
              <a:t>(</a:t>
            </a:r>
            <a:r>
              <a:rPr sz="1400" b="1" dirty="0">
                <a:latin typeface="Corbel"/>
                <a:cs typeface="Corbel"/>
              </a:rPr>
              <a:t>GLH</a:t>
            </a:r>
            <a:r>
              <a:rPr sz="1400" b="1" spc="-10" dirty="0">
                <a:latin typeface="Corbel"/>
                <a:cs typeface="Corbel"/>
              </a:rPr>
              <a:t> </a:t>
            </a:r>
            <a:r>
              <a:rPr sz="1400" b="1" dirty="0">
                <a:latin typeface="Corbel"/>
                <a:cs typeface="Corbel"/>
              </a:rPr>
              <a:t>di</a:t>
            </a:r>
            <a:r>
              <a:rPr sz="1400" b="1" spc="-5" dirty="0">
                <a:latin typeface="Corbel"/>
                <a:cs typeface="Corbel"/>
              </a:rPr>
              <a:t> I</a:t>
            </a:r>
            <a:r>
              <a:rPr sz="1400" b="1" dirty="0">
                <a:latin typeface="Corbel"/>
                <a:cs typeface="Corbel"/>
              </a:rPr>
              <a:t>st</a:t>
            </a:r>
            <a:r>
              <a:rPr sz="1400" b="1" spc="-10" dirty="0">
                <a:latin typeface="Corbel"/>
                <a:cs typeface="Corbel"/>
              </a:rPr>
              <a:t>i</a:t>
            </a:r>
            <a:r>
              <a:rPr sz="1400" b="1" dirty="0">
                <a:latin typeface="Corbel"/>
                <a:cs typeface="Corbel"/>
              </a:rPr>
              <a:t>tu</a:t>
            </a:r>
            <a:r>
              <a:rPr sz="1400" b="1" spc="-10" dirty="0">
                <a:latin typeface="Corbel"/>
                <a:cs typeface="Corbel"/>
              </a:rPr>
              <a:t>t</a:t>
            </a:r>
            <a:r>
              <a:rPr sz="1400" b="1" spc="-25" dirty="0">
                <a:latin typeface="Corbel"/>
                <a:cs typeface="Corbel"/>
              </a:rPr>
              <a:t>o</a:t>
            </a:r>
            <a:r>
              <a:rPr sz="1400" b="1" dirty="0">
                <a:latin typeface="Corbel"/>
                <a:cs typeface="Corbel"/>
              </a:rPr>
              <a:t>)</a:t>
            </a:r>
            <a:r>
              <a:rPr sz="1400" b="1" spc="-15" dirty="0">
                <a:latin typeface="Corbel"/>
                <a:cs typeface="Corbel"/>
              </a:rPr>
              <a:t> </a:t>
            </a:r>
            <a:r>
              <a:rPr sz="1400" b="1" dirty="0">
                <a:latin typeface="Corbel"/>
                <a:cs typeface="Corbel"/>
              </a:rPr>
              <a:t>si esten</a:t>
            </a:r>
            <a:r>
              <a:rPr sz="1400" b="1" spc="-10" dirty="0">
                <a:latin typeface="Corbel"/>
                <a:cs typeface="Corbel"/>
              </a:rPr>
              <a:t>d</a:t>
            </a:r>
            <a:r>
              <a:rPr sz="1400" b="1" dirty="0">
                <a:latin typeface="Corbel"/>
                <a:cs typeface="Corbel"/>
              </a:rPr>
              <a:t>ono</a:t>
            </a:r>
            <a:r>
              <a:rPr sz="1400" b="1" spc="5" dirty="0">
                <a:latin typeface="Corbel"/>
                <a:cs typeface="Corbel"/>
              </a:rPr>
              <a:t> </a:t>
            </a:r>
            <a:r>
              <a:rPr sz="1400" dirty="0">
                <a:latin typeface="Corbel"/>
                <a:cs typeface="Corbel"/>
              </a:rPr>
              <a:t>a</a:t>
            </a:r>
            <a:r>
              <a:rPr sz="1400" spc="-10" dirty="0">
                <a:latin typeface="Corbel"/>
                <a:cs typeface="Corbel"/>
              </a:rPr>
              <a:t>l</a:t>
            </a:r>
            <a:r>
              <a:rPr sz="1400" dirty="0">
                <a:latin typeface="Corbel"/>
                <a:cs typeface="Corbel"/>
              </a:rPr>
              <a:t>le pr</a:t>
            </a:r>
            <a:r>
              <a:rPr sz="1400" spc="-10" dirty="0">
                <a:latin typeface="Corbel"/>
                <a:cs typeface="Corbel"/>
              </a:rPr>
              <a:t>o</a:t>
            </a:r>
            <a:r>
              <a:rPr sz="1400" dirty="0">
                <a:latin typeface="Corbel"/>
                <a:cs typeface="Corbel"/>
              </a:rPr>
              <a:t>blem</a:t>
            </a:r>
            <a:r>
              <a:rPr sz="1400" spc="-10" dirty="0">
                <a:latin typeface="Corbel"/>
                <a:cs typeface="Corbel"/>
              </a:rPr>
              <a:t>a</a:t>
            </a:r>
            <a:r>
              <a:rPr sz="1400" dirty="0">
                <a:latin typeface="Corbel"/>
                <a:cs typeface="Corbel"/>
              </a:rPr>
              <a:t>ti</a:t>
            </a:r>
            <a:r>
              <a:rPr sz="1400" spc="-5" dirty="0">
                <a:latin typeface="Corbel"/>
                <a:cs typeface="Corbel"/>
              </a:rPr>
              <a:t>ch</a:t>
            </a:r>
            <a:r>
              <a:rPr sz="1400" dirty="0">
                <a:latin typeface="Corbel"/>
                <a:cs typeface="Corbel"/>
              </a:rPr>
              <a:t>e</a:t>
            </a:r>
            <a:r>
              <a:rPr sz="1400" spc="-25" dirty="0">
                <a:latin typeface="Corbel"/>
                <a:cs typeface="Corbel"/>
              </a:rPr>
              <a:t> </a:t>
            </a:r>
            <a:r>
              <a:rPr sz="1400" dirty="0">
                <a:latin typeface="Corbel"/>
                <a:cs typeface="Corbel"/>
              </a:rPr>
              <a:t>r</a:t>
            </a:r>
            <a:r>
              <a:rPr sz="1400" spc="-5" dirty="0">
                <a:latin typeface="Corbel"/>
                <a:cs typeface="Corbel"/>
              </a:rPr>
              <a:t>e</a:t>
            </a:r>
            <a:r>
              <a:rPr sz="1400" dirty="0">
                <a:latin typeface="Corbel"/>
                <a:cs typeface="Corbel"/>
              </a:rPr>
              <a:t>l</a:t>
            </a:r>
            <a:r>
              <a:rPr sz="1400" spc="-10" dirty="0">
                <a:latin typeface="Corbel"/>
                <a:cs typeface="Corbel"/>
              </a:rPr>
              <a:t>a</a:t>
            </a:r>
            <a:r>
              <a:rPr sz="1400" dirty="0">
                <a:latin typeface="Corbel"/>
                <a:cs typeface="Corbel"/>
              </a:rPr>
              <a:t>tive</a:t>
            </a:r>
            <a:r>
              <a:rPr sz="1400" spc="-10" dirty="0">
                <a:latin typeface="Corbel"/>
                <a:cs typeface="Corbel"/>
              </a:rPr>
              <a:t> </a:t>
            </a:r>
            <a:r>
              <a:rPr sz="1400" dirty="0">
                <a:latin typeface="Corbel"/>
                <a:cs typeface="Corbel"/>
              </a:rPr>
              <a:t>a</a:t>
            </a:r>
            <a:r>
              <a:rPr sz="1400" spc="-10" dirty="0">
                <a:latin typeface="Corbel"/>
                <a:cs typeface="Corbel"/>
              </a:rPr>
              <a:t> </a:t>
            </a:r>
            <a:r>
              <a:rPr sz="1400" dirty="0">
                <a:latin typeface="Corbel"/>
                <a:cs typeface="Corbel"/>
              </a:rPr>
              <a:t>tutti</a:t>
            </a:r>
            <a:r>
              <a:rPr sz="1400" spc="-20" dirty="0">
                <a:latin typeface="Corbel"/>
                <a:cs typeface="Corbel"/>
              </a:rPr>
              <a:t> </a:t>
            </a:r>
            <a:r>
              <a:rPr sz="1400" dirty="0">
                <a:latin typeface="Corbel"/>
                <a:cs typeface="Corbel"/>
              </a:rPr>
              <a:t>i</a:t>
            </a:r>
            <a:r>
              <a:rPr sz="1400" spc="-10" dirty="0">
                <a:latin typeface="Corbel"/>
                <a:cs typeface="Corbel"/>
              </a:rPr>
              <a:t> </a:t>
            </a:r>
            <a:r>
              <a:rPr sz="1400" spc="-5" dirty="0">
                <a:latin typeface="Corbel"/>
                <a:cs typeface="Corbel"/>
              </a:rPr>
              <a:t>B</a:t>
            </a:r>
            <a:r>
              <a:rPr sz="1400" spc="5" dirty="0">
                <a:latin typeface="Corbel"/>
                <a:cs typeface="Corbel"/>
              </a:rPr>
              <a:t>E</a:t>
            </a:r>
            <a:r>
              <a:rPr sz="1400" dirty="0">
                <a:latin typeface="Corbel"/>
                <a:cs typeface="Corbel"/>
              </a:rPr>
              <a:t>S.</a:t>
            </a:r>
            <a:endParaRPr sz="1400">
              <a:latin typeface="Corbel"/>
              <a:cs typeface="Corbel"/>
            </a:endParaRPr>
          </a:p>
        </p:txBody>
      </p:sp>
      <p:sp>
        <p:nvSpPr>
          <p:cNvPr id="7" name="object 7"/>
          <p:cNvSpPr/>
          <p:nvPr/>
        </p:nvSpPr>
        <p:spPr>
          <a:xfrm>
            <a:off x="4379595" y="2205227"/>
            <a:ext cx="346075" cy="247650"/>
          </a:xfrm>
          <a:custGeom>
            <a:avLst/>
            <a:gdLst/>
            <a:ahLst/>
            <a:cxnLst/>
            <a:rect l="l" t="t" r="r" b="b"/>
            <a:pathLst>
              <a:path w="346075" h="247650">
                <a:moveTo>
                  <a:pt x="0" y="118491"/>
                </a:moveTo>
                <a:lnTo>
                  <a:pt x="168020" y="247142"/>
                </a:lnTo>
                <a:lnTo>
                  <a:pt x="346075" y="132969"/>
                </a:lnTo>
                <a:lnTo>
                  <a:pt x="276859" y="130048"/>
                </a:lnTo>
                <a:lnTo>
                  <a:pt x="277221" y="121412"/>
                </a:lnTo>
                <a:lnTo>
                  <a:pt x="69214" y="121412"/>
                </a:lnTo>
                <a:lnTo>
                  <a:pt x="0" y="118491"/>
                </a:lnTo>
                <a:close/>
              </a:path>
              <a:path w="346075" h="247650">
                <a:moveTo>
                  <a:pt x="74294" y="0"/>
                </a:moveTo>
                <a:lnTo>
                  <a:pt x="69214" y="121412"/>
                </a:lnTo>
                <a:lnTo>
                  <a:pt x="277221" y="121412"/>
                </a:lnTo>
                <a:lnTo>
                  <a:pt x="281939" y="8636"/>
                </a:lnTo>
                <a:lnTo>
                  <a:pt x="74294" y="0"/>
                </a:lnTo>
                <a:close/>
              </a:path>
            </a:pathLst>
          </a:custGeom>
          <a:solidFill>
            <a:srgbClr val="ACB5BB"/>
          </a:solidFill>
        </p:spPr>
        <p:txBody>
          <a:bodyPr wrap="square" lIns="0" tIns="0" rIns="0" bIns="0" rtlCol="0"/>
          <a:lstStyle/>
          <a:p>
            <a:endParaRPr/>
          </a:p>
        </p:txBody>
      </p:sp>
      <p:sp>
        <p:nvSpPr>
          <p:cNvPr id="8" name="object 8"/>
          <p:cNvSpPr/>
          <p:nvPr/>
        </p:nvSpPr>
        <p:spPr>
          <a:xfrm>
            <a:off x="395528" y="2492882"/>
            <a:ext cx="8265795" cy="850900"/>
          </a:xfrm>
          <a:custGeom>
            <a:avLst/>
            <a:gdLst/>
            <a:ahLst/>
            <a:cxnLst/>
            <a:rect l="l" t="t" r="r" b="b"/>
            <a:pathLst>
              <a:path w="8265795" h="850900">
                <a:moveTo>
                  <a:pt x="8180146" y="0"/>
                </a:moveTo>
                <a:lnTo>
                  <a:pt x="85077" y="0"/>
                </a:lnTo>
                <a:lnTo>
                  <a:pt x="78087" y="283"/>
                </a:lnTo>
                <a:lnTo>
                  <a:pt x="38411" y="13931"/>
                </a:lnTo>
                <a:lnTo>
                  <a:pt x="10529" y="44054"/>
                </a:lnTo>
                <a:lnTo>
                  <a:pt x="0" y="85089"/>
                </a:lnTo>
                <a:lnTo>
                  <a:pt x="0" y="765682"/>
                </a:lnTo>
                <a:lnTo>
                  <a:pt x="13893" y="812262"/>
                </a:lnTo>
                <a:lnTo>
                  <a:pt x="44017" y="840128"/>
                </a:lnTo>
                <a:lnTo>
                  <a:pt x="85077" y="850645"/>
                </a:lnTo>
                <a:lnTo>
                  <a:pt x="8180146" y="850645"/>
                </a:lnTo>
                <a:lnTo>
                  <a:pt x="8226769" y="836784"/>
                </a:lnTo>
                <a:lnTo>
                  <a:pt x="8254690" y="806712"/>
                </a:lnTo>
                <a:lnTo>
                  <a:pt x="8265236" y="765682"/>
                </a:lnTo>
                <a:lnTo>
                  <a:pt x="8265236" y="85089"/>
                </a:lnTo>
                <a:lnTo>
                  <a:pt x="8251301" y="38415"/>
                </a:lnTo>
                <a:lnTo>
                  <a:pt x="8221178" y="10530"/>
                </a:lnTo>
                <a:lnTo>
                  <a:pt x="8180146" y="0"/>
                </a:lnTo>
                <a:close/>
              </a:path>
            </a:pathLst>
          </a:custGeom>
          <a:solidFill>
            <a:srgbClr val="FFFFFF"/>
          </a:solidFill>
        </p:spPr>
        <p:txBody>
          <a:bodyPr wrap="square" lIns="0" tIns="0" rIns="0" bIns="0" rtlCol="0"/>
          <a:lstStyle/>
          <a:p>
            <a:endParaRPr/>
          </a:p>
        </p:txBody>
      </p:sp>
      <p:sp>
        <p:nvSpPr>
          <p:cNvPr id="9" name="object 9"/>
          <p:cNvSpPr/>
          <p:nvPr/>
        </p:nvSpPr>
        <p:spPr>
          <a:xfrm>
            <a:off x="395528" y="2492882"/>
            <a:ext cx="8265795" cy="850900"/>
          </a:xfrm>
          <a:custGeom>
            <a:avLst/>
            <a:gdLst/>
            <a:ahLst/>
            <a:cxnLst/>
            <a:rect l="l" t="t" r="r" b="b"/>
            <a:pathLst>
              <a:path w="8265795" h="850900">
                <a:moveTo>
                  <a:pt x="0" y="85089"/>
                </a:moveTo>
                <a:lnTo>
                  <a:pt x="10529" y="44054"/>
                </a:lnTo>
                <a:lnTo>
                  <a:pt x="38411" y="13931"/>
                </a:lnTo>
                <a:lnTo>
                  <a:pt x="78087" y="283"/>
                </a:lnTo>
                <a:lnTo>
                  <a:pt x="85077" y="0"/>
                </a:lnTo>
                <a:lnTo>
                  <a:pt x="8180146" y="0"/>
                </a:lnTo>
                <a:lnTo>
                  <a:pt x="8194692" y="1238"/>
                </a:lnTo>
                <a:lnTo>
                  <a:pt x="8208438" y="4817"/>
                </a:lnTo>
                <a:lnTo>
                  <a:pt x="8242816" y="27535"/>
                </a:lnTo>
                <a:lnTo>
                  <a:pt x="8262575" y="63898"/>
                </a:lnTo>
                <a:lnTo>
                  <a:pt x="8265236" y="85089"/>
                </a:lnTo>
                <a:lnTo>
                  <a:pt x="8265236" y="765682"/>
                </a:lnTo>
                <a:lnTo>
                  <a:pt x="8263995" y="780235"/>
                </a:lnTo>
                <a:lnTo>
                  <a:pt x="8260411" y="793980"/>
                </a:lnTo>
                <a:lnTo>
                  <a:pt x="8237662" y="828319"/>
                </a:lnTo>
                <a:lnTo>
                  <a:pt x="8201255" y="848014"/>
                </a:lnTo>
                <a:lnTo>
                  <a:pt x="8180146" y="850645"/>
                </a:lnTo>
                <a:lnTo>
                  <a:pt x="85077" y="850645"/>
                </a:lnTo>
                <a:lnTo>
                  <a:pt x="70519" y="849409"/>
                </a:lnTo>
                <a:lnTo>
                  <a:pt x="56764" y="845835"/>
                </a:lnTo>
                <a:lnTo>
                  <a:pt x="22375" y="823137"/>
                </a:lnTo>
                <a:lnTo>
                  <a:pt x="2636" y="786775"/>
                </a:lnTo>
                <a:lnTo>
                  <a:pt x="0" y="765682"/>
                </a:lnTo>
                <a:lnTo>
                  <a:pt x="0" y="85089"/>
                </a:lnTo>
                <a:close/>
              </a:path>
            </a:pathLst>
          </a:custGeom>
          <a:ln w="19050">
            <a:solidFill>
              <a:srgbClr val="2C5268"/>
            </a:solidFill>
          </a:ln>
        </p:spPr>
        <p:txBody>
          <a:bodyPr wrap="square" lIns="0" tIns="0" rIns="0" bIns="0" rtlCol="0"/>
          <a:lstStyle/>
          <a:p>
            <a:endParaRPr/>
          </a:p>
        </p:txBody>
      </p:sp>
      <p:sp>
        <p:nvSpPr>
          <p:cNvPr id="10" name="object 10"/>
          <p:cNvSpPr txBox="1"/>
          <p:nvPr/>
        </p:nvSpPr>
        <p:spPr>
          <a:xfrm>
            <a:off x="461263" y="2628380"/>
            <a:ext cx="8075295" cy="594360"/>
          </a:xfrm>
          <a:prstGeom prst="rect">
            <a:avLst/>
          </a:prstGeom>
        </p:spPr>
        <p:txBody>
          <a:bodyPr vert="horz" wrap="square" lIns="0" tIns="0" rIns="0" bIns="0" rtlCol="0">
            <a:spAutoFit/>
          </a:bodyPr>
          <a:lstStyle/>
          <a:p>
            <a:pPr marL="12700" marR="5080">
              <a:lnSpc>
                <a:spcPts val="1540"/>
              </a:lnSpc>
            </a:pPr>
            <a:r>
              <a:rPr sz="1400" dirty="0">
                <a:latin typeface="Corbel"/>
                <a:cs typeface="Corbel"/>
              </a:rPr>
              <a:t>Il</a:t>
            </a:r>
            <a:r>
              <a:rPr sz="1400" spc="-20" dirty="0">
                <a:latin typeface="Corbel"/>
                <a:cs typeface="Corbel"/>
              </a:rPr>
              <a:t> </a:t>
            </a:r>
            <a:r>
              <a:rPr sz="1400" dirty="0">
                <a:latin typeface="Corbel"/>
                <a:cs typeface="Corbel"/>
              </a:rPr>
              <a:t>gruppo</a:t>
            </a:r>
            <a:r>
              <a:rPr sz="1400" spc="-15" dirty="0">
                <a:latin typeface="Corbel"/>
                <a:cs typeface="Corbel"/>
              </a:rPr>
              <a:t> </a:t>
            </a:r>
            <a:r>
              <a:rPr sz="1400" dirty="0">
                <a:latin typeface="Corbel"/>
                <a:cs typeface="Corbel"/>
              </a:rPr>
              <a:t>di </a:t>
            </a:r>
            <a:r>
              <a:rPr sz="1400" spc="-5" dirty="0">
                <a:latin typeface="Corbel"/>
                <a:cs typeface="Corbel"/>
              </a:rPr>
              <a:t>l</a:t>
            </a:r>
            <a:r>
              <a:rPr sz="1400" dirty="0">
                <a:latin typeface="Corbel"/>
                <a:cs typeface="Corbel"/>
              </a:rPr>
              <a:t>a</a:t>
            </a:r>
            <a:r>
              <a:rPr sz="1400" spc="-5" dirty="0">
                <a:latin typeface="Corbel"/>
                <a:cs typeface="Corbel"/>
              </a:rPr>
              <a:t>vo</a:t>
            </a:r>
            <a:r>
              <a:rPr sz="1400" dirty="0">
                <a:latin typeface="Corbel"/>
                <a:cs typeface="Corbel"/>
              </a:rPr>
              <a:t>ro</a:t>
            </a:r>
            <a:r>
              <a:rPr sz="1400" spc="-5" dirty="0">
                <a:latin typeface="Corbel"/>
                <a:cs typeface="Corbel"/>
              </a:rPr>
              <a:t> c</a:t>
            </a:r>
            <a:r>
              <a:rPr sz="1400" spc="-10" dirty="0">
                <a:latin typeface="Corbel"/>
                <a:cs typeface="Corbel"/>
              </a:rPr>
              <a:t>o</a:t>
            </a:r>
            <a:r>
              <a:rPr sz="1400" spc="-5" dirty="0">
                <a:latin typeface="Corbel"/>
                <a:cs typeface="Corbel"/>
              </a:rPr>
              <a:t>s</a:t>
            </a:r>
            <a:r>
              <a:rPr sz="1400" dirty="0">
                <a:latin typeface="Corbel"/>
                <a:cs typeface="Corbel"/>
              </a:rPr>
              <a:t>ì iden</a:t>
            </a:r>
            <a:r>
              <a:rPr sz="1400" spc="5" dirty="0">
                <a:latin typeface="Corbel"/>
                <a:cs typeface="Corbel"/>
              </a:rPr>
              <a:t>t</a:t>
            </a:r>
            <a:r>
              <a:rPr sz="1400" dirty="0">
                <a:latin typeface="Corbel"/>
                <a:cs typeface="Corbel"/>
              </a:rPr>
              <a:t>if</a:t>
            </a:r>
            <a:r>
              <a:rPr sz="1400" spc="-10" dirty="0">
                <a:latin typeface="Corbel"/>
                <a:cs typeface="Corbel"/>
              </a:rPr>
              <a:t>i</a:t>
            </a:r>
            <a:r>
              <a:rPr sz="1400" spc="-5" dirty="0">
                <a:latin typeface="Corbel"/>
                <a:cs typeface="Corbel"/>
              </a:rPr>
              <a:t>c</a:t>
            </a:r>
            <a:r>
              <a:rPr sz="1400" spc="-10" dirty="0">
                <a:latin typeface="Corbel"/>
                <a:cs typeface="Corbel"/>
              </a:rPr>
              <a:t>a</a:t>
            </a:r>
            <a:r>
              <a:rPr sz="1400" dirty="0">
                <a:latin typeface="Corbel"/>
                <a:cs typeface="Corbel"/>
              </a:rPr>
              <a:t>to</a:t>
            </a:r>
            <a:r>
              <a:rPr sz="1400" spc="-25" dirty="0">
                <a:latin typeface="Corbel"/>
                <a:cs typeface="Corbel"/>
              </a:rPr>
              <a:t> </a:t>
            </a:r>
            <a:r>
              <a:rPr sz="1400" dirty="0">
                <a:latin typeface="Corbel"/>
                <a:cs typeface="Corbel"/>
              </a:rPr>
              <a:t>pr</a:t>
            </a:r>
            <a:r>
              <a:rPr sz="1400" spc="-10" dirty="0">
                <a:latin typeface="Corbel"/>
                <a:cs typeface="Corbel"/>
              </a:rPr>
              <a:t>e</a:t>
            </a:r>
            <a:r>
              <a:rPr sz="1400" spc="-5" dirty="0">
                <a:latin typeface="Corbel"/>
                <a:cs typeface="Corbel"/>
              </a:rPr>
              <a:t>n</a:t>
            </a:r>
            <a:r>
              <a:rPr sz="1400" spc="5" dirty="0">
                <a:latin typeface="Corbel"/>
                <a:cs typeface="Corbel"/>
              </a:rPr>
              <a:t>d</a:t>
            </a:r>
            <a:r>
              <a:rPr sz="1400" dirty="0">
                <a:latin typeface="Corbel"/>
                <a:cs typeface="Corbel"/>
              </a:rPr>
              <a:t>e</a:t>
            </a:r>
            <a:r>
              <a:rPr sz="1400" spc="-20" dirty="0">
                <a:latin typeface="Corbel"/>
                <a:cs typeface="Corbel"/>
              </a:rPr>
              <a:t> </a:t>
            </a:r>
            <a:r>
              <a:rPr sz="1400" dirty="0">
                <a:latin typeface="Corbel"/>
                <a:cs typeface="Corbel"/>
              </a:rPr>
              <a:t>il </a:t>
            </a:r>
            <a:r>
              <a:rPr sz="1400" spc="5" dirty="0">
                <a:latin typeface="Corbel"/>
                <a:cs typeface="Corbel"/>
              </a:rPr>
              <a:t>n</a:t>
            </a:r>
            <a:r>
              <a:rPr sz="1400" spc="-5" dirty="0">
                <a:latin typeface="Corbel"/>
                <a:cs typeface="Corbel"/>
              </a:rPr>
              <a:t>o</a:t>
            </a:r>
            <a:r>
              <a:rPr sz="1400" dirty="0">
                <a:latin typeface="Corbel"/>
                <a:cs typeface="Corbel"/>
              </a:rPr>
              <a:t>me</a:t>
            </a:r>
            <a:r>
              <a:rPr sz="1400" spc="-10" dirty="0">
                <a:latin typeface="Corbel"/>
                <a:cs typeface="Corbel"/>
              </a:rPr>
              <a:t> </a:t>
            </a:r>
            <a:r>
              <a:rPr sz="1400" dirty="0">
                <a:latin typeface="Corbel"/>
                <a:cs typeface="Corbel"/>
              </a:rPr>
              <a:t>di</a:t>
            </a:r>
            <a:r>
              <a:rPr sz="1400" spc="-40" dirty="0">
                <a:latin typeface="Corbel"/>
                <a:cs typeface="Corbel"/>
              </a:rPr>
              <a:t> </a:t>
            </a:r>
            <a:r>
              <a:rPr sz="1400" b="1" dirty="0">
                <a:latin typeface="Corbel"/>
                <a:cs typeface="Corbel"/>
              </a:rPr>
              <a:t>GLI</a:t>
            </a:r>
            <a:r>
              <a:rPr sz="1400" b="1" spc="-15" dirty="0">
                <a:latin typeface="Corbel"/>
                <a:cs typeface="Corbel"/>
              </a:rPr>
              <a:t> </a:t>
            </a:r>
            <a:r>
              <a:rPr sz="1400" b="1" dirty="0">
                <a:latin typeface="Corbel"/>
                <a:cs typeface="Corbel"/>
              </a:rPr>
              <a:t>(grup</a:t>
            </a:r>
            <a:r>
              <a:rPr sz="1400" b="1" spc="-10" dirty="0">
                <a:latin typeface="Corbel"/>
                <a:cs typeface="Corbel"/>
              </a:rPr>
              <a:t>p</a:t>
            </a:r>
            <a:r>
              <a:rPr sz="1400" b="1" dirty="0">
                <a:latin typeface="Corbel"/>
                <a:cs typeface="Corbel"/>
              </a:rPr>
              <a:t>o</a:t>
            </a:r>
            <a:r>
              <a:rPr sz="1400" b="1" spc="-15" dirty="0">
                <a:latin typeface="Corbel"/>
                <a:cs typeface="Corbel"/>
              </a:rPr>
              <a:t> </a:t>
            </a:r>
            <a:r>
              <a:rPr sz="1400" b="1" dirty="0">
                <a:latin typeface="Corbel"/>
                <a:cs typeface="Corbel"/>
              </a:rPr>
              <a:t>di</a:t>
            </a:r>
            <a:r>
              <a:rPr sz="1400" b="1" spc="-5" dirty="0">
                <a:latin typeface="Corbel"/>
                <a:cs typeface="Corbel"/>
              </a:rPr>
              <a:t> </a:t>
            </a:r>
            <a:r>
              <a:rPr sz="1400" b="1" dirty="0">
                <a:latin typeface="Corbel"/>
                <a:cs typeface="Corbel"/>
              </a:rPr>
              <a:t>la</a:t>
            </a:r>
            <a:r>
              <a:rPr sz="1400" b="1" spc="-10" dirty="0">
                <a:latin typeface="Corbel"/>
                <a:cs typeface="Corbel"/>
              </a:rPr>
              <a:t>v</a:t>
            </a:r>
            <a:r>
              <a:rPr sz="1400" b="1" dirty="0">
                <a:latin typeface="Corbel"/>
                <a:cs typeface="Corbel"/>
              </a:rPr>
              <a:t>oro</a:t>
            </a:r>
            <a:r>
              <a:rPr sz="1400" b="1" spc="-10" dirty="0">
                <a:latin typeface="Corbel"/>
                <a:cs typeface="Corbel"/>
              </a:rPr>
              <a:t> </a:t>
            </a:r>
            <a:r>
              <a:rPr sz="1400" b="1" dirty="0">
                <a:latin typeface="Corbel"/>
                <a:cs typeface="Corbel"/>
              </a:rPr>
              <a:t>p</a:t>
            </a:r>
            <a:r>
              <a:rPr sz="1400" b="1" spc="-5" dirty="0">
                <a:latin typeface="Corbel"/>
                <a:cs typeface="Corbel"/>
              </a:rPr>
              <a:t>e</a:t>
            </a:r>
            <a:r>
              <a:rPr sz="1400" b="1" dirty="0">
                <a:latin typeface="Corbel"/>
                <a:cs typeface="Corbel"/>
              </a:rPr>
              <a:t>r l</a:t>
            </a:r>
            <a:r>
              <a:rPr sz="1400" b="1" spc="-10" dirty="0">
                <a:latin typeface="Corbel"/>
                <a:cs typeface="Corbel"/>
              </a:rPr>
              <a:t>’</a:t>
            </a:r>
            <a:r>
              <a:rPr sz="1400" b="1" dirty="0">
                <a:latin typeface="Corbel"/>
                <a:cs typeface="Corbel"/>
              </a:rPr>
              <a:t>inc</a:t>
            </a:r>
            <a:r>
              <a:rPr sz="1400" b="1" spc="5" dirty="0">
                <a:latin typeface="Corbel"/>
                <a:cs typeface="Corbel"/>
              </a:rPr>
              <a:t>l</a:t>
            </a:r>
            <a:r>
              <a:rPr sz="1400" b="1" dirty="0">
                <a:latin typeface="Corbel"/>
                <a:cs typeface="Corbel"/>
              </a:rPr>
              <a:t>u</a:t>
            </a:r>
            <a:r>
              <a:rPr sz="1400" b="1" spc="5" dirty="0">
                <a:latin typeface="Corbel"/>
                <a:cs typeface="Corbel"/>
              </a:rPr>
              <a:t>s</a:t>
            </a:r>
            <a:r>
              <a:rPr sz="1400" b="1" dirty="0">
                <a:latin typeface="Corbel"/>
                <a:cs typeface="Corbel"/>
              </a:rPr>
              <a:t>ion</a:t>
            </a:r>
            <a:r>
              <a:rPr sz="1400" b="1" spc="-25" dirty="0">
                <a:latin typeface="Corbel"/>
                <a:cs typeface="Corbel"/>
              </a:rPr>
              <a:t>e</a:t>
            </a:r>
            <a:r>
              <a:rPr sz="1400" b="1" spc="15" dirty="0">
                <a:latin typeface="Corbel"/>
                <a:cs typeface="Corbel"/>
              </a:rPr>
              <a:t>)</a:t>
            </a:r>
            <a:r>
              <a:rPr sz="1400" dirty="0">
                <a:latin typeface="Corbel"/>
                <a:cs typeface="Corbel"/>
              </a:rPr>
              <a:t>;</a:t>
            </a:r>
            <a:r>
              <a:rPr sz="1400" spc="-55" dirty="0">
                <a:latin typeface="Corbel"/>
                <a:cs typeface="Corbel"/>
              </a:rPr>
              <a:t> </a:t>
            </a:r>
            <a:r>
              <a:rPr sz="1400" dirty="0">
                <a:latin typeface="Corbel"/>
                <a:cs typeface="Corbel"/>
              </a:rPr>
              <a:t>e</a:t>
            </a:r>
            <a:r>
              <a:rPr sz="1400" spc="-10" dirty="0">
                <a:latin typeface="Corbel"/>
                <a:cs typeface="Corbel"/>
              </a:rPr>
              <a:t>s</a:t>
            </a:r>
            <a:r>
              <a:rPr sz="1400" spc="-5" dirty="0">
                <a:latin typeface="Corbel"/>
                <a:cs typeface="Corbel"/>
              </a:rPr>
              <a:t>s</a:t>
            </a:r>
            <a:r>
              <a:rPr sz="1400" dirty="0">
                <a:latin typeface="Corbel"/>
                <a:cs typeface="Corbel"/>
              </a:rPr>
              <a:t>o</a:t>
            </a:r>
            <a:r>
              <a:rPr sz="1400" spc="-5" dirty="0">
                <a:latin typeface="Corbel"/>
                <a:cs typeface="Corbel"/>
              </a:rPr>
              <a:t> </a:t>
            </a:r>
            <a:r>
              <a:rPr sz="1400" dirty="0">
                <a:latin typeface="Corbel"/>
                <a:cs typeface="Corbel"/>
              </a:rPr>
              <a:t>è pre</a:t>
            </a:r>
            <a:r>
              <a:rPr sz="1400" spc="-10" dirty="0">
                <a:latin typeface="Corbel"/>
                <a:cs typeface="Corbel"/>
              </a:rPr>
              <a:t>s</a:t>
            </a:r>
            <a:r>
              <a:rPr sz="1400" dirty="0">
                <a:latin typeface="Corbel"/>
                <a:cs typeface="Corbel"/>
              </a:rPr>
              <a:t>i</a:t>
            </a:r>
            <a:r>
              <a:rPr sz="1400" spc="-5" dirty="0">
                <a:latin typeface="Corbel"/>
                <a:cs typeface="Corbel"/>
              </a:rPr>
              <a:t>e</a:t>
            </a:r>
            <a:r>
              <a:rPr sz="1400" dirty="0">
                <a:latin typeface="Corbel"/>
                <a:cs typeface="Corbel"/>
              </a:rPr>
              <a:t>d</a:t>
            </a:r>
            <a:r>
              <a:rPr sz="1400" spc="5" dirty="0">
                <a:latin typeface="Corbel"/>
                <a:cs typeface="Corbel"/>
              </a:rPr>
              <a:t>u</a:t>
            </a:r>
            <a:r>
              <a:rPr sz="1400" dirty="0">
                <a:latin typeface="Corbel"/>
                <a:cs typeface="Corbel"/>
              </a:rPr>
              <a:t>to dal</a:t>
            </a:r>
            <a:r>
              <a:rPr sz="1400" spc="-20" dirty="0">
                <a:latin typeface="Corbel"/>
                <a:cs typeface="Corbel"/>
              </a:rPr>
              <a:t> </a:t>
            </a:r>
            <a:r>
              <a:rPr sz="1400" dirty="0">
                <a:latin typeface="Corbel"/>
                <a:cs typeface="Corbel"/>
              </a:rPr>
              <a:t>Dir</a:t>
            </a:r>
            <a:r>
              <a:rPr sz="1400" spc="-10" dirty="0">
                <a:latin typeface="Corbel"/>
                <a:cs typeface="Corbel"/>
              </a:rPr>
              <a:t>i</a:t>
            </a:r>
            <a:r>
              <a:rPr sz="1400" dirty="0">
                <a:latin typeface="Corbel"/>
                <a:cs typeface="Corbel"/>
              </a:rPr>
              <a:t>g</a:t>
            </a:r>
            <a:r>
              <a:rPr sz="1400" spc="-5" dirty="0">
                <a:latin typeface="Corbel"/>
                <a:cs typeface="Corbel"/>
              </a:rPr>
              <a:t>en</a:t>
            </a:r>
            <a:r>
              <a:rPr sz="1400" spc="5" dirty="0">
                <a:latin typeface="Corbel"/>
                <a:cs typeface="Corbel"/>
              </a:rPr>
              <a:t>t</a:t>
            </a:r>
            <a:r>
              <a:rPr sz="1400" dirty="0">
                <a:latin typeface="Corbel"/>
                <a:cs typeface="Corbel"/>
              </a:rPr>
              <a:t>e</a:t>
            </a:r>
            <a:r>
              <a:rPr sz="1400" spc="-55" dirty="0">
                <a:latin typeface="Corbel"/>
                <a:cs typeface="Corbel"/>
              </a:rPr>
              <a:t> </a:t>
            </a:r>
            <a:r>
              <a:rPr sz="1400" dirty="0">
                <a:latin typeface="Corbel"/>
                <a:cs typeface="Corbel"/>
              </a:rPr>
              <a:t>S</a:t>
            </a:r>
            <a:r>
              <a:rPr sz="1400" spc="-5" dirty="0">
                <a:latin typeface="Corbel"/>
                <a:cs typeface="Corbel"/>
              </a:rPr>
              <a:t>c</a:t>
            </a:r>
            <a:r>
              <a:rPr sz="1400" spc="-10" dirty="0">
                <a:latin typeface="Corbel"/>
                <a:cs typeface="Corbel"/>
              </a:rPr>
              <a:t>o</a:t>
            </a:r>
            <a:r>
              <a:rPr sz="1400" dirty="0">
                <a:latin typeface="Corbel"/>
                <a:cs typeface="Corbel"/>
              </a:rPr>
              <a:t>l</a:t>
            </a:r>
            <a:r>
              <a:rPr sz="1400" spc="-10" dirty="0">
                <a:latin typeface="Corbel"/>
                <a:cs typeface="Corbel"/>
              </a:rPr>
              <a:t>a</a:t>
            </a:r>
            <a:r>
              <a:rPr sz="1400" spc="-5" dirty="0">
                <a:latin typeface="Corbel"/>
                <a:cs typeface="Corbel"/>
              </a:rPr>
              <a:t>stic</a:t>
            </a:r>
            <a:r>
              <a:rPr sz="1400" dirty="0">
                <a:latin typeface="Corbel"/>
                <a:cs typeface="Corbel"/>
              </a:rPr>
              <a:t>o</a:t>
            </a:r>
            <a:r>
              <a:rPr sz="1400" spc="-15" dirty="0">
                <a:latin typeface="Corbel"/>
                <a:cs typeface="Corbel"/>
              </a:rPr>
              <a:t> </a:t>
            </a:r>
            <a:r>
              <a:rPr sz="1400" dirty="0">
                <a:latin typeface="Corbel"/>
                <a:cs typeface="Corbel"/>
              </a:rPr>
              <a:t>e </a:t>
            </a:r>
            <a:r>
              <a:rPr sz="1400" spc="-5" dirty="0">
                <a:latin typeface="Corbel"/>
                <a:cs typeface="Corbel"/>
              </a:rPr>
              <a:t>h</a:t>
            </a:r>
            <a:r>
              <a:rPr sz="1400" dirty="0">
                <a:latin typeface="Corbel"/>
                <a:cs typeface="Corbel"/>
              </a:rPr>
              <a:t>a</a:t>
            </a:r>
            <a:r>
              <a:rPr sz="1400" spc="-10" dirty="0">
                <a:latin typeface="Corbel"/>
                <a:cs typeface="Corbel"/>
              </a:rPr>
              <a:t> </a:t>
            </a:r>
            <a:r>
              <a:rPr sz="1400" spc="-5" dirty="0">
                <a:latin typeface="Corbel"/>
                <a:cs typeface="Corbel"/>
              </a:rPr>
              <a:t>c</a:t>
            </a:r>
            <a:r>
              <a:rPr sz="1400" spc="-10" dirty="0">
                <a:latin typeface="Corbel"/>
                <a:cs typeface="Corbel"/>
              </a:rPr>
              <a:t>o</a:t>
            </a:r>
            <a:r>
              <a:rPr sz="1400" dirty="0">
                <a:latin typeface="Corbel"/>
                <a:cs typeface="Corbel"/>
              </a:rPr>
              <a:t>me </a:t>
            </a:r>
            <a:r>
              <a:rPr sz="1400" spc="-5" dirty="0">
                <a:latin typeface="Corbel"/>
                <a:cs typeface="Corbel"/>
              </a:rPr>
              <a:t>spe</a:t>
            </a:r>
            <a:r>
              <a:rPr sz="1400" spc="-10" dirty="0">
                <a:latin typeface="Corbel"/>
                <a:cs typeface="Corbel"/>
              </a:rPr>
              <a:t>c</a:t>
            </a:r>
            <a:r>
              <a:rPr sz="1400" dirty="0">
                <a:latin typeface="Corbel"/>
                <a:cs typeface="Corbel"/>
              </a:rPr>
              <a:t>if</a:t>
            </a:r>
            <a:r>
              <a:rPr sz="1400" spc="-10" dirty="0">
                <a:latin typeface="Corbel"/>
                <a:cs typeface="Corbel"/>
              </a:rPr>
              <a:t>i</a:t>
            </a:r>
            <a:r>
              <a:rPr sz="1400" spc="-5" dirty="0">
                <a:latin typeface="Corbel"/>
                <a:cs typeface="Corbel"/>
              </a:rPr>
              <a:t>c</a:t>
            </a:r>
            <a:r>
              <a:rPr sz="1400" dirty="0">
                <a:latin typeface="Corbel"/>
                <a:cs typeface="Corbel"/>
              </a:rPr>
              <a:t>o</a:t>
            </a:r>
            <a:r>
              <a:rPr sz="1400" spc="-5" dirty="0">
                <a:latin typeface="Corbel"/>
                <a:cs typeface="Corbel"/>
              </a:rPr>
              <a:t> c</a:t>
            </a:r>
            <a:r>
              <a:rPr sz="1400" spc="-10" dirty="0">
                <a:latin typeface="Corbel"/>
                <a:cs typeface="Corbel"/>
              </a:rPr>
              <a:t>o</a:t>
            </a:r>
            <a:r>
              <a:rPr sz="1400" dirty="0">
                <a:latin typeface="Corbel"/>
                <a:cs typeface="Corbel"/>
              </a:rPr>
              <a:t>mpito</a:t>
            </a:r>
            <a:r>
              <a:rPr sz="1400" spc="-15" dirty="0">
                <a:latin typeface="Corbel"/>
                <a:cs typeface="Corbel"/>
              </a:rPr>
              <a:t> </a:t>
            </a:r>
            <a:r>
              <a:rPr sz="1400" spc="-5" dirty="0">
                <a:latin typeface="Corbel"/>
                <a:cs typeface="Corbel"/>
              </a:rPr>
              <a:t>quell</a:t>
            </a:r>
            <a:r>
              <a:rPr sz="1400" dirty="0">
                <a:latin typeface="Corbel"/>
                <a:cs typeface="Corbel"/>
              </a:rPr>
              <a:t>o</a:t>
            </a:r>
            <a:r>
              <a:rPr sz="1400" spc="-10" dirty="0">
                <a:latin typeface="Corbel"/>
                <a:cs typeface="Corbel"/>
              </a:rPr>
              <a:t> </a:t>
            </a:r>
            <a:r>
              <a:rPr sz="1400" dirty="0">
                <a:latin typeface="Corbel"/>
                <a:cs typeface="Corbel"/>
              </a:rPr>
              <a:t>di </a:t>
            </a:r>
            <a:r>
              <a:rPr sz="1400" b="1" dirty="0">
                <a:latin typeface="Corbel"/>
                <a:cs typeface="Corbel"/>
              </a:rPr>
              <a:t>de</a:t>
            </a:r>
            <a:r>
              <a:rPr sz="1400" b="1" spc="-10" dirty="0">
                <a:latin typeface="Corbel"/>
                <a:cs typeface="Corbel"/>
              </a:rPr>
              <a:t>f</a:t>
            </a:r>
            <a:r>
              <a:rPr sz="1400" b="1" dirty="0">
                <a:latin typeface="Corbel"/>
                <a:cs typeface="Corbel"/>
              </a:rPr>
              <a:t>inire</a:t>
            </a:r>
            <a:r>
              <a:rPr sz="1400" b="1" spc="-5" dirty="0">
                <a:latin typeface="Corbel"/>
                <a:cs typeface="Corbel"/>
              </a:rPr>
              <a:t> l</a:t>
            </a:r>
            <a:r>
              <a:rPr sz="1400" b="1" dirty="0">
                <a:latin typeface="Corbel"/>
                <a:cs typeface="Corbel"/>
              </a:rPr>
              <a:t>e</a:t>
            </a:r>
            <a:r>
              <a:rPr sz="1400" b="1" spc="-10" dirty="0">
                <a:latin typeface="Corbel"/>
                <a:cs typeface="Corbel"/>
              </a:rPr>
              <a:t> </a:t>
            </a:r>
            <a:r>
              <a:rPr sz="1400" b="1" dirty="0">
                <a:latin typeface="Corbel"/>
                <a:cs typeface="Corbel"/>
              </a:rPr>
              <a:t>azioni</a:t>
            </a:r>
            <a:r>
              <a:rPr sz="1400" b="1" spc="-20" dirty="0">
                <a:latin typeface="Corbel"/>
                <a:cs typeface="Corbel"/>
              </a:rPr>
              <a:t> </a:t>
            </a:r>
            <a:r>
              <a:rPr sz="1400" b="1" dirty="0">
                <a:latin typeface="Corbel"/>
                <a:cs typeface="Corbel"/>
              </a:rPr>
              <a:t>s</a:t>
            </a:r>
            <a:r>
              <a:rPr sz="1400" b="1" spc="-5" dirty="0">
                <a:latin typeface="Corbel"/>
                <a:cs typeface="Corbel"/>
              </a:rPr>
              <a:t>tr</a:t>
            </a:r>
            <a:r>
              <a:rPr sz="1400" b="1" spc="-10" dirty="0">
                <a:latin typeface="Corbel"/>
                <a:cs typeface="Corbel"/>
              </a:rPr>
              <a:t>a</a:t>
            </a:r>
            <a:r>
              <a:rPr sz="1400" b="1" spc="-5" dirty="0">
                <a:latin typeface="Corbel"/>
                <a:cs typeface="Corbel"/>
              </a:rPr>
              <a:t>te</a:t>
            </a:r>
            <a:r>
              <a:rPr sz="1400" b="1" dirty="0">
                <a:latin typeface="Corbel"/>
                <a:cs typeface="Corbel"/>
              </a:rPr>
              <a:t>g</a:t>
            </a:r>
            <a:r>
              <a:rPr sz="1400" b="1" spc="-5" dirty="0">
                <a:latin typeface="Corbel"/>
                <a:cs typeface="Corbel"/>
              </a:rPr>
              <a:t>i</a:t>
            </a:r>
            <a:r>
              <a:rPr sz="1400" b="1" dirty="0">
                <a:latin typeface="Corbel"/>
                <a:cs typeface="Corbel"/>
              </a:rPr>
              <a:t>c</a:t>
            </a:r>
            <a:r>
              <a:rPr sz="1400" b="1" spc="-5" dirty="0">
                <a:latin typeface="Corbel"/>
                <a:cs typeface="Corbel"/>
              </a:rPr>
              <a:t>h</a:t>
            </a:r>
            <a:r>
              <a:rPr sz="1400" b="1" dirty="0">
                <a:latin typeface="Corbel"/>
                <a:cs typeface="Corbel"/>
              </a:rPr>
              <a:t>e </a:t>
            </a:r>
            <a:r>
              <a:rPr sz="1400" b="1" spc="-10" dirty="0">
                <a:latin typeface="Corbel"/>
                <a:cs typeface="Corbel"/>
              </a:rPr>
              <a:t>f</a:t>
            </a:r>
            <a:r>
              <a:rPr sz="1400" b="1" dirty="0">
                <a:latin typeface="Corbel"/>
                <a:cs typeface="Corbel"/>
              </a:rPr>
              <a:t>inalizza</a:t>
            </a:r>
            <a:r>
              <a:rPr sz="1400" b="1" spc="-10" dirty="0">
                <a:latin typeface="Corbel"/>
                <a:cs typeface="Corbel"/>
              </a:rPr>
              <a:t>t</a:t>
            </a:r>
            <a:r>
              <a:rPr sz="1400" b="1" dirty="0">
                <a:latin typeface="Corbel"/>
                <a:cs typeface="Corbel"/>
              </a:rPr>
              <a:t>e</a:t>
            </a:r>
            <a:r>
              <a:rPr sz="1400" b="1" spc="-25" dirty="0">
                <a:latin typeface="Corbel"/>
                <a:cs typeface="Corbel"/>
              </a:rPr>
              <a:t> </a:t>
            </a:r>
            <a:r>
              <a:rPr sz="1400" b="1" dirty="0">
                <a:latin typeface="Corbel"/>
                <a:cs typeface="Corbel"/>
              </a:rPr>
              <a:t>ad incrementare,</a:t>
            </a:r>
            <a:r>
              <a:rPr sz="1400" b="1" spc="-45" dirty="0">
                <a:latin typeface="Corbel"/>
                <a:cs typeface="Corbel"/>
              </a:rPr>
              <a:t> </a:t>
            </a:r>
            <a:r>
              <a:rPr sz="1400" b="1" dirty="0">
                <a:latin typeface="Corbel"/>
                <a:cs typeface="Corbel"/>
              </a:rPr>
              <a:t>anno</a:t>
            </a:r>
            <a:r>
              <a:rPr sz="1400" b="1" spc="-15" dirty="0">
                <a:latin typeface="Corbel"/>
                <a:cs typeface="Corbel"/>
              </a:rPr>
              <a:t> </a:t>
            </a:r>
            <a:r>
              <a:rPr sz="1400" b="1" dirty="0">
                <a:latin typeface="Corbel"/>
                <a:cs typeface="Corbel"/>
              </a:rPr>
              <a:t>p</a:t>
            </a:r>
            <a:r>
              <a:rPr sz="1400" b="1" spc="-5" dirty="0">
                <a:latin typeface="Corbel"/>
                <a:cs typeface="Corbel"/>
              </a:rPr>
              <a:t>e</a:t>
            </a:r>
            <a:r>
              <a:rPr sz="1400" b="1" dirty="0">
                <a:latin typeface="Corbel"/>
                <a:cs typeface="Corbel"/>
              </a:rPr>
              <a:t>r anno,</a:t>
            </a:r>
            <a:r>
              <a:rPr sz="1400" b="1" spc="-20" dirty="0">
                <a:latin typeface="Corbel"/>
                <a:cs typeface="Corbel"/>
              </a:rPr>
              <a:t> </a:t>
            </a:r>
            <a:r>
              <a:rPr sz="1400" b="1" dirty="0">
                <a:latin typeface="Corbel"/>
                <a:cs typeface="Corbel"/>
              </a:rPr>
              <a:t>il</a:t>
            </a:r>
            <a:r>
              <a:rPr sz="1400" b="1" spc="-10" dirty="0">
                <a:latin typeface="Corbel"/>
                <a:cs typeface="Corbel"/>
              </a:rPr>
              <a:t> </a:t>
            </a:r>
            <a:r>
              <a:rPr sz="1400" b="1" dirty="0">
                <a:latin typeface="Corbel"/>
                <a:cs typeface="Corbel"/>
              </a:rPr>
              <a:t>li</a:t>
            </a:r>
            <a:r>
              <a:rPr sz="1400" b="1" spc="-10" dirty="0">
                <a:latin typeface="Corbel"/>
                <a:cs typeface="Corbel"/>
              </a:rPr>
              <a:t>v</a:t>
            </a:r>
            <a:r>
              <a:rPr sz="1400" b="1" dirty="0">
                <a:latin typeface="Corbel"/>
                <a:cs typeface="Corbel"/>
              </a:rPr>
              <a:t>ello</a:t>
            </a:r>
            <a:r>
              <a:rPr sz="1400" b="1" spc="-25" dirty="0">
                <a:latin typeface="Corbel"/>
                <a:cs typeface="Corbel"/>
              </a:rPr>
              <a:t> </a:t>
            </a:r>
            <a:r>
              <a:rPr sz="1400" b="1" dirty="0">
                <a:latin typeface="Corbel"/>
                <a:cs typeface="Corbel"/>
              </a:rPr>
              <a:t>di inc</a:t>
            </a:r>
            <a:r>
              <a:rPr sz="1400" b="1" spc="5" dirty="0">
                <a:latin typeface="Corbel"/>
                <a:cs typeface="Corbel"/>
              </a:rPr>
              <a:t>l</a:t>
            </a:r>
            <a:r>
              <a:rPr sz="1400" b="1" dirty="0">
                <a:latin typeface="Corbel"/>
                <a:cs typeface="Corbel"/>
              </a:rPr>
              <a:t>u</a:t>
            </a:r>
            <a:r>
              <a:rPr sz="1400" b="1" spc="5" dirty="0">
                <a:latin typeface="Corbel"/>
                <a:cs typeface="Corbel"/>
              </a:rPr>
              <a:t>s</a:t>
            </a:r>
            <a:r>
              <a:rPr sz="1400" b="1" dirty="0">
                <a:latin typeface="Corbel"/>
                <a:cs typeface="Corbel"/>
              </a:rPr>
              <a:t>i</a:t>
            </a:r>
            <a:r>
              <a:rPr sz="1400" b="1" spc="-10" dirty="0">
                <a:latin typeface="Corbel"/>
                <a:cs typeface="Corbel"/>
              </a:rPr>
              <a:t>v</a:t>
            </a:r>
            <a:r>
              <a:rPr sz="1400" b="1" dirty="0">
                <a:latin typeface="Corbel"/>
                <a:cs typeface="Corbel"/>
              </a:rPr>
              <a:t>i</a:t>
            </a:r>
            <a:r>
              <a:rPr sz="1400" b="1" spc="-10" dirty="0">
                <a:latin typeface="Corbel"/>
                <a:cs typeface="Corbel"/>
              </a:rPr>
              <a:t>t</a:t>
            </a:r>
            <a:r>
              <a:rPr sz="1400" b="1" dirty="0">
                <a:latin typeface="Corbel"/>
                <a:cs typeface="Corbel"/>
              </a:rPr>
              <a:t>à</a:t>
            </a:r>
            <a:r>
              <a:rPr sz="1400" b="1" spc="-10" dirty="0">
                <a:latin typeface="Corbel"/>
                <a:cs typeface="Corbel"/>
              </a:rPr>
              <a:t> </a:t>
            </a:r>
            <a:r>
              <a:rPr sz="1400" b="1" dirty="0">
                <a:latin typeface="Corbel"/>
                <a:cs typeface="Corbel"/>
              </a:rPr>
              <a:t>del</a:t>
            </a:r>
            <a:r>
              <a:rPr sz="1400" b="1" spc="5" dirty="0">
                <a:latin typeface="Corbel"/>
                <a:cs typeface="Corbel"/>
              </a:rPr>
              <a:t>l</a:t>
            </a:r>
            <a:r>
              <a:rPr sz="1400" b="1" spc="-10" dirty="0">
                <a:latin typeface="Corbel"/>
                <a:cs typeface="Corbel"/>
              </a:rPr>
              <a:t>’</a:t>
            </a:r>
            <a:r>
              <a:rPr sz="1400" b="1" dirty="0">
                <a:latin typeface="Corbel"/>
                <a:cs typeface="Corbel"/>
              </a:rPr>
              <a:t>isti</a:t>
            </a:r>
            <a:r>
              <a:rPr sz="1400" b="1" spc="-10" dirty="0">
                <a:latin typeface="Corbel"/>
                <a:cs typeface="Corbel"/>
              </a:rPr>
              <a:t>t</a:t>
            </a:r>
            <a:r>
              <a:rPr sz="1400" b="1" dirty="0">
                <a:latin typeface="Corbel"/>
                <a:cs typeface="Corbel"/>
              </a:rPr>
              <a:t>uto</a:t>
            </a:r>
            <a:r>
              <a:rPr sz="1400" dirty="0">
                <a:latin typeface="Corbel"/>
                <a:cs typeface="Corbel"/>
              </a:rPr>
              <a:t>.</a:t>
            </a:r>
            <a:endParaRPr sz="1400">
              <a:latin typeface="Corbel"/>
              <a:cs typeface="Corbel"/>
            </a:endParaRPr>
          </a:p>
        </p:txBody>
      </p:sp>
      <p:sp>
        <p:nvSpPr>
          <p:cNvPr id="11" name="object 11"/>
          <p:cNvSpPr/>
          <p:nvPr/>
        </p:nvSpPr>
        <p:spPr>
          <a:xfrm>
            <a:off x="4368419" y="3440557"/>
            <a:ext cx="346710" cy="250190"/>
          </a:xfrm>
          <a:custGeom>
            <a:avLst/>
            <a:gdLst/>
            <a:ahLst/>
            <a:cxnLst/>
            <a:rect l="l" t="t" r="r" b="b"/>
            <a:pathLst>
              <a:path w="346710" h="250189">
                <a:moveTo>
                  <a:pt x="274446" y="0"/>
                </a:moveTo>
                <a:lnTo>
                  <a:pt x="66675" y="4317"/>
                </a:lnTo>
                <a:lnTo>
                  <a:pt x="69214" y="128142"/>
                </a:lnTo>
                <a:lnTo>
                  <a:pt x="0" y="129539"/>
                </a:lnTo>
                <a:lnTo>
                  <a:pt x="175640" y="249808"/>
                </a:lnTo>
                <a:lnTo>
                  <a:pt x="344331" y="123825"/>
                </a:lnTo>
                <a:lnTo>
                  <a:pt x="276986" y="123825"/>
                </a:lnTo>
                <a:lnTo>
                  <a:pt x="274446" y="0"/>
                </a:lnTo>
                <a:close/>
              </a:path>
              <a:path w="346710" h="250189">
                <a:moveTo>
                  <a:pt x="346201" y="122427"/>
                </a:moveTo>
                <a:lnTo>
                  <a:pt x="276986" y="123825"/>
                </a:lnTo>
                <a:lnTo>
                  <a:pt x="344331" y="123825"/>
                </a:lnTo>
                <a:lnTo>
                  <a:pt x="346201" y="122427"/>
                </a:lnTo>
                <a:close/>
              </a:path>
            </a:pathLst>
          </a:custGeom>
          <a:solidFill>
            <a:srgbClr val="ACB5BB"/>
          </a:solidFill>
        </p:spPr>
        <p:txBody>
          <a:bodyPr wrap="square" lIns="0" tIns="0" rIns="0" bIns="0" rtlCol="0"/>
          <a:lstStyle/>
          <a:p>
            <a:endParaRPr/>
          </a:p>
        </p:txBody>
      </p:sp>
      <p:sp>
        <p:nvSpPr>
          <p:cNvPr id="12" name="object 12"/>
          <p:cNvSpPr/>
          <p:nvPr/>
        </p:nvSpPr>
        <p:spPr>
          <a:xfrm>
            <a:off x="439369" y="3789426"/>
            <a:ext cx="8265795" cy="2515235"/>
          </a:xfrm>
          <a:custGeom>
            <a:avLst/>
            <a:gdLst/>
            <a:ahLst/>
            <a:cxnLst/>
            <a:rect l="l" t="t" r="r" b="b"/>
            <a:pathLst>
              <a:path w="8265795" h="2515235">
                <a:moveTo>
                  <a:pt x="8013750" y="0"/>
                </a:moveTo>
                <a:lnTo>
                  <a:pt x="251485" y="0"/>
                </a:lnTo>
                <a:lnTo>
                  <a:pt x="230860" y="834"/>
                </a:lnTo>
                <a:lnTo>
                  <a:pt x="191051" y="7311"/>
                </a:lnTo>
                <a:lnTo>
                  <a:pt x="153597" y="19770"/>
                </a:lnTo>
                <a:lnTo>
                  <a:pt x="119015" y="37690"/>
                </a:lnTo>
                <a:lnTo>
                  <a:pt x="87823" y="60553"/>
                </a:lnTo>
                <a:lnTo>
                  <a:pt x="60538" y="87839"/>
                </a:lnTo>
                <a:lnTo>
                  <a:pt x="37679" y="119031"/>
                </a:lnTo>
                <a:lnTo>
                  <a:pt x="19763" y="153608"/>
                </a:lnTo>
                <a:lnTo>
                  <a:pt x="7309" y="191052"/>
                </a:lnTo>
                <a:lnTo>
                  <a:pt x="833" y="230845"/>
                </a:lnTo>
                <a:lnTo>
                  <a:pt x="0" y="251460"/>
                </a:lnTo>
                <a:lnTo>
                  <a:pt x="0" y="2263330"/>
                </a:lnTo>
                <a:lnTo>
                  <a:pt x="3291" y="2304124"/>
                </a:lnTo>
                <a:lnTo>
                  <a:pt x="12821" y="2342822"/>
                </a:lnTo>
                <a:lnTo>
                  <a:pt x="28071" y="2378906"/>
                </a:lnTo>
                <a:lnTo>
                  <a:pt x="48523" y="2411858"/>
                </a:lnTo>
                <a:lnTo>
                  <a:pt x="73660" y="2441160"/>
                </a:lnTo>
                <a:lnTo>
                  <a:pt x="102963" y="2466296"/>
                </a:lnTo>
                <a:lnTo>
                  <a:pt x="135915" y="2486747"/>
                </a:lnTo>
                <a:lnTo>
                  <a:pt x="171998" y="2501995"/>
                </a:lnTo>
                <a:lnTo>
                  <a:pt x="210694" y="2511524"/>
                </a:lnTo>
                <a:lnTo>
                  <a:pt x="251485" y="2514815"/>
                </a:lnTo>
                <a:lnTo>
                  <a:pt x="8013750" y="2514815"/>
                </a:lnTo>
                <a:lnTo>
                  <a:pt x="8054553" y="2511524"/>
                </a:lnTo>
                <a:lnTo>
                  <a:pt x="8093254" y="2501995"/>
                </a:lnTo>
                <a:lnTo>
                  <a:pt x="8129337" y="2486747"/>
                </a:lnTo>
                <a:lnTo>
                  <a:pt x="8162285" y="2466296"/>
                </a:lnTo>
                <a:lnTo>
                  <a:pt x="8191582" y="2441160"/>
                </a:lnTo>
                <a:lnTo>
                  <a:pt x="8216711" y="2411858"/>
                </a:lnTo>
                <a:lnTo>
                  <a:pt x="8237154" y="2378906"/>
                </a:lnTo>
                <a:lnTo>
                  <a:pt x="8252397" y="2342822"/>
                </a:lnTo>
                <a:lnTo>
                  <a:pt x="8261921" y="2304124"/>
                </a:lnTo>
                <a:lnTo>
                  <a:pt x="8265210" y="2263330"/>
                </a:lnTo>
                <a:lnTo>
                  <a:pt x="8265210" y="251460"/>
                </a:lnTo>
                <a:lnTo>
                  <a:pt x="8261921" y="210688"/>
                </a:lnTo>
                <a:lnTo>
                  <a:pt x="8252397" y="172004"/>
                </a:lnTo>
                <a:lnTo>
                  <a:pt x="8237154" y="135928"/>
                </a:lnTo>
                <a:lnTo>
                  <a:pt x="8216711" y="102979"/>
                </a:lnTo>
                <a:lnTo>
                  <a:pt x="8191582" y="73675"/>
                </a:lnTo>
                <a:lnTo>
                  <a:pt x="8162285" y="48536"/>
                </a:lnTo>
                <a:lnTo>
                  <a:pt x="8129337" y="28080"/>
                </a:lnTo>
                <a:lnTo>
                  <a:pt x="8093254" y="12825"/>
                </a:lnTo>
                <a:lnTo>
                  <a:pt x="8054553" y="3292"/>
                </a:lnTo>
                <a:lnTo>
                  <a:pt x="8013750" y="0"/>
                </a:lnTo>
                <a:close/>
              </a:path>
            </a:pathLst>
          </a:custGeom>
          <a:solidFill>
            <a:srgbClr val="FFFFFF"/>
          </a:solidFill>
        </p:spPr>
        <p:txBody>
          <a:bodyPr wrap="square" lIns="0" tIns="0" rIns="0" bIns="0" rtlCol="0"/>
          <a:lstStyle/>
          <a:p>
            <a:endParaRPr/>
          </a:p>
        </p:txBody>
      </p:sp>
      <p:sp>
        <p:nvSpPr>
          <p:cNvPr id="13" name="object 13"/>
          <p:cNvSpPr/>
          <p:nvPr/>
        </p:nvSpPr>
        <p:spPr>
          <a:xfrm>
            <a:off x="439369" y="3789426"/>
            <a:ext cx="8265795" cy="2515235"/>
          </a:xfrm>
          <a:custGeom>
            <a:avLst/>
            <a:gdLst/>
            <a:ahLst/>
            <a:cxnLst/>
            <a:rect l="l" t="t" r="r" b="b"/>
            <a:pathLst>
              <a:path w="8265795" h="2515235">
                <a:moveTo>
                  <a:pt x="0" y="251460"/>
                </a:moveTo>
                <a:lnTo>
                  <a:pt x="3291" y="210688"/>
                </a:lnTo>
                <a:lnTo>
                  <a:pt x="12821" y="172004"/>
                </a:lnTo>
                <a:lnTo>
                  <a:pt x="28071" y="135928"/>
                </a:lnTo>
                <a:lnTo>
                  <a:pt x="48523" y="102979"/>
                </a:lnTo>
                <a:lnTo>
                  <a:pt x="73660" y="73675"/>
                </a:lnTo>
                <a:lnTo>
                  <a:pt x="102963" y="48536"/>
                </a:lnTo>
                <a:lnTo>
                  <a:pt x="135915" y="28080"/>
                </a:lnTo>
                <a:lnTo>
                  <a:pt x="171998" y="12825"/>
                </a:lnTo>
                <a:lnTo>
                  <a:pt x="210694" y="3292"/>
                </a:lnTo>
                <a:lnTo>
                  <a:pt x="251485" y="0"/>
                </a:lnTo>
                <a:lnTo>
                  <a:pt x="8013750" y="0"/>
                </a:lnTo>
                <a:lnTo>
                  <a:pt x="8034382" y="834"/>
                </a:lnTo>
                <a:lnTo>
                  <a:pt x="8054553" y="3292"/>
                </a:lnTo>
                <a:lnTo>
                  <a:pt x="8093254" y="12825"/>
                </a:lnTo>
                <a:lnTo>
                  <a:pt x="8129337" y="28080"/>
                </a:lnTo>
                <a:lnTo>
                  <a:pt x="8162285" y="48536"/>
                </a:lnTo>
                <a:lnTo>
                  <a:pt x="8191582" y="73675"/>
                </a:lnTo>
                <a:lnTo>
                  <a:pt x="8216711" y="102979"/>
                </a:lnTo>
                <a:lnTo>
                  <a:pt x="8237154" y="135928"/>
                </a:lnTo>
                <a:lnTo>
                  <a:pt x="8252397" y="172004"/>
                </a:lnTo>
                <a:lnTo>
                  <a:pt x="8261921" y="210688"/>
                </a:lnTo>
                <a:lnTo>
                  <a:pt x="8265210" y="251460"/>
                </a:lnTo>
                <a:lnTo>
                  <a:pt x="8265210" y="2263330"/>
                </a:lnTo>
                <a:lnTo>
                  <a:pt x="8264377" y="2283957"/>
                </a:lnTo>
                <a:lnTo>
                  <a:pt x="8261921" y="2304124"/>
                </a:lnTo>
                <a:lnTo>
                  <a:pt x="8252397" y="2342822"/>
                </a:lnTo>
                <a:lnTo>
                  <a:pt x="8237154" y="2378906"/>
                </a:lnTo>
                <a:lnTo>
                  <a:pt x="8216711" y="2411858"/>
                </a:lnTo>
                <a:lnTo>
                  <a:pt x="8191582" y="2441160"/>
                </a:lnTo>
                <a:lnTo>
                  <a:pt x="8162285" y="2466296"/>
                </a:lnTo>
                <a:lnTo>
                  <a:pt x="8129337" y="2486747"/>
                </a:lnTo>
                <a:lnTo>
                  <a:pt x="8093254" y="2501995"/>
                </a:lnTo>
                <a:lnTo>
                  <a:pt x="8054553" y="2511524"/>
                </a:lnTo>
                <a:lnTo>
                  <a:pt x="8013750" y="2514815"/>
                </a:lnTo>
                <a:lnTo>
                  <a:pt x="251485" y="2514815"/>
                </a:lnTo>
                <a:lnTo>
                  <a:pt x="230860" y="2513982"/>
                </a:lnTo>
                <a:lnTo>
                  <a:pt x="210694" y="2511524"/>
                </a:lnTo>
                <a:lnTo>
                  <a:pt x="171998" y="2501995"/>
                </a:lnTo>
                <a:lnTo>
                  <a:pt x="135915" y="2486747"/>
                </a:lnTo>
                <a:lnTo>
                  <a:pt x="102963" y="2466296"/>
                </a:lnTo>
                <a:lnTo>
                  <a:pt x="73660" y="2441160"/>
                </a:lnTo>
                <a:lnTo>
                  <a:pt x="48523" y="2411858"/>
                </a:lnTo>
                <a:lnTo>
                  <a:pt x="28071" y="2378906"/>
                </a:lnTo>
                <a:lnTo>
                  <a:pt x="12821" y="2342822"/>
                </a:lnTo>
                <a:lnTo>
                  <a:pt x="3291" y="2304124"/>
                </a:lnTo>
                <a:lnTo>
                  <a:pt x="0" y="2263330"/>
                </a:lnTo>
                <a:lnTo>
                  <a:pt x="0" y="251460"/>
                </a:lnTo>
                <a:close/>
              </a:path>
            </a:pathLst>
          </a:custGeom>
          <a:ln w="19050">
            <a:solidFill>
              <a:srgbClr val="2C5268"/>
            </a:solidFill>
          </a:ln>
        </p:spPr>
        <p:txBody>
          <a:bodyPr wrap="square" lIns="0" tIns="0" rIns="0" bIns="0" rtlCol="0"/>
          <a:lstStyle/>
          <a:p>
            <a:endParaRPr/>
          </a:p>
        </p:txBody>
      </p:sp>
      <p:sp>
        <p:nvSpPr>
          <p:cNvPr id="14" name="object 14"/>
          <p:cNvSpPr txBox="1"/>
          <p:nvPr/>
        </p:nvSpPr>
        <p:spPr>
          <a:xfrm>
            <a:off x="553923" y="4171303"/>
            <a:ext cx="8019415" cy="1766570"/>
          </a:xfrm>
          <a:prstGeom prst="rect">
            <a:avLst/>
          </a:prstGeom>
        </p:spPr>
        <p:txBody>
          <a:bodyPr vert="horz" wrap="square" lIns="0" tIns="0" rIns="0" bIns="0" rtlCol="0">
            <a:spAutoFit/>
          </a:bodyPr>
          <a:lstStyle/>
          <a:p>
            <a:pPr marL="12700">
              <a:lnSpc>
                <a:spcPts val="1610"/>
              </a:lnSpc>
            </a:pPr>
            <a:r>
              <a:rPr sz="1400" b="1" dirty="0">
                <a:latin typeface="Corbel"/>
                <a:cs typeface="Corbel"/>
              </a:rPr>
              <a:t>In</a:t>
            </a:r>
            <a:r>
              <a:rPr sz="1400" b="1" spc="-5" dirty="0">
                <a:latin typeface="Corbel"/>
                <a:cs typeface="Corbel"/>
              </a:rPr>
              <a:t>d</a:t>
            </a:r>
            <a:r>
              <a:rPr sz="1400" b="1" dirty="0">
                <a:latin typeface="Corbel"/>
                <a:cs typeface="Corbel"/>
              </a:rPr>
              <a:t>icazioni</a:t>
            </a:r>
            <a:r>
              <a:rPr sz="1400" dirty="0">
                <a:latin typeface="Corbel"/>
                <a:cs typeface="Corbel"/>
              </a:rPr>
              <a:t>,</a:t>
            </a:r>
            <a:r>
              <a:rPr sz="1400" spc="-40" dirty="0">
                <a:latin typeface="Corbel"/>
                <a:cs typeface="Corbel"/>
              </a:rPr>
              <a:t> </a:t>
            </a:r>
            <a:r>
              <a:rPr sz="1400" spc="-5" dirty="0">
                <a:latin typeface="Corbel"/>
                <a:cs typeface="Corbel"/>
              </a:rPr>
              <a:t>no</a:t>
            </a:r>
            <a:r>
              <a:rPr sz="1400" dirty="0">
                <a:latin typeface="Corbel"/>
                <a:cs typeface="Corbel"/>
              </a:rPr>
              <a:t>n </a:t>
            </a:r>
            <a:r>
              <a:rPr sz="1400" spc="-5" dirty="0">
                <a:latin typeface="Corbel"/>
                <a:cs typeface="Corbel"/>
              </a:rPr>
              <a:t> </a:t>
            </a:r>
            <a:r>
              <a:rPr sz="1400" dirty="0">
                <a:latin typeface="Corbel"/>
                <a:cs typeface="Corbel"/>
              </a:rPr>
              <a:t>pr</a:t>
            </a:r>
            <a:r>
              <a:rPr sz="1400" spc="-10" dirty="0">
                <a:latin typeface="Corbel"/>
                <a:cs typeface="Corbel"/>
              </a:rPr>
              <a:t>e</a:t>
            </a:r>
            <a:r>
              <a:rPr sz="1400" spc="-5" dirty="0">
                <a:latin typeface="Corbel"/>
                <a:cs typeface="Corbel"/>
              </a:rPr>
              <a:t>s</a:t>
            </a:r>
            <a:r>
              <a:rPr sz="1400" spc="-10" dirty="0">
                <a:latin typeface="Corbel"/>
                <a:cs typeface="Corbel"/>
              </a:rPr>
              <a:t>c</a:t>
            </a:r>
            <a:r>
              <a:rPr sz="1400" dirty="0">
                <a:latin typeface="Corbel"/>
                <a:cs typeface="Corbel"/>
              </a:rPr>
              <a:t>rittive</a:t>
            </a:r>
            <a:r>
              <a:rPr sz="1400" spc="-10" dirty="0">
                <a:latin typeface="Corbel"/>
                <a:cs typeface="Corbel"/>
              </a:rPr>
              <a:t> </a:t>
            </a:r>
            <a:r>
              <a:rPr sz="1400" spc="-5" dirty="0">
                <a:latin typeface="Corbel"/>
                <a:cs typeface="Corbel"/>
              </a:rPr>
              <a:t>c</a:t>
            </a:r>
            <a:r>
              <a:rPr sz="1400" spc="-10" dirty="0">
                <a:latin typeface="Corbel"/>
                <a:cs typeface="Corbel"/>
              </a:rPr>
              <a:t>o</a:t>
            </a:r>
            <a:r>
              <a:rPr sz="1400" dirty="0">
                <a:latin typeface="Corbel"/>
                <a:cs typeface="Corbel"/>
              </a:rPr>
              <a:t>me pre</a:t>
            </a:r>
            <a:r>
              <a:rPr sz="1400" spc="-10" dirty="0">
                <a:latin typeface="Corbel"/>
                <a:cs typeface="Corbel"/>
              </a:rPr>
              <a:t>c</a:t>
            </a:r>
            <a:r>
              <a:rPr sz="1400" dirty="0">
                <a:latin typeface="Corbel"/>
                <a:cs typeface="Corbel"/>
              </a:rPr>
              <a:t>i</a:t>
            </a:r>
            <a:r>
              <a:rPr sz="1400" spc="-10" dirty="0">
                <a:latin typeface="Corbel"/>
                <a:cs typeface="Corbel"/>
              </a:rPr>
              <a:t>s</a:t>
            </a:r>
            <a:r>
              <a:rPr sz="1400" dirty="0">
                <a:latin typeface="Corbel"/>
                <a:cs typeface="Corbel"/>
              </a:rPr>
              <a:t>ato</a:t>
            </a:r>
            <a:r>
              <a:rPr sz="1400" spc="-10" dirty="0">
                <a:latin typeface="Corbel"/>
                <a:cs typeface="Corbel"/>
              </a:rPr>
              <a:t> </a:t>
            </a:r>
            <a:r>
              <a:rPr sz="1400" dirty="0">
                <a:latin typeface="Corbel"/>
                <a:cs typeface="Corbel"/>
              </a:rPr>
              <a:t>dalla</a:t>
            </a:r>
            <a:r>
              <a:rPr sz="1400" spc="-5" dirty="0">
                <a:latin typeface="Corbel"/>
                <a:cs typeface="Corbel"/>
              </a:rPr>
              <a:t> su</a:t>
            </a:r>
            <a:r>
              <a:rPr sz="1400" spc="-25" dirty="0">
                <a:latin typeface="Corbel"/>
                <a:cs typeface="Corbel"/>
              </a:rPr>
              <a:t>c</a:t>
            </a:r>
            <a:r>
              <a:rPr sz="1400" spc="-5" dirty="0">
                <a:latin typeface="Corbel"/>
                <a:cs typeface="Corbel"/>
              </a:rPr>
              <a:t>ces</a:t>
            </a:r>
            <a:r>
              <a:rPr sz="1400" spc="-10" dirty="0">
                <a:latin typeface="Corbel"/>
                <a:cs typeface="Corbel"/>
              </a:rPr>
              <a:t>s</a:t>
            </a:r>
            <a:r>
              <a:rPr sz="1400" dirty="0">
                <a:latin typeface="Corbel"/>
                <a:cs typeface="Corbel"/>
              </a:rPr>
              <a:t>iva</a:t>
            </a:r>
            <a:r>
              <a:rPr sz="1400" spc="-5" dirty="0">
                <a:latin typeface="Corbel"/>
                <a:cs typeface="Corbel"/>
              </a:rPr>
              <a:t> no</a:t>
            </a:r>
            <a:r>
              <a:rPr sz="1400" dirty="0">
                <a:latin typeface="Corbel"/>
                <a:cs typeface="Corbel"/>
              </a:rPr>
              <a:t>ta</a:t>
            </a:r>
            <a:r>
              <a:rPr sz="1400" spc="-20" dirty="0">
                <a:latin typeface="Corbel"/>
                <a:cs typeface="Corbel"/>
              </a:rPr>
              <a:t> </a:t>
            </a:r>
            <a:r>
              <a:rPr sz="1400" spc="-35" dirty="0">
                <a:latin typeface="Corbel"/>
                <a:cs typeface="Corbel"/>
              </a:rPr>
              <a:t>2</a:t>
            </a:r>
            <a:r>
              <a:rPr sz="1400" dirty="0">
                <a:latin typeface="Corbel"/>
                <a:cs typeface="Corbel"/>
              </a:rPr>
              <a:t>5</a:t>
            </a:r>
            <a:r>
              <a:rPr sz="1400" spc="-10" dirty="0">
                <a:latin typeface="Corbel"/>
                <a:cs typeface="Corbel"/>
              </a:rPr>
              <a:t>6</a:t>
            </a:r>
            <a:r>
              <a:rPr sz="1400" dirty="0">
                <a:latin typeface="Corbel"/>
                <a:cs typeface="Corbel"/>
              </a:rPr>
              <a:t>3</a:t>
            </a:r>
            <a:r>
              <a:rPr sz="1400" spc="-5" dirty="0">
                <a:latin typeface="Corbel"/>
                <a:cs typeface="Corbel"/>
              </a:rPr>
              <a:t> </a:t>
            </a:r>
            <a:r>
              <a:rPr sz="1400" dirty="0">
                <a:latin typeface="Corbel"/>
                <a:cs typeface="Corbel"/>
              </a:rPr>
              <a:t>del</a:t>
            </a:r>
            <a:r>
              <a:rPr sz="1400" spc="-10" dirty="0">
                <a:latin typeface="Corbel"/>
                <a:cs typeface="Corbel"/>
              </a:rPr>
              <a:t> </a:t>
            </a:r>
            <a:r>
              <a:rPr sz="1400" spc="-60" dirty="0">
                <a:latin typeface="Corbel"/>
                <a:cs typeface="Corbel"/>
              </a:rPr>
              <a:t>2</a:t>
            </a:r>
            <a:r>
              <a:rPr sz="1400" dirty="0">
                <a:latin typeface="Corbel"/>
                <a:cs typeface="Corbel"/>
              </a:rPr>
              <a:t>2.1</a:t>
            </a:r>
            <a:r>
              <a:rPr sz="1400" spc="-10" dirty="0">
                <a:latin typeface="Corbel"/>
                <a:cs typeface="Corbel"/>
              </a:rPr>
              <a:t>1</a:t>
            </a:r>
            <a:r>
              <a:rPr sz="1400" spc="-5" dirty="0">
                <a:latin typeface="Corbel"/>
                <a:cs typeface="Corbel"/>
              </a:rPr>
              <a:t>.</a:t>
            </a:r>
            <a:r>
              <a:rPr sz="1400" spc="-20" dirty="0">
                <a:latin typeface="Corbel"/>
                <a:cs typeface="Corbel"/>
              </a:rPr>
              <a:t>2</a:t>
            </a:r>
            <a:r>
              <a:rPr sz="1400" dirty="0">
                <a:latin typeface="Corbel"/>
                <a:cs typeface="Corbel"/>
              </a:rPr>
              <a:t>0</a:t>
            </a:r>
            <a:r>
              <a:rPr sz="1400" spc="-45" dirty="0">
                <a:latin typeface="Corbel"/>
                <a:cs typeface="Corbel"/>
              </a:rPr>
              <a:t>1</a:t>
            </a:r>
            <a:r>
              <a:rPr sz="1400" spc="-5" dirty="0">
                <a:latin typeface="Corbel"/>
                <a:cs typeface="Corbel"/>
              </a:rPr>
              <a:t>3</a:t>
            </a:r>
            <a:r>
              <a:rPr sz="1400" dirty="0">
                <a:latin typeface="Corbel"/>
                <a:cs typeface="Corbel"/>
              </a:rPr>
              <a:t>,</a:t>
            </a:r>
            <a:r>
              <a:rPr sz="1400" spc="-15" dirty="0">
                <a:latin typeface="Corbel"/>
                <a:cs typeface="Corbel"/>
              </a:rPr>
              <a:t> </a:t>
            </a:r>
            <a:r>
              <a:rPr sz="1400" dirty="0">
                <a:latin typeface="Corbel"/>
                <a:cs typeface="Corbel"/>
              </a:rPr>
              <a:t>ri</a:t>
            </a:r>
            <a:r>
              <a:rPr sz="1400" spc="-10" dirty="0">
                <a:latin typeface="Corbel"/>
                <a:cs typeface="Corbel"/>
              </a:rPr>
              <a:t>s</a:t>
            </a:r>
            <a:r>
              <a:rPr sz="1400" dirty="0">
                <a:latin typeface="Corbel"/>
                <a:cs typeface="Corbel"/>
              </a:rPr>
              <a:t>p</a:t>
            </a:r>
            <a:r>
              <a:rPr sz="1400" spc="-5" dirty="0">
                <a:latin typeface="Corbel"/>
                <a:cs typeface="Corbel"/>
              </a:rPr>
              <a:t>e</a:t>
            </a:r>
            <a:r>
              <a:rPr sz="1400" dirty="0">
                <a:latin typeface="Corbel"/>
                <a:cs typeface="Corbel"/>
              </a:rPr>
              <a:t>tto</a:t>
            </a:r>
            <a:r>
              <a:rPr sz="1400" spc="-10" dirty="0">
                <a:latin typeface="Corbel"/>
                <a:cs typeface="Corbel"/>
              </a:rPr>
              <a:t> </a:t>
            </a:r>
            <a:r>
              <a:rPr sz="1400" dirty="0">
                <a:latin typeface="Corbel"/>
                <a:cs typeface="Corbel"/>
              </a:rPr>
              <a:t>a</a:t>
            </a:r>
            <a:r>
              <a:rPr sz="1400" spc="-10" dirty="0">
                <a:latin typeface="Corbel"/>
                <a:cs typeface="Corbel"/>
              </a:rPr>
              <a:t>l</a:t>
            </a:r>
            <a:r>
              <a:rPr sz="1400" dirty="0">
                <a:latin typeface="Corbel"/>
                <a:cs typeface="Corbel"/>
              </a:rPr>
              <a:t>la</a:t>
            </a:r>
            <a:r>
              <a:rPr sz="1400" spc="-10" dirty="0">
                <a:latin typeface="Corbel"/>
                <a:cs typeface="Corbel"/>
              </a:rPr>
              <a:t> </a:t>
            </a:r>
            <a:r>
              <a:rPr sz="1400" spc="-5" dirty="0">
                <a:latin typeface="Corbel"/>
                <a:cs typeface="Corbel"/>
              </a:rPr>
              <a:t>sua</a:t>
            </a:r>
            <a:endParaRPr sz="1400">
              <a:latin typeface="Corbel"/>
              <a:cs typeface="Corbel"/>
            </a:endParaRPr>
          </a:p>
          <a:p>
            <a:pPr marL="12700">
              <a:lnSpc>
                <a:spcPts val="1610"/>
              </a:lnSpc>
            </a:pPr>
            <a:r>
              <a:rPr sz="1400" b="1" dirty="0">
                <a:latin typeface="Corbel"/>
                <a:cs typeface="Corbel"/>
              </a:rPr>
              <a:t>composizio</a:t>
            </a:r>
            <a:r>
              <a:rPr sz="1400" b="1" spc="-15" dirty="0">
                <a:latin typeface="Corbel"/>
                <a:cs typeface="Corbel"/>
              </a:rPr>
              <a:t>n</a:t>
            </a:r>
            <a:r>
              <a:rPr sz="1400" b="1" dirty="0">
                <a:latin typeface="Corbel"/>
                <a:cs typeface="Corbel"/>
              </a:rPr>
              <a:t>e</a:t>
            </a:r>
            <a:r>
              <a:rPr sz="1400" b="1" spc="-50" dirty="0">
                <a:latin typeface="Corbel"/>
                <a:cs typeface="Corbel"/>
              </a:rPr>
              <a:t> </a:t>
            </a:r>
            <a:r>
              <a:rPr sz="1400" dirty="0">
                <a:latin typeface="Corbel"/>
                <a:cs typeface="Corbel"/>
              </a:rPr>
              <a:t>e</a:t>
            </a:r>
            <a:r>
              <a:rPr sz="1400" spc="-10" dirty="0">
                <a:latin typeface="Corbel"/>
                <a:cs typeface="Corbel"/>
              </a:rPr>
              <a:t> a</a:t>
            </a:r>
            <a:r>
              <a:rPr sz="1400" dirty="0">
                <a:latin typeface="Corbel"/>
                <a:cs typeface="Corbel"/>
              </a:rPr>
              <a:t>l </a:t>
            </a:r>
            <a:r>
              <a:rPr sz="1400" spc="-5" dirty="0">
                <a:latin typeface="Corbel"/>
                <a:cs typeface="Corbel"/>
              </a:rPr>
              <a:t>su</a:t>
            </a:r>
            <a:r>
              <a:rPr sz="1400" dirty="0">
                <a:latin typeface="Corbel"/>
                <a:cs typeface="Corbel"/>
              </a:rPr>
              <a:t>o</a:t>
            </a:r>
            <a:r>
              <a:rPr sz="1400" spc="-10" dirty="0">
                <a:latin typeface="Corbel"/>
                <a:cs typeface="Corbel"/>
              </a:rPr>
              <a:t> </a:t>
            </a:r>
            <a:r>
              <a:rPr sz="1400" b="1" spc="-10" dirty="0">
                <a:latin typeface="Corbel"/>
                <a:cs typeface="Corbel"/>
              </a:rPr>
              <a:t>f</a:t>
            </a:r>
            <a:r>
              <a:rPr sz="1400" b="1" dirty="0">
                <a:latin typeface="Corbel"/>
                <a:cs typeface="Corbel"/>
              </a:rPr>
              <a:t>unzionamen</a:t>
            </a:r>
            <a:r>
              <a:rPr sz="1400" b="1" spc="-10" dirty="0">
                <a:latin typeface="Corbel"/>
                <a:cs typeface="Corbel"/>
              </a:rPr>
              <a:t>t</a:t>
            </a:r>
            <a:r>
              <a:rPr sz="1400" b="1" dirty="0">
                <a:latin typeface="Corbel"/>
                <a:cs typeface="Corbel"/>
              </a:rPr>
              <a:t>o</a:t>
            </a:r>
            <a:r>
              <a:rPr sz="1400" dirty="0">
                <a:latin typeface="Corbel"/>
                <a:cs typeface="Corbel"/>
              </a:rPr>
              <a:t>:</a:t>
            </a:r>
            <a:endParaRPr sz="1400">
              <a:latin typeface="Corbel"/>
              <a:cs typeface="Corbel"/>
            </a:endParaRPr>
          </a:p>
          <a:p>
            <a:pPr>
              <a:lnSpc>
                <a:spcPct val="100000"/>
              </a:lnSpc>
              <a:spcBef>
                <a:spcPts val="1"/>
              </a:spcBef>
            </a:pPr>
            <a:endParaRPr sz="1350">
              <a:latin typeface="Times New Roman"/>
              <a:cs typeface="Times New Roman"/>
            </a:endParaRPr>
          </a:p>
          <a:p>
            <a:pPr marL="12700" marR="5080">
              <a:lnSpc>
                <a:spcPts val="1550"/>
              </a:lnSpc>
              <a:buFont typeface="Corbel"/>
              <a:buChar char="-"/>
              <a:tabLst>
                <a:tab pos="142240" algn="l"/>
              </a:tabLst>
            </a:pPr>
            <a:r>
              <a:rPr sz="1400" spc="-5" dirty="0">
                <a:latin typeface="Corbel"/>
                <a:cs typeface="Corbel"/>
              </a:rPr>
              <a:t>c</a:t>
            </a:r>
            <a:r>
              <a:rPr sz="1400" spc="-10" dirty="0">
                <a:latin typeface="Corbel"/>
                <a:cs typeface="Corbel"/>
              </a:rPr>
              <a:t>o</a:t>
            </a:r>
            <a:r>
              <a:rPr sz="1400" dirty="0">
                <a:latin typeface="Corbel"/>
                <a:cs typeface="Corbel"/>
              </a:rPr>
              <a:t>mp</a:t>
            </a:r>
            <a:r>
              <a:rPr sz="1400" spc="-10" dirty="0">
                <a:latin typeface="Corbel"/>
                <a:cs typeface="Corbel"/>
              </a:rPr>
              <a:t>o</a:t>
            </a:r>
            <a:r>
              <a:rPr sz="1400" spc="-5" dirty="0">
                <a:latin typeface="Corbel"/>
                <a:cs typeface="Corbel"/>
              </a:rPr>
              <a:t>st</a:t>
            </a:r>
            <a:r>
              <a:rPr sz="1400" dirty="0">
                <a:latin typeface="Corbel"/>
                <a:cs typeface="Corbel"/>
              </a:rPr>
              <a:t>o</a:t>
            </a:r>
            <a:r>
              <a:rPr sz="1400" spc="-10" dirty="0">
                <a:latin typeface="Corbel"/>
                <a:cs typeface="Corbel"/>
              </a:rPr>
              <a:t> </a:t>
            </a:r>
            <a:r>
              <a:rPr sz="1400" dirty="0">
                <a:latin typeface="Corbel"/>
                <a:cs typeface="Corbel"/>
              </a:rPr>
              <a:t>da: </a:t>
            </a:r>
            <a:r>
              <a:rPr sz="1400" spc="-10" dirty="0">
                <a:latin typeface="Corbel"/>
                <a:cs typeface="Corbel"/>
              </a:rPr>
              <a:t> </a:t>
            </a:r>
            <a:r>
              <a:rPr sz="1400" b="1" i="1" dirty="0">
                <a:latin typeface="Corbel"/>
                <a:cs typeface="Corbel"/>
              </a:rPr>
              <a:t>f</a:t>
            </a:r>
            <a:r>
              <a:rPr sz="1400" b="1" i="1" spc="-10" dirty="0">
                <a:latin typeface="Corbel"/>
                <a:cs typeface="Corbel"/>
              </a:rPr>
              <a:t>u</a:t>
            </a:r>
            <a:r>
              <a:rPr sz="1400" b="1" i="1" dirty="0">
                <a:latin typeface="Corbel"/>
                <a:cs typeface="Corbel"/>
              </a:rPr>
              <a:t>n</a:t>
            </a:r>
            <a:r>
              <a:rPr sz="1400" b="1" i="1" spc="-10" dirty="0">
                <a:latin typeface="Corbel"/>
                <a:cs typeface="Corbel"/>
              </a:rPr>
              <a:t>z</a:t>
            </a:r>
            <a:r>
              <a:rPr sz="1400" b="1" i="1" spc="-5" dirty="0">
                <a:latin typeface="Corbel"/>
                <a:cs typeface="Corbel"/>
              </a:rPr>
              <a:t>i</a:t>
            </a:r>
            <a:r>
              <a:rPr sz="1400" b="1" i="1" dirty="0">
                <a:latin typeface="Corbel"/>
                <a:cs typeface="Corbel"/>
              </a:rPr>
              <a:t>oni</a:t>
            </a:r>
            <a:r>
              <a:rPr sz="1400" b="1" i="1" spc="-10" dirty="0">
                <a:latin typeface="Corbel"/>
                <a:cs typeface="Corbel"/>
              </a:rPr>
              <a:t> </a:t>
            </a:r>
            <a:r>
              <a:rPr sz="1400" b="1" i="1" spc="-5" dirty="0">
                <a:latin typeface="Corbel"/>
                <a:cs typeface="Corbel"/>
              </a:rPr>
              <a:t>st</a:t>
            </a:r>
            <a:r>
              <a:rPr sz="1400" b="1" i="1" spc="5" dirty="0">
                <a:latin typeface="Corbel"/>
                <a:cs typeface="Corbel"/>
              </a:rPr>
              <a:t>r</a:t>
            </a:r>
            <a:r>
              <a:rPr sz="1400" b="1" i="1" spc="-10" dirty="0">
                <a:latin typeface="Corbel"/>
                <a:cs typeface="Corbel"/>
              </a:rPr>
              <a:t>u</a:t>
            </a:r>
            <a:r>
              <a:rPr sz="1400" b="1" i="1" dirty="0">
                <a:latin typeface="Corbel"/>
                <a:cs typeface="Corbel"/>
              </a:rPr>
              <a:t>mental</a:t>
            </a:r>
            <a:r>
              <a:rPr sz="1400" b="1" i="1" spc="-5" dirty="0">
                <a:latin typeface="Corbel"/>
                <a:cs typeface="Corbel"/>
              </a:rPr>
              <a:t>i</a:t>
            </a:r>
            <a:r>
              <a:rPr sz="1400" b="1" i="1" dirty="0">
                <a:latin typeface="Corbel"/>
                <a:cs typeface="Corbel"/>
              </a:rPr>
              <a:t>,</a:t>
            </a:r>
            <a:r>
              <a:rPr sz="1400" b="1" i="1" spc="-30" dirty="0">
                <a:latin typeface="Corbel"/>
                <a:cs typeface="Corbel"/>
              </a:rPr>
              <a:t> </a:t>
            </a:r>
            <a:r>
              <a:rPr sz="1400" b="1" i="1" spc="-5" dirty="0">
                <a:latin typeface="Corbel"/>
                <a:cs typeface="Corbel"/>
              </a:rPr>
              <a:t>in</a:t>
            </a:r>
            <a:r>
              <a:rPr sz="1400" b="1" i="1" dirty="0">
                <a:latin typeface="Corbel"/>
                <a:cs typeface="Corbel"/>
              </a:rPr>
              <a:t>se</a:t>
            </a:r>
            <a:r>
              <a:rPr sz="1400" b="1" i="1" spc="-5" dirty="0">
                <a:latin typeface="Corbel"/>
                <a:cs typeface="Corbel"/>
              </a:rPr>
              <a:t>g</a:t>
            </a:r>
            <a:r>
              <a:rPr sz="1400" b="1" i="1" dirty="0">
                <a:latin typeface="Corbel"/>
                <a:cs typeface="Corbel"/>
              </a:rPr>
              <a:t>nanti</a:t>
            </a:r>
            <a:r>
              <a:rPr sz="1400" b="1" i="1" spc="-35" dirty="0">
                <a:latin typeface="Corbel"/>
                <a:cs typeface="Corbel"/>
              </a:rPr>
              <a:t> </a:t>
            </a:r>
            <a:r>
              <a:rPr sz="1400" b="1" i="1" spc="-5" dirty="0">
                <a:latin typeface="Corbel"/>
                <a:cs typeface="Corbel"/>
              </a:rPr>
              <a:t>p</a:t>
            </a:r>
            <a:r>
              <a:rPr sz="1400" b="1" i="1" dirty="0">
                <a:latin typeface="Corbel"/>
                <a:cs typeface="Corbel"/>
              </a:rPr>
              <a:t>er</a:t>
            </a:r>
            <a:r>
              <a:rPr sz="1400" b="1" i="1" spc="-15" dirty="0">
                <a:latin typeface="Corbel"/>
                <a:cs typeface="Corbel"/>
              </a:rPr>
              <a:t> </a:t>
            </a:r>
            <a:r>
              <a:rPr sz="1400" b="1" i="1" spc="-5" dirty="0">
                <a:latin typeface="Corbel"/>
                <a:cs typeface="Corbel"/>
              </a:rPr>
              <a:t>i</a:t>
            </a:r>
            <a:r>
              <a:rPr sz="1400" b="1" i="1" dirty="0">
                <a:latin typeface="Corbel"/>
                <a:cs typeface="Corbel"/>
              </a:rPr>
              <a:t>l</a:t>
            </a:r>
            <a:r>
              <a:rPr sz="1400" b="1" i="1" spc="5" dirty="0">
                <a:latin typeface="Corbel"/>
                <a:cs typeface="Corbel"/>
              </a:rPr>
              <a:t> </a:t>
            </a:r>
            <a:r>
              <a:rPr sz="1400" b="1" i="1" spc="-5" dirty="0">
                <a:latin typeface="Corbel"/>
                <a:cs typeface="Corbel"/>
              </a:rPr>
              <a:t>sos</a:t>
            </a:r>
            <a:r>
              <a:rPr sz="1400" b="1" i="1" spc="5" dirty="0">
                <a:latin typeface="Corbel"/>
                <a:cs typeface="Corbel"/>
              </a:rPr>
              <a:t>t</a:t>
            </a:r>
            <a:r>
              <a:rPr sz="1400" b="1" i="1" dirty="0">
                <a:latin typeface="Corbel"/>
                <a:cs typeface="Corbel"/>
              </a:rPr>
              <a:t>e</a:t>
            </a:r>
            <a:r>
              <a:rPr sz="1400" b="1" i="1" spc="-5" dirty="0">
                <a:latin typeface="Corbel"/>
                <a:cs typeface="Corbel"/>
              </a:rPr>
              <a:t>g</a:t>
            </a:r>
            <a:r>
              <a:rPr sz="1400" b="1" i="1" dirty="0">
                <a:latin typeface="Corbel"/>
                <a:cs typeface="Corbel"/>
              </a:rPr>
              <a:t>n</a:t>
            </a:r>
            <a:r>
              <a:rPr sz="1400" b="1" i="1" spc="25" dirty="0">
                <a:latin typeface="Corbel"/>
                <a:cs typeface="Corbel"/>
              </a:rPr>
              <a:t>o</a:t>
            </a:r>
            <a:r>
              <a:rPr sz="1400" i="1" dirty="0">
                <a:latin typeface="Corbel"/>
                <a:cs typeface="Corbel"/>
              </a:rPr>
              <a:t>,</a:t>
            </a:r>
            <a:r>
              <a:rPr sz="1400" i="1" spc="-30" dirty="0">
                <a:latin typeface="Corbel"/>
                <a:cs typeface="Corbel"/>
              </a:rPr>
              <a:t> </a:t>
            </a:r>
            <a:r>
              <a:rPr sz="1400" i="1" dirty="0">
                <a:latin typeface="Corbel"/>
                <a:cs typeface="Corbel"/>
              </a:rPr>
              <a:t>r</a:t>
            </a:r>
            <a:r>
              <a:rPr sz="1400" i="1" spc="-5" dirty="0">
                <a:latin typeface="Corbel"/>
                <a:cs typeface="Corbel"/>
              </a:rPr>
              <a:t>app</a:t>
            </a:r>
            <a:r>
              <a:rPr sz="1400" i="1" dirty="0">
                <a:latin typeface="Corbel"/>
                <a:cs typeface="Corbel"/>
              </a:rPr>
              <a:t>r</a:t>
            </a:r>
            <a:r>
              <a:rPr sz="1400" i="1" spc="-10" dirty="0">
                <a:latin typeface="Corbel"/>
                <a:cs typeface="Corbel"/>
              </a:rPr>
              <a:t>e</a:t>
            </a:r>
            <a:r>
              <a:rPr sz="1400" i="1" dirty="0">
                <a:latin typeface="Corbel"/>
                <a:cs typeface="Corbel"/>
              </a:rPr>
              <a:t>s</a:t>
            </a:r>
            <a:r>
              <a:rPr sz="1400" i="1" spc="-5" dirty="0">
                <a:latin typeface="Corbel"/>
                <a:cs typeface="Corbel"/>
              </a:rPr>
              <a:t>e</a:t>
            </a:r>
            <a:r>
              <a:rPr sz="1400" i="1" dirty="0">
                <a:latin typeface="Corbel"/>
                <a:cs typeface="Corbel"/>
              </a:rPr>
              <a:t>n</a:t>
            </a:r>
            <a:r>
              <a:rPr sz="1400" i="1" spc="-5" dirty="0">
                <a:latin typeface="Corbel"/>
                <a:cs typeface="Corbel"/>
              </a:rPr>
              <a:t>tan</a:t>
            </a:r>
            <a:r>
              <a:rPr sz="1400" i="1" dirty="0">
                <a:latin typeface="Corbel"/>
                <a:cs typeface="Corbel"/>
              </a:rPr>
              <a:t>ti</a:t>
            </a:r>
            <a:r>
              <a:rPr sz="1400" i="1" spc="-20" dirty="0">
                <a:latin typeface="Corbel"/>
                <a:cs typeface="Corbel"/>
              </a:rPr>
              <a:t> </a:t>
            </a:r>
            <a:r>
              <a:rPr sz="1400" i="1" dirty="0">
                <a:latin typeface="Corbel"/>
                <a:cs typeface="Corbel"/>
              </a:rPr>
              <a:t>d</a:t>
            </a:r>
            <a:r>
              <a:rPr sz="1400" i="1" spc="-5" dirty="0">
                <a:latin typeface="Corbel"/>
                <a:cs typeface="Corbel"/>
              </a:rPr>
              <a:t>e</a:t>
            </a:r>
            <a:r>
              <a:rPr sz="1400" i="1" dirty="0">
                <a:latin typeface="Corbel"/>
                <a:cs typeface="Corbel"/>
              </a:rPr>
              <a:t>i</a:t>
            </a:r>
            <a:r>
              <a:rPr sz="1400" i="1" spc="10" dirty="0">
                <a:latin typeface="Corbel"/>
                <a:cs typeface="Corbel"/>
              </a:rPr>
              <a:t> </a:t>
            </a:r>
            <a:r>
              <a:rPr sz="1400" b="1" i="1" dirty="0">
                <a:latin typeface="Corbel"/>
                <a:cs typeface="Corbel"/>
              </a:rPr>
              <a:t>docenti</a:t>
            </a:r>
            <a:r>
              <a:rPr sz="1400" b="1" i="1" spc="-25" dirty="0">
                <a:latin typeface="Corbel"/>
                <a:cs typeface="Corbel"/>
              </a:rPr>
              <a:t> </a:t>
            </a:r>
            <a:r>
              <a:rPr sz="1400" b="1" i="1" dirty="0">
                <a:latin typeface="Corbel"/>
                <a:cs typeface="Corbel"/>
              </a:rPr>
              <a:t>“disciplinari”</a:t>
            </a:r>
            <a:r>
              <a:rPr sz="1400" b="1" i="1" spc="-35" dirty="0">
                <a:latin typeface="Corbel"/>
                <a:cs typeface="Corbel"/>
              </a:rPr>
              <a:t> </a:t>
            </a:r>
            <a:r>
              <a:rPr sz="1400" i="1" dirty="0">
                <a:latin typeface="Corbel"/>
                <a:cs typeface="Corbel"/>
              </a:rPr>
              <a:t>c</a:t>
            </a:r>
            <a:r>
              <a:rPr sz="1400" i="1" spc="-10" dirty="0">
                <a:latin typeface="Corbel"/>
                <a:cs typeface="Corbel"/>
              </a:rPr>
              <a:t>o</a:t>
            </a:r>
            <a:r>
              <a:rPr sz="1400" i="1" dirty="0">
                <a:latin typeface="Corbel"/>
                <a:cs typeface="Corbel"/>
              </a:rPr>
              <a:t>n </a:t>
            </a:r>
            <a:r>
              <a:rPr sz="1400" i="1" spc="-5" dirty="0">
                <a:latin typeface="Corbel"/>
                <a:cs typeface="Corbel"/>
              </a:rPr>
              <a:t>e</a:t>
            </a:r>
            <a:r>
              <a:rPr sz="1400" i="1" dirty="0">
                <a:latin typeface="Corbel"/>
                <a:cs typeface="Corbel"/>
              </a:rPr>
              <a:t>s</a:t>
            </a:r>
            <a:r>
              <a:rPr sz="1400" i="1" spc="-5" dirty="0">
                <a:latin typeface="Corbel"/>
                <a:cs typeface="Corbel"/>
              </a:rPr>
              <a:t>pe</a:t>
            </a:r>
            <a:r>
              <a:rPr sz="1400" i="1" dirty="0">
                <a:latin typeface="Corbel"/>
                <a:cs typeface="Corbel"/>
              </a:rPr>
              <a:t>ri</a:t>
            </a:r>
            <a:r>
              <a:rPr sz="1400" i="1" spc="-10" dirty="0">
                <a:latin typeface="Corbel"/>
                <a:cs typeface="Corbel"/>
              </a:rPr>
              <a:t>e</a:t>
            </a:r>
            <a:r>
              <a:rPr sz="1400" i="1" dirty="0">
                <a:latin typeface="Corbel"/>
                <a:cs typeface="Corbel"/>
              </a:rPr>
              <a:t>nza</a:t>
            </a:r>
            <a:r>
              <a:rPr sz="1400" i="1" spc="-20" dirty="0">
                <a:latin typeface="Corbel"/>
                <a:cs typeface="Corbel"/>
              </a:rPr>
              <a:t> </a:t>
            </a:r>
            <a:r>
              <a:rPr sz="1400" i="1" spc="-5" dirty="0">
                <a:latin typeface="Corbel"/>
                <a:cs typeface="Corbel"/>
              </a:rPr>
              <a:t>e</a:t>
            </a:r>
            <a:r>
              <a:rPr sz="1400" i="1" dirty="0">
                <a:latin typeface="Corbel"/>
                <a:cs typeface="Corbel"/>
              </a:rPr>
              <a:t>/o</a:t>
            </a:r>
            <a:r>
              <a:rPr sz="1400" i="1" spc="-5" dirty="0">
                <a:latin typeface="Corbel"/>
                <a:cs typeface="Corbel"/>
              </a:rPr>
              <a:t> for</a:t>
            </a:r>
            <a:r>
              <a:rPr sz="1400" i="1" dirty="0">
                <a:latin typeface="Corbel"/>
                <a:cs typeface="Corbel"/>
              </a:rPr>
              <a:t>m</a:t>
            </a:r>
            <a:r>
              <a:rPr sz="1400" i="1" spc="-5" dirty="0">
                <a:latin typeface="Corbel"/>
                <a:cs typeface="Corbel"/>
              </a:rPr>
              <a:t>azi</a:t>
            </a:r>
            <a:r>
              <a:rPr sz="1400" i="1" spc="-10" dirty="0">
                <a:latin typeface="Corbel"/>
                <a:cs typeface="Corbel"/>
              </a:rPr>
              <a:t>o</a:t>
            </a:r>
            <a:r>
              <a:rPr sz="1400" i="1" dirty="0">
                <a:latin typeface="Corbel"/>
                <a:cs typeface="Corbel"/>
              </a:rPr>
              <a:t>ne</a:t>
            </a:r>
            <a:r>
              <a:rPr sz="1400" i="1" spc="-25" dirty="0">
                <a:latin typeface="Corbel"/>
                <a:cs typeface="Corbel"/>
              </a:rPr>
              <a:t> </a:t>
            </a:r>
            <a:r>
              <a:rPr sz="1400" i="1" dirty="0">
                <a:latin typeface="Corbel"/>
                <a:cs typeface="Corbel"/>
              </a:rPr>
              <a:t>s</a:t>
            </a:r>
            <a:r>
              <a:rPr sz="1400" i="1" spc="-5" dirty="0">
                <a:latin typeface="Corbel"/>
                <a:cs typeface="Corbel"/>
              </a:rPr>
              <a:t>pe</a:t>
            </a:r>
            <a:r>
              <a:rPr sz="1400" i="1" dirty="0">
                <a:latin typeface="Corbel"/>
                <a:cs typeface="Corbel"/>
              </a:rPr>
              <a:t>c</a:t>
            </a:r>
            <a:r>
              <a:rPr sz="1400" i="1" spc="-5" dirty="0">
                <a:latin typeface="Corbel"/>
                <a:cs typeface="Corbel"/>
              </a:rPr>
              <a:t>if</a:t>
            </a:r>
            <a:r>
              <a:rPr sz="1400" i="1" dirty="0">
                <a:latin typeface="Corbel"/>
                <a:cs typeface="Corbel"/>
              </a:rPr>
              <a:t>ica</a:t>
            </a:r>
            <a:r>
              <a:rPr sz="1400" i="1" spc="-20" dirty="0">
                <a:latin typeface="Corbel"/>
                <a:cs typeface="Corbel"/>
              </a:rPr>
              <a:t> </a:t>
            </a:r>
            <a:r>
              <a:rPr sz="1400" i="1" dirty="0">
                <a:latin typeface="Corbel"/>
                <a:cs typeface="Corbel"/>
              </a:rPr>
              <a:t>o c</a:t>
            </a:r>
            <a:r>
              <a:rPr sz="1400" i="1" spc="-10" dirty="0">
                <a:latin typeface="Corbel"/>
                <a:cs typeface="Corbel"/>
              </a:rPr>
              <a:t>o</a:t>
            </a:r>
            <a:r>
              <a:rPr sz="1400" i="1" dirty="0">
                <a:latin typeface="Corbel"/>
                <a:cs typeface="Corbel"/>
              </a:rPr>
              <a:t>n</a:t>
            </a:r>
            <a:r>
              <a:rPr sz="1400" i="1" spc="-15" dirty="0">
                <a:latin typeface="Corbel"/>
                <a:cs typeface="Corbel"/>
              </a:rPr>
              <a:t> </a:t>
            </a:r>
            <a:r>
              <a:rPr sz="1400" i="1" dirty="0">
                <a:latin typeface="Corbel"/>
                <a:cs typeface="Corbel"/>
              </a:rPr>
              <a:t>c</a:t>
            </a:r>
            <a:r>
              <a:rPr sz="1400" i="1" spc="-10" dirty="0">
                <a:latin typeface="Corbel"/>
                <a:cs typeface="Corbel"/>
              </a:rPr>
              <a:t>o</a:t>
            </a:r>
            <a:r>
              <a:rPr sz="1400" i="1" dirty="0">
                <a:latin typeface="Corbel"/>
                <a:cs typeface="Corbel"/>
              </a:rPr>
              <a:t>m</a:t>
            </a:r>
            <a:r>
              <a:rPr sz="1400" i="1" spc="-5" dirty="0">
                <a:latin typeface="Corbel"/>
                <a:cs typeface="Corbel"/>
              </a:rPr>
              <a:t>pit</a:t>
            </a:r>
            <a:r>
              <a:rPr sz="1400" i="1" dirty="0">
                <a:latin typeface="Corbel"/>
                <a:cs typeface="Corbel"/>
              </a:rPr>
              <a:t>i</a:t>
            </a:r>
            <a:r>
              <a:rPr sz="1400" i="1" spc="-15" dirty="0">
                <a:latin typeface="Corbel"/>
                <a:cs typeface="Corbel"/>
              </a:rPr>
              <a:t> </a:t>
            </a:r>
            <a:r>
              <a:rPr sz="1400" i="1" dirty="0">
                <a:latin typeface="Corbel"/>
                <a:cs typeface="Corbel"/>
              </a:rPr>
              <a:t>di</a:t>
            </a:r>
            <a:r>
              <a:rPr sz="1400" i="1" spc="-5" dirty="0">
                <a:latin typeface="Corbel"/>
                <a:cs typeface="Corbel"/>
              </a:rPr>
              <a:t> </a:t>
            </a:r>
            <a:r>
              <a:rPr sz="1400" i="1" dirty="0">
                <a:latin typeface="Corbel"/>
                <a:cs typeface="Corbel"/>
              </a:rPr>
              <a:t>co</a:t>
            </a:r>
            <a:r>
              <a:rPr sz="1400" i="1" spc="-15" dirty="0">
                <a:latin typeface="Corbel"/>
                <a:cs typeface="Corbel"/>
              </a:rPr>
              <a:t>o</a:t>
            </a:r>
            <a:r>
              <a:rPr sz="1400" i="1" dirty="0">
                <a:latin typeface="Corbel"/>
                <a:cs typeface="Corbel"/>
              </a:rPr>
              <a:t>rdinam</a:t>
            </a:r>
            <a:r>
              <a:rPr sz="1400" i="1" spc="-5" dirty="0">
                <a:latin typeface="Corbel"/>
                <a:cs typeface="Corbel"/>
              </a:rPr>
              <a:t>e</a:t>
            </a:r>
            <a:r>
              <a:rPr sz="1400" i="1" dirty="0">
                <a:latin typeface="Corbel"/>
                <a:cs typeface="Corbel"/>
              </a:rPr>
              <a:t>n</a:t>
            </a:r>
            <a:r>
              <a:rPr sz="1400" i="1" spc="-5" dirty="0">
                <a:latin typeface="Corbel"/>
                <a:cs typeface="Corbel"/>
              </a:rPr>
              <a:t>t</a:t>
            </a:r>
            <a:r>
              <a:rPr sz="1400" i="1" dirty="0">
                <a:latin typeface="Corbel"/>
                <a:cs typeface="Corbel"/>
              </a:rPr>
              <a:t>o</a:t>
            </a:r>
            <a:r>
              <a:rPr sz="1400" i="1" spc="-25" dirty="0">
                <a:latin typeface="Corbel"/>
                <a:cs typeface="Corbel"/>
              </a:rPr>
              <a:t> </a:t>
            </a:r>
            <a:r>
              <a:rPr sz="1400" i="1" dirty="0">
                <a:latin typeface="Corbel"/>
                <a:cs typeface="Corbel"/>
              </a:rPr>
              <a:t>d</a:t>
            </a:r>
            <a:r>
              <a:rPr sz="1400" i="1" spc="-5" dirty="0">
                <a:latin typeface="Corbel"/>
                <a:cs typeface="Corbel"/>
              </a:rPr>
              <a:t>e</a:t>
            </a:r>
            <a:r>
              <a:rPr sz="1400" i="1" dirty="0">
                <a:latin typeface="Corbel"/>
                <a:cs typeface="Corbel"/>
              </a:rPr>
              <a:t>lle</a:t>
            </a:r>
            <a:r>
              <a:rPr sz="1400" i="1" spc="-10" dirty="0">
                <a:latin typeface="Corbel"/>
                <a:cs typeface="Corbel"/>
              </a:rPr>
              <a:t> </a:t>
            </a:r>
            <a:r>
              <a:rPr sz="1400" i="1" dirty="0">
                <a:latin typeface="Corbel"/>
                <a:cs typeface="Corbel"/>
              </a:rPr>
              <a:t>class</a:t>
            </a:r>
            <a:r>
              <a:rPr sz="1400" i="1" spc="-5" dirty="0">
                <a:latin typeface="Corbel"/>
                <a:cs typeface="Corbel"/>
              </a:rPr>
              <a:t>i</a:t>
            </a:r>
            <a:r>
              <a:rPr sz="1400" i="1" dirty="0">
                <a:latin typeface="Corbel"/>
                <a:cs typeface="Corbel"/>
              </a:rPr>
              <a:t>,</a:t>
            </a:r>
            <a:r>
              <a:rPr sz="1400" i="1" spc="15" dirty="0">
                <a:latin typeface="Corbel"/>
                <a:cs typeface="Corbel"/>
              </a:rPr>
              <a:t> </a:t>
            </a:r>
            <a:r>
              <a:rPr sz="1400" b="1" i="1" spc="-5" dirty="0">
                <a:latin typeface="Corbel"/>
                <a:cs typeface="Corbel"/>
              </a:rPr>
              <a:t>g</a:t>
            </a:r>
            <a:r>
              <a:rPr sz="1400" b="1" i="1" dirty="0">
                <a:latin typeface="Corbel"/>
                <a:cs typeface="Corbel"/>
              </a:rPr>
              <a:t>enitori</a:t>
            </a:r>
            <a:r>
              <a:rPr sz="1400" b="1" i="1" spc="-20" dirty="0">
                <a:latin typeface="Corbel"/>
                <a:cs typeface="Corbel"/>
              </a:rPr>
              <a:t> </a:t>
            </a:r>
            <a:r>
              <a:rPr sz="1400" i="1" spc="-5" dirty="0">
                <a:latin typeface="Corbel"/>
                <a:cs typeface="Corbel"/>
              </a:rPr>
              <a:t>e</a:t>
            </a:r>
            <a:r>
              <a:rPr sz="1400" i="1" dirty="0">
                <a:latin typeface="Corbel"/>
                <a:cs typeface="Corbel"/>
              </a:rPr>
              <a:t>d</a:t>
            </a:r>
            <a:r>
              <a:rPr sz="1400" i="1" spc="-5" dirty="0">
                <a:latin typeface="Corbel"/>
                <a:cs typeface="Corbel"/>
              </a:rPr>
              <a:t> e</a:t>
            </a:r>
            <a:r>
              <a:rPr sz="1400" i="1" dirty="0">
                <a:latin typeface="Corbel"/>
                <a:cs typeface="Corbel"/>
              </a:rPr>
              <a:t>v</a:t>
            </a:r>
            <a:r>
              <a:rPr sz="1400" i="1" spc="-5" dirty="0">
                <a:latin typeface="Corbel"/>
                <a:cs typeface="Corbel"/>
              </a:rPr>
              <a:t>e</a:t>
            </a:r>
            <a:r>
              <a:rPr sz="1400" i="1" dirty="0">
                <a:latin typeface="Corbel"/>
                <a:cs typeface="Corbel"/>
              </a:rPr>
              <a:t>n</a:t>
            </a:r>
            <a:r>
              <a:rPr sz="1400" i="1" spc="-5" dirty="0">
                <a:latin typeface="Corbel"/>
                <a:cs typeface="Corbel"/>
              </a:rPr>
              <a:t>tua</a:t>
            </a:r>
            <a:r>
              <a:rPr sz="1400" i="1" dirty="0">
                <a:latin typeface="Corbel"/>
                <a:cs typeface="Corbel"/>
              </a:rPr>
              <a:t>li </a:t>
            </a:r>
            <a:r>
              <a:rPr sz="1400" b="1" i="1" dirty="0">
                <a:latin typeface="Corbel"/>
                <a:cs typeface="Corbel"/>
              </a:rPr>
              <a:t>e</a:t>
            </a:r>
            <a:r>
              <a:rPr sz="1400" b="1" i="1" spc="-5" dirty="0">
                <a:latin typeface="Corbel"/>
                <a:cs typeface="Corbel"/>
              </a:rPr>
              <a:t>sp</a:t>
            </a:r>
            <a:r>
              <a:rPr sz="1400" b="1" i="1" spc="5" dirty="0">
                <a:latin typeface="Corbel"/>
                <a:cs typeface="Corbel"/>
              </a:rPr>
              <a:t>e</a:t>
            </a:r>
            <a:r>
              <a:rPr sz="1400" b="1" i="1" spc="-5" dirty="0">
                <a:latin typeface="Corbel"/>
                <a:cs typeface="Corbel"/>
              </a:rPr>
              <a:t>r</a:t>
            </a:r>
            <a:r>
              <a:rPr sz="1400" b="1" i="1" dirty="0">
                <a:latin typeface="Corbel"/>
                <a:cs typeface="Corbel"/>
              </a:rPr>
              <a:t>t</a:t>
            </a:r>
            <a:r>
              <a:rPr sz="1400" b="1" i="1" spc="5" dirty="0">
                <a:latin typeface="Corbel"/>
                <a:cs typeface="Corbel"/>
              </a:rPr>
              <a:t>i</a:t>
            </a:r>
            <a:r>
              <a:rPr sz="1400" i="1" dirty="0">
                <a:latin typeface="Corbel"/>
                <a:cs typeface="Corbel"/>
              </a:rPr>
              <a:t>;</a:t>
            </a:r>
            <a:endParaRPr sz="1400">
              <a:latin typeface="Corbel"/>
              <a:cs typeface="Corbel"/>
            </a:endParaRPr>
          </a:p>
          <a:p>
            <a:pPr>
              <a:lnSpc>
                <a:spcPct val="100000"/>
              </a:lnSpc>
              <a:spcBef>
                <a:spcPts val="35"/>
              </a:spcBef>
              <a:buFont typeface="Corbel"/>
              <a:buChar char="-"/>
            </a:pPr>
            <a:endParaRPr sz="1300">
              <a:latin typeface="Times New Roman"/>
              <a:cs typeface="Times New Roman"/>
            </a:endParaRPr>
          </a:p>
          <a:p>
            <a:pPr marL="12700" marR="303530">
              <a:lnSpc>
                <a:spcPts val="1540"/>
              </a:lnSpc>
              <a:buFont typeface="Corbel"/>
              <a:buChar char="-"/>
              <a:tabLst>
                <a:tab pos="106045" algn="l"/>
              </a:tabLst>
            </a:pPr>
            <a:r>
              <a:rPr sz="1400" spc="-5" dirty="0">
                <a:latin typeface="Corbel"/>
                <a:cs typeface="Corbel"/>
              </a:rPr>
              <a:t>s</a:t>
            </a:r>
            <a:r>
              <a:rPr sz="1400" dirty="0">
                <a:latin typeface="Corbel"/>
                <a:cs typeface="Corbel"/>
              </a:rPr>
              <a:t>i riuni</a:t>
            </a:r>
            <a:r>
              <a:rPr sz="1400" spc="-10" dirty="0">
                <a:latin typeface="Corbel"/>
                <a:cs typeface="Corbel"/>
              </a:rPr>
              <a:t>s</a:t>
            </a:r>
            <a:r>
              <a:rPr sz="1400" spc="-5" dirty="0">
                <a:latin typeface="Corbel"/>
                <a:cs typeface="Corbel"/>
              </a:rPr>
              <a:t>c</a:t>
            </a:r>
            <a:r>
              <a:rPr sz="1400" dirty="0">
                <a:latin typeface="Corbel"/>
                <a:cs typeface="Corbel"/>
              </a:rPr>
              <a:t>e</a:t>
            </a:r>
            <a:r>
              <a:rPr sz="1400" spc="-5" dirty="0">
                <a:latin typeface="Corbel"/>
                <a:cs typeface="Corbel"/>
              </a:rPr>
              <a:t> </a:t>
            </a:r>
            <a:r>
              <a:rPr sz="1400" i="1" dirty="0">
                <a:latin typeface="Corbel"/>
                <a:cs typeface="Corbel"/>
              </a:rPr>
              <a:t>c</a:t>
            </a:r>
            <a:r>
              <a:rPr sz="1400" i="1" spc="-10" dirty="0">
                <a:latin typeface="Corbel"/>
                <a:cs typeface="Corbel"/>
              </a:rPr>
              <a:t>o</a:t>
            </a:r>
            <a:r>
              <a:rPr sz="1400" i="1" dirty="0">
                <a:latin typeface="Corbel"/>
                <a:cs typeface="Corbel"/>
              </a:rPr>
              <a:t>n</a:t>
            </a:r>
            <a:r>
              <a:rPr sz="1400" i="1" spc="-15" dirty="0">
                <a:latin typeface="Corbel"/>
                <a:cs typeface="Corbel"/>
              </a:rPr>
              <a:t> </a:t>
            </a:r>
            <a:r>
              <a:rPr sz="1400" i="1" spc="-5" dirty="0">
                <a:latin typeface="Corbel"/>
                <a:cs typeface="Corbel"/>
              </a:rPr>
              <a:t>un</a:t>
            </a:r>
            <a:r>
              <a:rPr sz="1400" i="1" dirty="0">
                <a:latin typeface="Corbel"/>
                <a:cs typeface="Corbel"/>
              </a:rPr>
              <a:t>a</a:t>
            </a:r>
            <a:r>
              <a:rPr sz="1400" i="1" spc="-5" dirty="0">
                <a:latin typeface="Corbel"/>
                <a:cs typeface="Corbel"/>
              </a:rPr>
              <a:t> </a:t>
            </a:r>
            <a:r>
              <a:rPr sz="1400" b="1" i="1" spc="-5" dirty="0">
                <a:latin typeface="Corbel"/>
                <a:cs typeface="Corbel"/>
              </a:rPr>
              <a:t>cadenz</a:t>
            </a:r>
            <a:r>
              <a:rPr sz="1400" b="1" i="1" dirty="0">
                <a:latin typeface="Corbel"/>
                <a:cs typeface="Corbel"/>
              </a:rPr>
              <a:t>a</a:t>
            </a:r>
            <a:r>
              <a:rPr sz="1400" b="1" i="1" spc="-10" dirty="0">
                <a:latin typeface="Corbel"/>
                <a:cs typeface="Corbel"/>
              </a:rPr>
              <a:t> </a:t>
            </a:r>
            <a:r>
              <a:rPr sz="1400" b="1" i="1" dirty="0">
                <a:latin typeface="Corbel"/>
                <a:cs typeface="Corbel"/>
              </a:rPr>
              <a:t>- ove</a:t>
            </a:r>
            <a:r>
              <a:rPr sz="1400" b="1" i="1" spc="-10" dirty="0">
                <a:latin typeface="Corbel"/>
                <a:cs typeface="Corbel"/>
              </a:rPr>
              <a:t> </a:t>
            </a:r>
            <a:r>
              <a:rPr sz="1400" b="1" i="1" spc="-5" dirty="0">
                <a:latin typeface="Corbel"/>
                <a:cs typeface="Corbel"/>
              </a:rPr>
              <a:t>pos</a:t>
            </a:r>
            <a:r>
              <a:rPr sz="1400" b="1" i="1" dirty="0">
                <a:latin typeface="Corbel"/>
                <a:cs typeface="Corbel"/>
              </a:rPr>
              <a:t>s</a:t>
            </a:r>
            <a:r>
              <a:rPr sz="1400" b="1" i="1" spc="-5" dirty="0">
                <a:latin typeface="Corbel"/>
                <a:cs typeface="Corbel"/>
              </a:rPr>
              <a:t>ib</a:t>
            </a:r>
            <a:r>
              <a:rPr sz="1400" b="1" i="1" spc="5" dirty="0">
                <a:latin typeface="Corbel"/>
                <a:cs typeface="Corbel"/>
              </a:rPr>
              <a:t>i</a:t>
            </a:r>
            <a:r>
              <a:rPr sz="1400" b="1" i="1" dirty="0">
                <a:latin typeface="Corbel"/>
                <a:cs typeface="Corbel"/>
              </a:rPr>
              <a:t>le</a:t>
            </a:r>
            <a:r>
              <a:rPr sz="1400" b="1" i="1" spc="-30" dirty="0">
                <a:latin typeface="Corbel"/>
                <a:cs typeface="Corbel"/>
              </a:rPr>
              <a:t> </a:t>
            </a:r>
            <a:r>
              <a:rPr sz="1400" b="1" i="1" dirty="0">
                <a:latin typeface="Corbel"/>
                <a:cs typeface="Corbel"/>
              </a:rPr>
              <a:t>- </a:t>
            </a:r>
            <a:r>
              <a:rPr sz="1400" b="1" i="1" spc="-5" dirty="0">
                <a:latin typeface="Corbel"/>
                <a:cs typeface="Corbel"/>
              </a:rPr>
              <a:t>al</a:t>
            </a:r>
            <a:r>
              <a:rPr sz="1400" b="1" i="1" spc="5" dirty="0">
                <a:latin typeface="Corbel"/>
                <a:cs typeface="Corbel"/>
              </a:rPr>
              <a:t>m</a:t>
            </a:r>
            <a:r>
              <a:rPr sz="1400" b="1" i="1" dirty="0">
                <a:latin typeface="Corbel"/>
                <a:cs typeface="Corbel"/>
              </a:rPr>
              <a:t>eno</a:t>
            </a:r>
            <a:r>
              <a:rPr sz="1400" b="1" i="1" spc="-25" dirty="0">
                <a:latin typeface="Corbel"/>
                <a:cs typeface="Corbel"/>
              </a:rPr>
              <a:t> </a:t>
            </a:r>
            <a:r>
              <a:rPr sz="1400" b="1" i="1" dirty="0">
                <a:latin typeface="Corbel"/>
                <a:cs typeface="Corbel"/>
              </a:rPr>
              <a:t>mensil</a:t>
            </a:r>
            <a:r>
              <a:rPr sz="1400" b="1" i="1" spc="15" dirty="0">
                <a:latin typeface="Corbel"/>
                <a:cs typeface="Corbel"/>
              </a:rPr>
              <a:t>e</a:t>
            </a:r>
            <a:r>
              <a:rPr sz="1400" i="1" dirty="0">
                <a:latin typeface="Corbel"/>
                <a:cs typeface="Corbel"/>
              </a:rPr>
              <a:t>,</a:t>
            </a:r>
            <a:r>
              <a:rPr sz="1400" i="1" spc="-40" dirty="0">
                <a:latin typeface="Corbel"/>
                <a:cs typeface="Corbel"/>
              </a:rPr>
              <a:t> </a:t>
            </a:r>
            <a:r>
              <a:rPr sz="1400" i="1" dirty="0">
                <a:latin typeface="Corbel"/>
                <a:cs typeface="Corbel"/>
              </a:rPr>
              <a:t>n</a:t>
            </a:r>
            <a:r>
              <a:rPr sz="1400" i="1" spc="-5" dirty="0">
                <a:latin typeface="Corbel"/>
                <a:cs typeface="Corbel"/>
              </a:rPr>
              <a:t>e</a:t>
            </a:r>
            <a:r>
              <a:rPr sz="1400" i="1" dirty="0">
                <a:latin typeface="Corbel"/>
                <a:cs typeface="Corbel"/>
              </a:rPr>
              <a:t>i </a:t>
            </a:r>
            <a:r>
              <a:rPr sz="1400" i="1" spc="-5" dirty="0">
                <a:latin typeface="Corbel"/>
                <a:cs typeface="Corbel"/>
              </a:rPr>
              <a:t>t</a:t>
            </a:r>
            <a:r>
              <a:rPr sz="1400" i="1" spc="-10" dirty="0">
                <a:latin typeface="Corbel"/>
                <a:cs typeface="Corbel"/>
              </a:rPr>
              <a:t>e</a:t>
            </a:r>
            <a:r>
              <a:rPr sz="1400" i="1" dirty="0">
                <a:latin typeface="Corbel"/>
                <a:cs typeface="Corbel"/>
              </a:rPr>
              <a:t>m</a:t>
            </a:r>
            <a:r>
              <a:rPr sz="1400" i="1" spc="-5" dirty="0">
                <a:latin typeface="Corbel"/>
                <a:cs typeface="Corbel"/>
              </a:rPr>
              <a:t>p</a:t>
            </a:r>
            <a:r>
              <a:rPr sz="1400" i="1" dirty="0">
                <a:latin typeface="Corbel"/>
                <a:cs typeface="Corbel"/>
              </a:rPr>
              <a:t>i e</a:t>
            </a:r>
            <a:r>
              <a:rPr sz="1400" i="1" spc="-5" dirty="0">
                <a:latin typeface="Corbel"/>
                <a:cs typeface="Corbel"/>
              </a:rPr>
              <a:t> </a:t>
            </a:r>
            <a:r>
              <a:rPr sz="1400" i="1" dirty="0">
                <a:latin typeface="Corbel"/>
                <a:cs typeface="Corbel"/>
              </a:rPr>
              <a:t>n</a:t>
            </a:r>
            <a:r>
              <a:rPr sz="1400" i="1" spc="-5" dirty="0">
                <a:latin typeface="Corbel"/>
                <a:cs typeface="Corbel"/>
              </a:rPr>
              <a:t>e</a:t>
            </a:r>
            <a:r>
              <a:rPr sz="1400" i="1" dirty="0">
                <a:latin typeface="Corbel"/>
                <a:cs typeface="Corbel"/>
              </a:rPr>
              <a:t>i</a:t>
            </a:r>
            <a:r>
              <a:rPr sz="1400" i="1" spc="-20" dirty="0">
                <a:latin typeface="Corbel"/>
                <a:cs typeface="Corbel"/>
              </a:rPr>
              <a:t> </a:t>
            </a:r>
            <a:r>
              <a:rPr sz="1400" i="1" dirty="0">
                <a:latin typeface="Corbel"/>
                <a:cs typeface="Corbel"/>
              </a:rPr>
              <a:t>m</a:t>
            </a:r>
            <a:r>
              <a:rPr sz="1400" i="1" spc="-10" dirty="0">
                <a:latin typeface="Corbel"/>
                <a:cs typeface="Corbel"/>
              </a:rPr>
              <a:t>o</a:t>
            </a:r>
            <a:r>
              <a:rPr sz="1400" i="1" dirty="0">
                <a:latin typeface="Corbel"/>
                <a:cs typeface="Corbel"/>
              </a:rPr>
              <a:t>di</a:t>
            </a:r>
            <a:r>
              <a:rPr sz="1400" i="1" spc="-5" dirty="0">
                <a:latin typeface="Corbel"/>
                <a:cs typeface="Corbel"/>
              </a:rPr>
              <a:t> </a:t>
            </a:r>
            <a:r>
              <a:rPr sz="1400" i="1" dirty="0">
                <a:latin typeface="Corbel"/>
                <a:cs typeface="Corbel"/>
              </a:rPr>
              <a:t>che</a:t>
            </a:r>
            <a:r>
              <a:rPr sz="1400" i="1" spc="-15" dirty="0">
                <a:latin typeface="Corbel"/>
                <a:cs typeface="Corbel"/>
              </a:rPr>
              <a:t> </a:t>
            </a:r>
            <a:r>
              <a:rPr sz="1400" i="1" dirty="0">
                <a:latin typeface="Corbel"/>
                <a:cs typeface="Corbel"/>
              </a:rPr>
              <a:t>m</a:t>
            </a:r>
            <a:r>
              <a:rPr sz="1400" i="1" spc="-5" dirty="0">
                <a:latin typeface="Corbel"/>
                <a:cs typeface="Corbel"/>
              </a:rPr>
              <a:t>a</a:t>
            </a:r>
            <a:r>
              <a:rPr sz="1400" i="1" spc="-10" dirty="0">
                <a:latin typeface="Corbel"/>
                <a:cs typeface="Corbel"/>
              </a:rPr>
              <a:t>g</a:t>
            </a:r>
            <a:r>
              <a:rPr sz="1400" i="1" spc="-5" dirty="0">
                <a:latin typeface="Corbel"/>
                <a:cs typeface="Corbel"/>
              </a:rPr>
              <a:t>gio</a:t>
            </a:r>
            <a:r>
              <a:rPr sz="1400" i="1" dirty="0">
                <a:latin typeface="Corbel"/>
                <a:cs typeface="Corbel"/>
              </a:rPr>
              <a:t>rmente</a:t>
            </a:r>
            <a:r>
              <a:rPr sz="1400" i="1" spc="-25" dirty="0">
                <a:latin typeface="Corbel"/>
                <a:cs typeface="Corbel"/>
              </a:rPr>
              <a:t> </a:t>
            </a:r>
            <a:r>
              <a:rPr sz="1400" i="1" dirty="0">
                <a:latin typeface="Corbel"/>
                <a:cs typeface="Corbel"/>
              </a:rPr>
              <a:t>si c</a:t>
            </a:r>
            <a:r>
              <a:rPr sz="1400" i="1" spc="-10" dirty="0">
                <a:latin typeface="Corbel"/>
                <a:cs typeface="Corbel"/>
              </a:rPr>
              <a:t>o</a:t>
            </a:r>
            <a:r>
              <a:rPr sz="1400" i="1" dirty="0">
                <a:latin typeface="Corbel"/>
                <a:cs typeface="Corbel"/>
              </a:rPr>
              <a:t>n</a:t>
            </a:r>
            <a:r>
              <a:rPr sz="1400" i="1" spc="-5" dirty="0">
                <a:latin typeface="Corbel"/>
                <a:cs typeface="Corbel"/>
              </a:rPr>
              <a:t>fa</a:t>
            </a:r>
            <a:r>
              <a:rPr sz="1400" i="1" spc="5" dirty="0">
                <a:latin typeface="Corbel"/>
                <a:cs typeface="Corbel"/>
              </a:rPr>
              <a:t>n</a:t>
            </a:r>
            <a:r>
              <a:rPr sz="1400" i="1" dirty="0">
                <a:latin typeface="Corbel"/>
                <a:cs typeface="Corbel"/>
              </a:rPr>
              <a:t>no</a:t>
            </a:r>
            <a:r>
              <a:rPr sz="1400" i="1" spc="-50" dirty="0">
                <a:latin typeface="Corbel"/>
                <a:cs typeface="Corbel"/>
              </a:rPr>
              <a:t> </a:t>
            </a:r>
            <a:r>
              <a:rPr sz="1400" i="1" spc="-5" dirty="0">
                <a:latin typeface="Corbel"/>
                <a:cs typeface="Corbel"/>
              </a:rPr>
              <a:t>all</a:t>
            </a:r>
            <a:r>
              <a:rPr sz="1400" i="1" dirty="0">
                <a:latin typeface="Corbel"/>
                <a:cs typeface="Corbel"/>
              </a:rPr>
              <a:t>a c</a:t>
            </a:r>
            <a:r>
              <a:rPr sz="1400" i="1" spc="-10" dirty="0">
                <a:latin typeface="Corbel"/>
                <a:cs typeface="Corbel"/>
              </a:rPr>
              <a:t>o</a:t>
            </a:r>
            <a:r>
              <a:rPr sz="1400" i="1" dirty="0">
                <a:latin typeface="Corbel"/>
                <a:cs typeface="Corbel"/>
              </a:rPr>
              <a:t>m</a:t>
            </a:r>
            <a:r>
              <a:rPr sz="1400" i="1" spc="-5" dirty="0">
                <a:latin typeface="Corbel"/>
                <a:cs typeface="Corbel"/>
              </a:rPr>
              <a:t>p</a:t>
            </a:r>
            <a:r>
              <a:rPr sz="1400" i="1" dirty="0">
                <a:latin typeface="Corbel"/>
                <a:cs typeface="Corbel"/>
              </a:rPr>
              <a:t>l</a:t>
            </a:r>
            <a:r>
              <a:rPr sz="1400" i="1" spc="-10" dirty="0">
                <a:latin typeface="Corbel"/>
                <a:cs typeface="Corbel"/>
              </a:rPr>
              <a:t>e</a:t>
            </a:r>
            <a:r>
              <a:rPr sz="1400" i="1" dirty="0">
                <a:latin typeface="Corbel"/>
                <a:cs typeface="Corbel"/>
              </a:rPr>
              <a:t>ss</a:t>
            </a:r>
            <a:r>
              <a:rPr sz="1400" i="1" spc="-5" dirty="0">
                <a:latin typeface="Corbel"/>
                <a:cs typeface="Corbel"/>
              </a:rPr>
              <a:t>it</a:t>
            </a:r>
            <a:r>
              <a:rPr sz="1400" i="1" dirty="0">
                <a:latin typeface="Corbel"/>
                <a:cs typeface="Corbel"/>
              </a:rPr>
              <a:t>à</a:t>
            </a:r>
            <a:r>
              <a:rPr sz="1400" i="1" spc="-30" dirty="0">
                <a:latin typeface="Corbel"/>
                <a:cs typeface="Corbel"/>
              </a:rPr>
              <a:t> </a:t>
            </a:r>
            <a:r>
              <a:rPr sz="1400" i="1" spc="-5" dirty="0">
                <a:latin typeface="Corbel"/>
                <a:cs typeface="Corbel"/>
              </a:rPr>
              <a:t>i</a:t>
            </a:r>
            <a:r>
              <a:rPr sz="1400" i="1" dirty="0">
                <a:latin typeface="Corbel"/>
                <a:cs typeface="Corbel"/>
              </a:rPr>
              <a:t>n</a:t>
            </a:r>
            <a:r>
              <a:rPr sz="1400" i="1" spc="-5" dirty="0">
                <a:latin typeface="Corbel"/>
                <a:cs typeface="Corbel"/>
              </a:rPr>
              <a:t>ter</a:t>
            </a:r>
            <a:r>
              <a:rPr sz="1400" i="1" dirty="0">
                <a:latin typeface="Corbel"/>
                <a:cs typeface="Corbel"/>
              </a:rPr>
              <a:t>na</a:t>
            </a:r>
            <a:r>
              <a:rPr sz="1400" i="1" spc="-20" dirty="0">
                <a:latin typeface="Corbel"/>
                <a:cs typeface="Corbel"/>
              </a:rPr>
              <a:t> </a:t>
            </a:r>
            <a:r>
              <a:rPr sz="1400" i="1" dirty="0">
                <a:latin typeface="Corbel"/>
                <a:cs typeface="Corbel"/>
              </a:rPr>
              <a:t>d</a:t>
            </a:r>
            <a:r>
              <a:rPr sz="1400" i="1" spc="-5" dirty="0">
                <a:latin typeface="Corbel"/>
                <a:cs typeface="Corbel"/>
              </a:rPr>
              <a:t>e</a:t>
            </a:r>
            <a:r>
              <a:rPr sz="1400" i="1" dirty="0">
                <a:latin typeface="Corbel"/>
                <a:cs typeface="Corbel"/>
              </a:rPr>
              <a:t>lla scu</a:t>
            </a:r>
            <a:r>
              <a:rPr sz="1400" i="1" spc="-10" dirty="0">
                <a:latin typeface="Corbel"/>
                <a:cs typeface="Corbel"/>
              </a:rPr>
              <a:t>o</a:t>
            </a:r>
            <a:r>
              <a:rPr sz="1400" i="1" dirty="0">
                <a:latin typeface="Corbel"/>
                <a:cs typeface="Corbel"/>
              </a:rPr>
              <a:t>la,</a:t>
            </a:r>
            <a:r>
              <a:rPr sz="1400" i="1" spc="-20" dirty="0">
                <a:latin typeface="Corbel"/>
                <a:cs typeface="Corbel"/>
              </a:rPr>
              <a:t> </a:t>
            </a:r>
            <a:r>
              <a:rPr sz="1400" i="1" spc="-10" dirty="0">
                <a:latin typeface="Corbel"/>
                <a:cs typeface="Corbel"/>
              </a:rPr>
              <a:t>o</a:t>
            </a:r>
            <a:r>
              <a:rPr sz="1400" i="1" dirty="0">
                <a:latin typeface="Corbel"/>
                <a:cs typeface="Corbel"/>
              </a:rPr>
              <a:t>ss</a:t>
            </a:r>
            <a:r>
              <a:rPr sz="1400" i="1" spc="-5" dirty="0">
                <a:latin typeface="Corbel"/>
                <a:cs typeface="Corbel"/>
              </a:rPr>
              <a:t>i</a:t>
            </a:r>
            <a:r>
              <a:rPr sz="1400" i="1" dirty="0">
                <a:latin typeface="Corbel"/>
                <a:cs typeface="Corbel"/>
              </a:rPr>
              <a:t>a</a:t>
            </a:r>
            <a:r>
              <a:rPr sz="1400" i="1" spc="-5" dirty="0">
                <a:latin typeface="Corbel"/>
                <a:cs typeface="Corbel"/>
              </a:rPr>
              <a:t> i</a:t>
            </a:r>
            <a:r>
              <a:rPr sz="1400" i="1" dirty="0">
                <a:latin typeface="Corbel"/>
                <a:cs typeface="Corbel"/>
              </a:rPr>
              <a:t>n </a:t>
            </a:r>
            <a:r>
              <a:rPr sz="1400" i="1" spc="-10" dirty="0">
                <a:latin typeface="Corbel"/>
                <a:cs typeface="Corbel"/>
              </a:rPr>
              <a:t>o</a:t>
            </a:r>
            <a:r>
              <a:rPr sz="1400" i="1" dirty="0">
                <a:latin typeface="Corbel"/>
                <a:cs typeface="Corbel"/>
              </a:rPr>
              <a:t>r</a:t>
            </a:r>
            <a:r>
              <a:rPr sz="1400" i="1" spc="-5" dirty="0">
                <a:latin typeface="Corbel"/>
                <a:cs typeface="Corbel"/>
              </a:rPr>
              <a:t>a</a:t>
            </a:r>
            <a:r>
              <a:rPr sz="1400" i="1" dirty="0">
                <a:latin typeface="Corbel"/>
                <a:cs typeface="Corbel"/>
              </a:rPr>
              <a:t>rio</a:t>
            </a:r>
            <a:r>
              <a:rPr sz="1400" i="1" spc="-5" dirty="0">
                <a:latin typeface="Corbel"/>
                <a:cs typeface="Corbel"/>
              </a:rPr>
              <a:t> </a:t>
            </a:r>
            <a:r>
              <a:rPr sz="1400" i="1" dirty="0">
                <a:latin typeface="Corbel"/>
                <a:cs typeface="Corbel"/>
              </a:rPr>
              <a:t>di</a:t>
            </a:r>
            <a:r>
              <a:rPr sz="1400" i="1" spc="-5" dirty="0">
                <a:latin typeface="Corbel"/>
                <a:cs typeface="Corbel"/>
              </a:rPr>
              <a:t> ser</a:t>
            </a:r>
            <a:r>
              <a:rPr sz="1400" i="1" dirty="0">
                <a:latin typeface="Corbel"/>
                <a:cs typeface="Corbel"/>
              </a:rPr>
              <a:t>v</a:t>
            </a:r>
            <a:r>
              <a:rPr sz="1400" i="1" spc="-5" dirty="0">
                <a:latin typeface="Corbel"/>
                <a:cs typeface="Corbel"/>
              </a:rPr>
              <a:t>izi</a:t>
            </a:r>
            <a:r>
              <a:rPr sz="1400" i="1" dirty="0">
                <a:latin typeface="Corbel"/>
                <a:cs typeface="Corbel"/>
              </a:rPr>
              <a:t>o</a:t>
            </a:r>
            <a:r>
              <a:rPr sz="1400" i="1" spc="-20" dirty="0">
                <a:latin typeface="Corbel"/>
                <a:cs typeface="Corbel"/>
              </a:rPr>
              <a:t> </a:t>
            </a:r>
            <a:r>
              <a:rPr sz="1400" i="1" spc="-10" dirty="0">
                <a:latin typeface="Corbel"/>
                <a:cs typeface="Corbel"/>
              </a:rPr>
              <a:t>o</a:t>
            </a:r>
            <a:r>
              <a:rPr sz="1400" i="1" dirty="0">
                <a:latin typeface="Corbel"/>
                <a:cs typeface="Corbel"/>
              </a:rPr>
              <a:t>vv</a:t>
            </a:r>
            <a:r>
              <a:rPr sz="1400" i="1" spc="-5" dirty="0">
                <a:latin typeface="Corbel"/>
                <a:cs typeface="Corbel"/>
              </a:rPr>
              <a:t>e</a:t>
            </a:r>
            <a:r>
              <a:rPr sz="1400" i="1" dirty="0">
                <a:latin typeface="Corbel"/>
                <a:cs typeface="Corbel"/>
              </a:rPr>
              <a:t>ro</a:t>
            </a:r>
            <a:r>
              <a:rPr sz="1400" i="1" spc="-5" dirty="0">
                <a:latin typeface="Corbel"/>
                <a:cs typeface="Corbel"/>
              </a:rPr>
              <a:t> i</a:t>
            </a:r>
            <a:r>
              <a:rPr sz="1400" i="1" dirty="0">
                <a:latin typeface="Corbel"/>
                <a:cs typeface="Corbel"/>
              </a:rPr>
              <a:t>n</a:t>
            </a:r>
            <a:r>
              <a:rPr sz="1400" i="1" spc="-15" dirty="0">
                <a:latin typeface="Corbel"/>
                <a:cs typeface="Corbel"/>
              </a:rPr>
              <a:t> </a:t>
            </a:r>
            <a:r>
              <a:rPr sz="1400" i="1" spc="-10" dirty="0">
                <a:latin typeface="Corbel"/>
                <a:cs typeface="Corbel"/>
              </a:rPr>
              <a:t>o</a:t>
            </a:r>
            <a:r>
              <a:rPr sz="1400" i="1" dirty="0">
                <a:latin typeface="Corbel"/>
                <a:cs typeface="Corbel"/>
              </a:rPr>
              <a:t>r</a:t>
            </a:r>
            <a:r>
              <a:rPr sz="1400" i="1" spc="-5" dirty="0">
                <a:latin typeface="Corbel"/>
                <a:cs typeface="Corbel"/>
              </a:rPr>
              <a:t>a</a:t>
            </a:r>
            <a:r>
              <a:rPr sz="1400" i="1" dirty="0">
                <a:latin typeface="Corbel"/>
                <a:cs typeface="Corbel"/>
              </a:rPr>
              <a:t>ri </a:t>
            </a:r>
            <a:r>
              <a:rPr sz="1400" i="1" spc="-5" dirty="0">
                <a:latin typeface="Corbel"/>
                <a:cs typeface="Corbel"/>
              </a:rPr>
              <a:t>a</a:t>
            </a:r>
            <a:r>
              <a:rPr sz="1400" i="1" spc="-10" dirty="0">
                <a:latin typeface="Corbel"/>
                <a:cs typeface="Corbel"/>
              </a:rPr>
              <a:t>g</a:t>
            </a:r>
            <a:r>
              <a:rPr sz="1400" i="1" spc="-5" dirty="0">
                <a:latin typeface="Corbel"/>
                <a:cs typeface="Corbel"/>
              </a:rPr>
              <a:t>giunt</a:t>
            </a:r>
            <a:r>
              <a:rPr sz="1400" i="1" dirty="0">
                <a:latin typeface="Corbel"/>
                <a:cs typeface="Corbel"/>
              </a:rPr>
              <a:t>ivi</a:t>
            </a:r>
            <a:r>
              <a:rPr sz="1400" i="1" spc="-20" dirty="0">
                <a:latin typeface="Corbel"/>
                <a:cs typeface="Corbel"/>
              </a:rPr>
              <a:t> </a:t>
            </a:r>
            <a:r>
              <a:rPr sz="1400" i="1" dirty="0">
                <a:latin typeface="Corbel"/>
                <a:cs typeface="Corbel"/>
              </a:rPr>
              <a:t>o </a:t>
            </a:r>
            <a:r>
              <a:rPr sz="1400" i="1" spc="-5" dirty="0">
                <a:latin typeface="Corbel"/>
                <a:cs typeface="Corbel"/>
              </a:rPr>
              <a:t>fu</a:t>
            </a:r>
            <a:r>
              <a:rPr sz="1400" i="1" dirty="0">
                <a:latin typeface="Corbel"/>
                <a:cs typeface="Corbel"/>
              </a:rPr>
              <a:t>nzionali </a:t>
            </a:r>
            <a:r>
              <a:rPr sz="1400" i="1" spc="-30" dirty="0">
                <a:latin typeface="Corbel"/>
                <a:cs typeface="Corbel"/>
              </a:rPr>
              <a:t>(</a:t>
            </a:r>
            <a:r>
              <a:rPr sz="1400" i="1" dirty="0">
                <a:latin typeface="Corbel"/>
                <a:cs typeface="Corbel"/>
              </a:rPr>
              <a:t>c</a:t>
            </a:r>
            <a:r>
              <a:rPr sz="1400" i="1" spc="-10" dirty="0">
                <a:latin typeface="Corbel"/>
                <a:cs typeface="Corbel"/>
              </a:rPr>
              <a:t>o</a:t>
            </a:r>
            <a:r>
              <a:rPr sz="1400" i="1" spc="-5" dirty="0">
                <a:latin typeface="Corbel"/>
                <a:cs typeface="Corbel"/>
              </a:rPr>
              <a:t>m</a:t>
            </a:r>
            <a:r>
              <a:rPr sz="1400" i="1" dirty="0">
                <a:latin typeface="Corbel"/>
                <a:cs typeface="Corbel"/>
              </a:rPr>
              <a:t>e</a:t>
            </a:r>
            <a:r>
              <a:rPr sz="1400" i="1" spc="-30" dirty="0">
                <a:latin typeface="Corbel"/>
                <a:cs typeface="Corbel"/>
              </a:rPr>
              <a:t> </a:t>
            </a:r>
            <a:r>
              <a:rPr sz="1400" i="1" spc="-10" dirty="0">
                <a:latin typeface="Corbel"/>
                <a:cs typeface="Corbel"/>
              </a:rPr>
              <a:t>p</a:t>
            </a:r>
            <a:r>
              <a:rPr sz="1400" i="1" dirty="0">
                <a:latin typeface="Corbel"/>
                <a:cs typeface="Corbel"/>
              </a:rPr>
              <a:t>r</a:t>
            </a:r>
            <a:r>
              <a:rPr sz="1400" i="1" spc="-10" dirty="0">
                <a:latin typeface="Corbel"/>
                <a:cs typeface="Corbel"/>
              </a:rPr>
              <a:t>e</a:t>
            </a:r>
            <a:r>
              <a:rPr sz="1400" i="1" spc="-5" dirty="0">
                <a:latin typeface="Corbel"/>
                <a:cs typeface="Corbel"/>
              </a:rPr>
              <a:t>vi</a:t>
            </a:r>
            <a:r>
              <a:rPr sz="1400" i="1" spc="5" dirty="0">
                <a:latin typeface="Corbel"/>
                <a:cs typeface="Corbel"/>
              </a:rPr>
              <a:t>s</a:t>
            </a:r>
            <a:r>
              <a:rPr sz="1400" i="1" spc="-5" dirty="0">
                <a:latin typeface="Corbel"/>
                <a:cs typeface="Corbel"/>
              </a:rPr>
              <a:t>t</a:t>
            </a:r>
            <a:r>
              <a:rPr sz="1400" i="1" dirty="0">
                <a:latin typeface="Corbel"/>
                <a:cs typeface="Corbel"/>
              </a:rPr>
              <a:t>o</a:t>
            </a:r>
            <a:r>
              <a:rPr sz="1400" i="1" spc="-15" dirty="0">
                <a:latin typeface="Corbel"/>
                <a:cs typeface="Corbel"/>
              </a:rPr>
              <a:t> </a:t>
            </a:r>
            <a:r>
              <a:rPr sz="1400" i="1" dirty="0">
                <a:latin typeface="Corbel"/>
                <a:cs typeface="Corbel"/>
              </a:rPr>
              <a:t>d</a:t>
            </a:r>
            <a:r>
              <a:rPr sz="1400" i="1" spc="-10" dirty="0">
                <a:latin typeface="Corbel"/>
                <a:cs typeface="Corbel"/>
              </a:rPr>
              <a:t>ag</a:t>
            </a:r>
            <a:r>
              <a:rPr sz="1400" i="1" dirty="0">
                <a:latin typeface="Corbel"/>
                <a:cs typeface="Corbel"/>
              </a:rPr>
              <a:t>li </a:t>
            </a:r>
            <a:r>
              <a:rPr sz="1400" i="1" spc="-5" dirty="0">
                <a:latin typeface="Corbel"/>
                <a:cs typeface="Corbel"/>
              </a:rPr>
              <a:t>a</a:t>
            </a:r>
            <a:r>
              <a:rPr sz="1400" i="1" spc="-10" dirty="0">
                <a:latin typeface="Corbel"/>
                <a:cs typeface="Corbel"/>
              </a:rPr>
              <a:t>r</a:t>
            </a:r>
            <a:r>
              <a:rPr sz="1400" i="1" spc="-5" dirty="0">
                <a:latin typeface="Corbel"/>
                <a:cs typeface="Corbel"/>
              </a:rPr>
              <a:t>tt</a:t>
            </a:r>
            <a:r>
              <a:rPr sz="1400" i="1" dirty="0">
                <a:latin typeface="Corbel"/>
                <a:cs typeface="Corbel"/>
              </a:rPr>
              <a:t>.</a:t>
            </a:r>
            <a:r>
              <a:rPr sz="1400" i="1" spc="-5" dirty="0">
                <a:latin typeface="Corbel"/>
                <a:cs typeface="Corbel"/>
              </a:rPr>
              <a:t> </a:t>
            </a:r>
            <a:r>
              <a:rPr sz="1400" i="1" dirty="0">
                <a:latin typeface="Corbel"/>
                <a:cs typeface="Corbel"/>
              </a:rPr>
              <a:t>28</a:t>
            </a:r>
            <a:r>
              <a:rPr sz="1400" i="1" spc="-10" dirty="0">
                <a:latin typeface="Corbel"/>
                <a:cs typeface="Corbel"/>
              </a:rPr>
              <a:t> </a:t>
            </a:r>
            <a:r>
              <a:rPr sz="1400" i="1" dirty="0">
                <a:latin typeface="Corbel"/>
                <a:cs typeface="Corbel"/>
              </a:rPr>
              <a:t>e</a:t>
            </a:r>
            <a:r>
              <a:rPr sz="1400" i="1" spc="-10" dirty="0">
                <a:latin typeface="Corbel"/>
                <a:cs typeface="Corbel"/>
              </a:rPr>
              <a:t> </a:t>
            </a:r>
            <a:r>
              <a:rPr sz="1400" i="1" spc="-30" dirty="0">
                <a:latin typeface="Corbel"/>
                <a:cs typeface="Corbel"/>
              </a:rPr>
              <a:t>2</a:t>
            </a:r>
            <a:r>
              <a:rPr sz="1400" i="1" dirty="0">
                <a:latin typeface="Corbel"/>
                <a:cs typeface="Corbel"/>
              </a:rPr>
              <a:t>9 d</a:t>
            </a:r>
            <a:r>
              <a:rPr sz="1400" i="1" spc="-10" dirty="0">
                <a:latin typeface="Corbel"/>
                <a:cs typeface="Corbel"/>
              </a:rPr>
              <a:t>e</a:t>
            </a:r>
            <a:r>
              <a:rPr sz="1400" i="1" dirty="0">
                <a:latin typeface="Corbel"/>
                <a:cs typeface="Corbel"/>
              </a:rPr>
              <a:t>l</a:t>
            </a:r>
            <a:r>
              <a:rPr sz="1400" i="1" spc="-70" dirty="0">
                <a:latin typeface="Corbel"/>
                <a:cs typeface="Corbel"/>
              </a:rPr>
              <a:t> </a:t>
            </a:r>
            <a:r>
              <a:rPr sz="1400" i="1" spc="-25" dirty="0">
                <a:latin typeface="Corbel"/>
                <a:cs typeface="Corbel"/>
              </a:rPr>
              <a:t>C</a:t>
            </a:r>
            <a:r>
              <a:rPr sz="1400" i="1" spc="-5" dirty="0">
                <a:latin typeface="Corbel"/>
                <a:cs typeface="Corbel"/>
              </a:rPr>
              <a:t>CN</a:t>
            </a:r>
            <a:r>
              <a:rPr sz="1400" i="1" dirty="0">
                <a:latin typeface="Corbel"/>
                <a:cs typeface="Corbel"/>
              </a:rPr>
              <a:t>L</a:t>
            </a:r>
            <a:r>
              <a:rPr sz="1400" i="1" spc="-5" dirty="0">
                <a:latin typeface="Corbel"/>
                <a:cs typeface="Corbel"/>
              </a:rPr>
              <a:t> </a:t>
            </a:r>
            <a:r>
              <a:rPr sz="1400" i="1" spc="-30" dirty="0">
                <a:latin typeface="Corbel"/>
                <a:cs typeface="Corbel"/>
              </a:rPr>
              <a:t>2</a:t>
            </a:r>
            <a:r>
              <a:rPr sz="1400" i="1" dirty="0">
                <a:latin typeface="Corbel"/>
                <a:cs typeface="Corbel"/>
              </a:rPr>
              <a:t>0</a:t>
            </a:r>
            <a:r>
              <a:rPr sz="1400" i="1" spc="-5" dirty="0">
                <a:latin typeface="Corbel"/>
                <a:cs typeface="Corbel"/>
              </a:rPr>
              <a:t>0</a:t>
            </a:r>
            <a:r>
              <a:rPr sz="1400" i="1" spc="-10" dirty="0">
                <a:latin typeface="Corbel"/>
                <a:cs typeface="Corbel"/>
              </a:rPr>
              <a:t>6</a:t>
            </a:r>
            <a:r>
              <a:rPr sz="1400" i="1" dirty="0">
                <a:latin typeface="Corbel"/>
                <a:cs typeface="Corbel"/>
              </a:rPr>
              <a:t>/</a:t>
            </a:r>
            <a:r>
              <a:rPr sz="1400" i="1" spc="-30" dirty="0">
                <a:latin typeface="Corbel"/>
                <a:cs typeface="Corbel"/>
              </a:rPr>
              <a:t>2</a:t>
            </a:r>
            <a:r>
              <a:rPr sz="1400" i="1" dirty="0">
                <a:latin typeface="Corbel"/>
                <a:cs typeface="Corbel"/>
              </a:rPr>
              <a:t>0</a:t>
            </a:r>
            <a:r>
              <a:rPr sz="1400" i="1" spc="-5" dirty="0">
                <a:latin typeface="Corbel"/>
                <a:cs typeface="Corbel"/>
              </a:rPr>
              <a:t>0</a:t>
            </a:r>
            <a:r>
              <a:rPr sz="1400" i="1" spc="-10" dirty="0">
                <a:latin typeface="Corbel"/>
                <a:cs typeface="Corbel"/>
              </a:rPr>
              <a:t>9</a:t>
            </a:r>
            <a:r>
              <a:rPr sz="1400" i="1" spc="-5" dirty="0">
                <a:latin typeface="Corbel"/>
                <a:cs typeface="Corbel"/>
              </a:rPr>
              <a:t>).</a:t>
            </a:r>
            <a:endParaRPr sz="1400">
              <a:latin typeface="Corbel"/>
              <a:cs typeface="Corbel"/>
            </a:endParaRPr>
          </a:p>
        </p:txBody>
      </p:sp>
      <p:sp>
        <p:nvSpPr>
          <p:cNvPr id="15" name="object 15"/>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14</a:t>
            </a:r>
            <a:endParaRPr sz="1000">
              <a:latin typeface="Arial"/>
              <a:cs typeface="Arial"/>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88640"/>
            <a:ext cx="8229600" cy="1143000"/>
          </a:xfrm>
        </p:spPr>
        <p:txBody>
          <a:bodyPr>
            <a:normAutofit/>
          </a:bodyPr>
          <a:lstStyle/>
          <a:p>
            <a:pPr algn="ctr"/>
            <a:r>
              <a:rPr lang="it-IT" sz="2000" b="1" dirty="0" smtClean="0"/>
              <a:t>STRATEGIE DIDATTICHE SPECIFICHE</a:t>
            </a:r>
            <a:r>
              <a:rPr lang="it-IT" sz="2000" dirty="0" smtClean="0"/>
              <a:t/>
            </a:r>
            <a:br>
              <a:rPr lang="it-IT" sz="2000" dirty="0" smtClean="0"/>
            </a:br>
            <a:r>
              <a:rPr lang="it-IT" sz="2000" b="1" dirty="0" smtClean="0"/>
              <a:t>Scuola infanzia</a:t>
            </a:r>
            <a:r>
              <a:rPr lang="it-IT" sz="2000" dirty="0" smtClean="0"/>
              <a:t/>
            </a:r>
            <a:br>
              <a:rPr lang="it-IT" sz="2000" dirty="0" smtClean="0"/>
            </a:br>
            <a:endParaRPr lang="it-IT" sz="2000" dirty="0"/>
          </a:p>
        </p:txBody>
      </p:sp>
      <p:sp>
        <p:nvSpPr>
          <p:cNvPr id="3" name="Segnaposto contenuto 2"/>
          <p:cNvSpPr>
            <a:spLocks noGrp="1"/>
          </p:cNvSpPr>
          <p:nvPr>
            <p:ph idx="1"/>
          </p:nvPr>
        </p:nvSpPr>
        <p:spPr>
          <a:xfrm>
            <a:off x="0" y="1196752"/>
            <a:ext cx="8784976" cy="5976664"/>
          </a:xfrm>
        </p:spPr>
        <p:txBody>
          <a:bodyPr>
            <a:normAutofit fontScale="55000" lnSpcReduction="20000"/>
          </a:bodyPr>
          <a:lstStyle/>
          <a:p>
            <a:pPr lvl="0"/>
            <a:r>
              <a:rPr lang="it-IT" dirty="0" smtClean="0"/>
              <a:t>Usare </a:t>
            </a:r>
            <a:r>
              <a:rPr lang="it-IT" dirty="0"/>
              <a:t>metodologie a carattere operativo </a:t>
            </a:r>
            <a:endParaRPr lang="it-IT" dirty="0" smtClean="0"/>
          </a:p>
          <a:p>
            <a:pPr lvl="0">
              <a:buNone/>
            </a:pPr>
            <a:endParaRPr lang="it-IT" dirty="0"/>
          </a:p>
          <a:p>
            <a:pPr lvl="0"/>
            <a:r>
              <a:rPr lang="it-IT" dirty="0"/>
              <a:t>Stimolare l’espressione attraverso linguaggi diversificati </a:t>
            </a:r>
            <a:endParaRPr lang="it-IT" dirty="0" smtClean="0"/>
          </a:p>
          <a:p>
            <a:pPr lvl="0"/>
            <a:endParaRPr lang="it-IT" dirty="0"/>
          </a:p>
          <a:p>
            <a:pPr lvl="0"/>
            <a:r>
              <a:rPr lang="it-IT" dirty="0" smtClean="0"/>
              <a:t>Narrare</a:t>
            </a:r>
            <a:r>
              <a:rPr lang="it-IT" dirty="0"/>
              <a:t>, leggere e inventare </a:t>
            </a:r>
            <a:r>
              <a:rPr lang="it-IT" dirty="0" smtClean="0"/>
              <a:t>storie</a:t>
            </a:r>
          </a:p>
          <a:p>
            <a:pPr lvl="0"/>
            <a:endParaRPr lang="it-IT" dirty="0"/>
          </a:p>
          <a:p>
            <a:pPr lvl="0"/>
            <a:r>
              <a:rPr lang="it-IT" dirty="0"/>
              <a:t>Costruire </a:t>
            </a:r>
            <a:r>
              <a:rPr lang="it-IT" dirty="0" smtClean="0"/>
              <a:t>libri</a:t>
            </a:r>
          </a:p>
          <a:p>
            <a:pPr lvl="0">
              <a:buNone/>
            </a:pPr>
            <a:endParaRPr lang="it-IT" dirty="0"/>
          </a:p>
          <a:p>
            <a:pPr lvl="0"/>
            <a:r>
              <a:rPr lang="it-IT" dirty="0"/>
              <a:t>Proporre giochi linguistici per migliorare la competenza fonologica e </a:t>
            </a:r>
            <a:r>
              <a:rPr lang="it-IT" dirty="0" err="1"/>
              <a:t>metafonologica</a:t>
            </a:r>
            <a:r>
              <a:rPr lang="it-IT" dirty="0"/>
              <a:t>  (qualche  esempio:  “Arriva  un  treno  carico  </a:t>
            </a:r>
            <a:r>
              <a:rPr lang="it-IT" dirty="0" err="1"/>
              <a:t>di…</a:t>
            </a:r>
            <a:r>
              <a:rPr lang="it-IT" dirty="0"/>
              <a:t>”, cambia  l’iniziale-  togli  l’iniziale-  togli  la  finale,  cambia  una  lettera all’interno della parola, catena di parole partendo dall’ultima lettera o dalla sillaba di quella precedente, ecc</a:t>
            </a:r>
            <a:r>
              <a:rPr lang="it-IT" dirty="0" smtClean="0"/>
              <a:t>.)</a:t>
            </a:r>
          </a:p>
          <a:p>
            <a:pPr lvl="0">
              <a:buNone/>
            </a:pPr>
            <a:r>
              <a:rPr lang="it-IT" dirty="0" smtClean="0"/>
              <a:t> </a:t>
            </a:r>
            <a:endParaRPr lang="it-IT" dirty="0"/>
          </a:p>
          <a:p>
            <a:pPr lvl="0"/>
            <a:r>
              <a:rPr lang="it-IT" dirty="0"/>
              <a:t>Proporre  esercizi  con  sperimentazione  </a:t>
            </a:r>
            <a:r>
              <a:rPr lang="it-IT" dirty="0" smtClean="0"/>
              <a:t>corporea  </a:t>
            </a:r>
            <a:r>
              <a:rPr lang="it-IT" dirty="0"/>
              <a:t>(far  tracciare  la forma  sul  pavimento  camminando,  o  in  aria  con  le  mani;  o  sulla lavagna con una spugna bagnata e poi chiedere di rifarla sul foglio</a:t>
            </a:r>
            <a:r>
              <a:rPr lang="it-IT" dirty="0" smtClean="0"/>
              <a:t>)</a:t>
            </a:r>
          </a:p>
          <a:p>
            <a:pPr lvl="0">
              <a:buNone/>
            </a:pPr>
            <a:endParaRPr lang="it-IT" dirty="0"/>
          </a:p>
          <a:p>
            <a:pPr lvl="0"/>
            <a:r>
              <a:rPr lang="it-IT" dirty="0"/>
              <a:t>Insegnare a distinguere tra grandezza degli oggetti e   numerosità degli stessi </a:t>
            </a:r>
          </a:p>
          <a:p>
            <a:pPr lvl="0"/>
            <a:r>
              <a:rPr lang="it-IT" dirty="0"/>
              <a:t>Attività  di  stima  di  piccole  numerosità  e  di  confronto  di  quantità sono  da  reiterare  fino  a  che  il  bambino  non  le  coglie  a  colpo d’occhio </a:t>
            </a:r>
          </a:p>
          <a:p>
            <a:pPr lvl="0"/>
            <a:r>
              <a:rPr lang="it-IT" dirty="0"/>
              <a:t>Uso del conteggio in situazioni concrete</a:t>
            </a:r>
          </a:p>
          <a:p>
            <a:endParaRPr lang="it-IT"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0"/>
            <a:ext cx="8229600" cy="1143000"/>
          </a:xfrm>
        </p:spPr>
        <p:txBody>
          <a:bodyPr>
            <a:normAutofit/>
          </a:bodyPr>
          <a:lstStyle/>
          <a:p>
            <a:pPr algn="ctr"/>
            <a:r>
              <a:rPr lang="it-IT" sz="2000" b="1" dirty="0" smtClean="0"/>
              <a:t>Scuola Primaria</a:t>
            </a:r>
            <a:r>
              <a:rPr lang="it-IT" sz="2000" dirty="0" smtClean="0"/>
              <a:t/>
            </a:r>
            <a:br>
              <a:rPr lang="it-IT" sz="2000" dirty="0" smtClean="0"/>
            </a:br>
            <a:endParaRPr lang="it-IT" sz="2000" dirty="0"/>
          </a:p>
        </p:txBody>
      </p:sp>
      <p:sp>
        <p:nvSpPr>
          <p:cNvPr id="3" name="Segnaposto contenuto 2"/>
          <p:cNvSpPr>
            <a:spLocks noGrp="1"/>
          </p:cNvSpPr>
          <p:nvPr>
            <p:ph idx="1"/>
          </p:nvPr>
        </p:nvSpPr>
        <p:spPr>
          <a:xfrm>
            <a:off x="179512" y="836712"/>
            <a:ext cx="8661648" cy="5688632"/>
          </a:xfrm>
        </p:spPr>
        <p:txBody>
          <a:bodyPr>
            <a:noAutofit/>
          </a:bodyPr>
          <a:lstStyle/>
          <a:p>
            <a:pPr lvl="0"/>
            <a:r>
              <a:rPr lang="it-IT" sz="1400" b="1" dirty="0" smtClean="0"/>
              <a:t>Evitare </a:t>
            </a:r>
            <a:r>
              <a:rPr lang="it-IT" sz="1400" b="1" dirty="0"/>
              <a:t>l’uso del metodo globale, a favore del metodo fono-sillabico </a:t>
            </a:r>
            <a:endParaRPr lang="it-IT" sz="1400" b="1" dirty="0" smtClean="0"/>
          </a:p>
          <a:p>
            <a:pPr lvl="0"/>
            <a:endParaRPr lang="it-IT" sz="1400" b="1" dirty="0"/>
          </a:p>
          <a:p>
            <a:pPr lvl="0"/>
            <a:r>
              <a:rPr lang="it-IT" sz="1400" b="1" dirty="0" smtClean="0"/>
              <a:t>Iniziare </a:t>
            </a:r>
            <a:r>
              <a:rPr lang="it-IT" sz="1400" b="1" dirty="0"/>
              <a:t>con lo STAMPATO MAIUSCOLO </a:t>
            </a:r>
            <a:endParaRPr lang="it-IT" sz="1400" b="1" dirty="0" smtClean="0"/>
          </a:p>
          <a:p>
            <a:pPr lvl="0"/>
            <a:endParaRPr lang="it-IT" sz="1400" b="1" dirty="0"/>
          </a:p>
          <a:p>
            <a:pPr lvl="0"/>
            <a:r>
              <a:rPr lang="it-IT" sz="1400" b="1" dirty="0"/>
              <a:t>Evitare di presentare più caratteri </a:t>
            </a:r>
            <a:r>
              <a:rPr lang="it-IT" sz="1400" b="1" dirty="0" smtClean="0"/>
              <a:t>contemporaneamente</a:t>
            </a:r>
          </a:p>
          <a:p>
            <a:pPr lvl="0"/>
            <a:endParaRPr lang="it-IT" sz="1400" b="1" dirty="0"/>
          </a:p>
          <a:p>
            <a:pPr lvl="0"/>
            <a:r>
              <a:rPr lang="it-IT" sz="1400" b="1" dirty="0"/>
              <a:t>Iniziare  con  sillabe  semplici,  scegliendo  all’inizio  le  consonanti continue (</a:t>
            </a:r>
            <a:r>
              <a:rPr lang="it-IT" sz="1400" b="1" dirty="0" err="1"/>
              <a:t>m-n-f-v-r-l</a:t>
            </a:r>
            <a:r>
              <a:rPr lang="it-IT" sz="1400" b="1" dirty="0" smtClean="0"/>
              <a:t>)</a:t>
            </a:r>
          </a:p>
          <a:p>
            <a:pPr lvl="0">
              <a:buNone/>
            </a:pPr>
            <a:endParaRPr lang="it-IT" sz="1400" b="1" dirty="0"/>
          </a:p>
          <a:p>
            <a:pPr lvl="0"/>
            <a:r>
              <a:rPr lang="it-IT" sz="1400" b="1" dirty="0"/>
              <a:t>Soffermarsi per tempi più lunghi su fonemi graficamente complessi, dare   istruzioni   su   come   si   impugna   la   penna,   indicando   il movimento  che  la  mano  deve  compiere,  la  direzione  del  gesto, precisando la dimensione delle lettere rispetto allo spazio nel foglio </a:t>
            </a:r>
            <a:endParaRPr lang="it-IT" sz="1400" b="1" dirty="0" smtClean="0"/>
          </a:p>
          <a:p>
            <a:pPr lvl="0"/>
            <a:endParaRPr lang="it-IT" sz="1400" b="1" dirty="0"/>
          </a:p>
          <a:p>
            <a:pPr lvl="0"/>
            <a:r>
              <a:rPr lang="it-IT" sz="1400" b="1" dirty="0"/>
              <a:t>Eseguire   quotidianamente   attività   fonologiche   nella   prima   e seconda  classe:  individuazione  del  fonema  iniziale  o  finale  o intermedio    di    parole;    analisi    fonetica;    fusione    fonemica; composizione di parole bisillabe; associazione fonema/grafema con associazione   di   lettere   e   immagini;   conteggio   di    fonemi; raggruppamento  di  immagini  il  cui  nome  inizia  o  finisce  con  lo stesso suono </a:t>
            </a:r>
            <a:endParaRPr lang="it-IT" sz="1400" b="1" dirty="0" smtClean="0"/>
          </a:p>
          <a:p>
            <a:pPr lvl="0"/>
            <a:endParaRPr lang="it-IT" sz="1400" b="1" dirty="0"/>
          </a:p>
          <a:p>
            <a:pPr lvl="0"/>
            <a:r>
              <a:rPr lang="it-IT" sz="1400" b="1" dirty="0"/>
              <a:t>Valutare  gli  elaborati  scritti  per  il  contenuto,  senza  insistere  sugli errori ortografici </a:t>
            </a:r>
            <a:endParaRPr lang="it-IT" sz="1400" b="1" dirty="0" smtClean="0"/>
          </a:p>
          <a:p>
            <a:pPr lvl="0"/>
            <a:endParaRPr lang="it-IT" sz="1400" b="1" dirty="0"/>
          </a:p>
          <a:p>
            <a:pPr lvl="0"/>
            <a:r>
              <a:rPr lang="it-IT" sz="1400" b="1" dirty="0"/>
              <a:t>Dare tempi più lunghi o ridurre il </a:t>
            </a:r>
            <a:r>
              <a:rPr lang="it-IT" sz="1400" b="1" dirty="0" smtClean="0"/>
              <a:t>materiale</a:t>
            </a:r>
          </a:p>
          <a:p>
            <a:pPr lvl="0"/>
            <a:endParaRPr lang="it-IT" sz="1400" b="1" dirty="0"/>
          </a:p>
          <a:p>
            <a:pPr lvl="0"/>
            <a:r>
              <a:rPr lang="it-IT" sz="1400" b="1" dirty="0"/>
              <a:t>Controllare che siano stati riportati i compiti nel diario </a:t>
            </a:r>
          </a:p>
          <a:p>
            <a:endParaRPr lang="it-IT" sz="1400"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188640"/>
            <a:ext cx="8229600" cy="1143000"/>
          </a:xfrm>
        </p:spPr>
        <p:txBody>
          <a:bodyPr>
            <a:normAutofit fontScale="90000"/>
          </a:bodyPr>
          <a:lstStyle/>
          <a:p>
            <a:r>
              <a:rPr lang="it-IT" sz="2700" b="1" dirty="0" smtClean="0"/>
              <a:t>Accorgimenti per la preparazione delle schede didattiche</a:t>
            </a:r>
            <a:r>
              <a:rPr lang="it-IT" dirty="0" smtClean="0"/>
              <a:t/>
            </a:r>
            <a:br>
              <a:rPr lang="it-IT" dirty="0" smtClean="0"/>
            </a:br>
            <a:endParaRPr lang="it-IT" dirty="0"/>
          </a:p>
        </p:txBody>
      </p:sp>
      <p:sp>
        <p:nvSpPr>
          <p:cNvPr id="3" name="Segnaposto contenuto 2"/>
          <p:cNvSpPr>
            <a:spLocks noGrp="1"/>
          </p:cNvSpPr>
          <p:nvPr>
            <p:ph idx="1"/>
          </p:nvPr>
        </p:nvSpPr>
        <p:spPr>
          <a:xfrm>
            <a:off x="467544" y="857232"/>
            <a:ext cx="8229600" cy="5772987"/>
          </a:xfrm>
        </p:spPr>
        <p:txBody>
          <a:bodyPr>
            <a:normAutofit fontScale="77500" lnSpcReduction="20000"/>
          </a:bodyPr>
          <a:lstStyle/>
          <a:p>
            <a:pPr lvl="0"/>
            <a:r>
              <a:rPr lang="it-IT" dirty="0" smtClean="0"/>
              <a:t>Usare </a:t>
            </a:r>
            <a:r>
              <a:rPr lang="it-IT" dirty="0"/>
              <a:t>lo stampato maiuscolo </a:t>
            </a:r>
            <a:endParaRPr lang="it-IT" dirty="0" smtClean="0"/>
          </a:p>
          <a:p>
            <a:pPr lvl="0"/>
            <a:endParaRPr lang="it-IT" dirty="0"/>
          </a:p>
          <a:p>
            <a:pPr lvl="0"/>
            <a:r>
              <a:rPr lang="it-IT" dirty="0"/>
              <a:t>Non giustificare il testo </a:t>
            </a:r>
            <a:endParaRPr lang="it-IT" dirty="0" smtClean="0"/>
          </a:p>
          <a:p>
            <a:pPr lvl="0"/>
            <a:endParaRPr lang="it-IT" dirty="0"/>
          </a:p>
          <a:p>
            <a:pPr lvl="0"/>
            <a:r>
              <a:rPr lang="it-IT" dirty="0"/>
              <a:t>Non dividere le parole per andare a capo </a:t>
            </a:r>
            <a:endParaRPr lang="it-IT" dirty="0" smtClean="0"/>
          </a:p>
          <a:p>
            <a:pPr lvl="0"/>
            <a:endParaRPr lang="it-IT" dirty="0"/>
          </a:p>
          <a:p>
            <a:pPr lvl="0"/>
            <a:r>
              <a:rPr lang="it-IT" dirty="0"/>
              <a:t>Usare font </a:t>
            </a:r>
            <a:r>
              <a:rPr lang="it-IT" dirty="0" smtClean="0"/>
              <a:t>tipo: </a:t>
            </a:r>
            <a:r>
              <a:rPr lang="it-IT" dirty="0" err="1" smtClean="0"/>
              <a:t>Arial</a:t>
            </a:r>
            <a:r>
              <a:rPr lang="it-IT" dirty="0"/>
              <a:t>, Calibri, Georgia, </a:t>
            </a:r>
            <a:r>
              <a:rPr lang="it-IT" dirty="0" err="1"/>
              <a:t>Tahoma</a:t>
            </a:r>
            <a:r>
              <a:rPr lang="it-IT" dirty="0"/>
              <a:t>, </a:t>
            </a:r>
            <a:r>
              <a:rPr lang="it-IT" dirty="0" err="1" smtClean="0"/>
              <a:t>Verdana</a:t>
            </a:r>
            <a:r>
              <a:rPr lang="it-IT" dirty="0" smtClean="0"/>
              <a:t> </a:t>
            </a:r>
          </a:p>
          <a:p>
            <a:pPr lvl="0"/>
            <a:endParaRPr lang="it-IT" dirty="0"/>
          </a:p>
          <a:p>
            <a:pPr lvl="0"/>
            <a:r>
              <a:rPr lang="it-IT" b="1" dirty="0"/>
              <a:t>Usare il carattere a dimensione pari o superiore a 14 </a:t>
            </a:r>
            <a:endParaRPr lang="it-IT" b="1" dirty="0" smtClean="0"/>
          </a:p>
          <a:p>
            <a:pPr lvl="0"/>
            <a:endParaRPr lang="it-IT" b="1" dirty="0"/>
          </a:p>
          <a:p>
            <a:pPr lvl="0"/>
            <a:r>
              <a:rPr lang="it-IT" b="1" dirty="0"/>
              <a:t>Usare interlinea </a:t>
            </a:r>
            <a:r>
              <a:rPr lang="it-IT" b="1" dirty="0" smtClean="0"/>
              <a:t>1,5</a:t>
            </a:r>
          </a:p>
          <a:p>
            <a:pPr lvl="0"/>
            <a:r>
              <a:rPr lang="it-IT" b="1" dirty="0" smtClean="0"/>
              <a:t> </a:t>
            </a:r>
            <a:endParaRPr lang="it-IT" b="1" dirty="0"/>
          </a:p>
          <a:p>
            <a:pPr lvl="0"/>
            <a:r>
              <a:rPr lang="it-IT" dirty="0"/>
              <a:t>Usare il grassetto per evidenziare le parole </a:t>
            </a:r>
            <a:r>
              <a:rPr lang="it-IT" dirty="0" smtClean="0"/>
              <a:t>chiave</a:t>
            </a:r>
          </a:p>
          <a:p>
            <a:pPr lvl="0"/>
            <a:endParaRPr lang="it-IT" dirty="0"/>
          </a:p>
          <a:p>
            <a:pPr lvl="0"/>
            <a:r>
              <a:rPr lang="it-IT" dirty="0"/>
              <a:t>Utilizzare forme attive e il modo indicativo </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3568" y="260648"/>
            <a:ext cx="8229600" cy="1143000"/>
          </a:xfrm>
        </p:spPr>
        <p:txBody>
          <a:bodyPr>
            <a:normAutofit fontScale="90000"/>
          </a:bodyPr>
          <a:lstStyle/>
          <a:p>
            <a:pPr algn="ctr"/>
            <a:r>
              <a:rPr lang="it-IT" sz="2700" b="1" dirty="0" smtClean="0"/>
              <a:t>INDICAZIONI PER VERIFICHE SCRITTE</a:t>
            </a:r>
            <a:r>
              <a:rPr lang="it-IT" dirty="0" smtClean="0"/>
              <a:t/>
            </a:r>
            <a:br>
              <a:rPr lang="it-IT" dirty="0" smtClean="0"/>
            </a:br>
            <a:endParaRPr lang="it-IT" dirty="0"/>
          </a:p>
        </p:txBody>
      </p:sp>
      <p:sp>
        <p:nvSpPr>
          <p:cNvPr id="3" name="Segnaposto contenuto 2"/>
          <p:cNvSpPr>
            <a:spLocks noGrp="1"/>
          </p:cNvSpPr>
          <p:nvPr>
            <p:ph idx="1"/>
          </p:nvPr>
        </p:nvSpPr>
        <p:spPr>
          <a:xfrm>
            <a:off x="467544" y="764704"/>
            <a:ext cx="8229600" cy="5289451"/>
          </a:xfrm>
        </p:spPr>
        <p:txBody>
          <a:bodyPr>
            <a:normAutofit fontScale="47500" lnSpcReduction="20000"/>
          </a:bodyPr>
          <a:lstStyle/>
          <a:p>
            <a:pPr lvl="0"/>
            <a:r>
              <a:rPr lang="it-IT" b="1" dirty="0" smtClean="0"/>
              <a:t>Semplificare </a:t>
            </a:r>
            <a:r>
              <a:rPr lang="it-IT" b="1" dirty="0"/>
              <a:t>i testi e rendere più “chiaro e leggibile” il testo cartaceo </a:t>
            </a:r>
            <a:endParaRPr lang="it-IT" b="1" dirty="0" smtClean="0"/>
          </a:p>
          <a:p>
            <a:pPr lvl="0">
              <a:buNone/>
            </a:pPr>
            <a:endParaRPr lang="it-IT" b="1" dirty="0"/>
          </a:p>
          <a:p>
            <a:pPr lvl="0"/>
            <a:r>
              <a:rPr lang="it-IT" b="1" dirty="0" smtClean="0"/>
              <a:t>Usare </a:t>
            </a:r>
            <a:r>
              <a:rPr lang="it-IT" b="1" dirty="0"/>
              <a:t>font semplice. ES: </a:t>
            </a:r>
            <a:r>
              <a:rPr lang="it-IT" b="1" dirty="0" err="1" smtClean="0"/>
              <a:t>Arial</a:t>
            </a:r>
            <a:r>
              <a:rPr lang="it-IT" b="1" dirty="0" smtClean="0"/>
              <a:t> o </a:t>
            </a:r>
            <a:r>
              <a:rPr lang="it-IT" b="1" dirty="0" err="1"/>
              <a:t>Verdana</a:t>
            </a:r>
            <a:r>
              <a:rPr lang="it-IT" b="1" dirty="0"/>
              <a:t>, corpo 12/ 14 </a:t>
            </a:r>
            <a:endParaRPr lang="it-IT" b="1" dirty="0" smtClean="0"/>
          </a:p>
          <a:p>
            <a:pPr lvl="0">
              <a:buNone/>
            </a:pPr>
            <a:endParaRPr lang="it-IT" b="1" dirty="0"/>
          </a:p>
          <a:p>
            <a:pPr lvl="0"/>
            <a:r>
              <a:rPr lang="it-IT" b="1" dirty="0" smtClean="0"/>
              <a:t>NON </a:t>
            </a:r>
            <a:r>
              <a:rPr lang="it-IT" b="1" dirty="0"/>
              <a:t>usare l’allineamento giustificato ma a sinistra </a:t>
            </a:r>
            <a:endParaRPr lang="it-IT" b="1" dirty="0" smtClean="0"/>
          </a:p>
          <a:p>
            <a:pPr lvl="0">
              <a:buNone/>
            </a:pPr>
            <a:endParaRPr lang="it-IT" b="1" dirty="0"/>
          </a:p>
          <a:p>
            <a:pPr lvl="0"/>
            <a:r>
              <a:rPr lang="it-IT" b="1" dirty="0" smtClean="0"/>
              <a:t>Usare </a:t>
            </a:r>
            <a:r>
              <a:rPr lang="it-IT" b="1" dirty="0"/>
              <a:t>frasi semplici </a:t>
            </a:r>
            <a:endParaRPr lang="it-IT" b="1" dirty="0" smtClean="0"/>
          </a:p>
          <a:p>
            <a:pPr lvl="0">
              <a:buNone/>
            </a:pPr>
            <a:endParaRPr lang="it-IT" b="1" dirty="0"/>
          </a:p>
          <a:p>
            <a:pPr lvl="0"/>
            <a:r>
              <a:rPr lang="it-IT" b="1" dirty="0" smtClean="0"/>
              <a:t>Evitare </a:t>
            </a:r>
            <a:r>
              <a:rPr lang="it-IT" b="1" dirty="0"/>
              <a:t>le doppie negazioni </a:t>
            </a:r>
            <a:endParaRPr lang="it-IT" b="1" dirty="0" smtClean="0"/>
          </a:p>
          <a:p>
            <a:pPr lvl="0"/>
            <a:endParaRPr lang="it-IT" b="1" dirty="0"/>
          </a:p>
          <a:p>
            <a:pPr lvl="0"/>
            <a:r>
              <a:rPr lang="it-IT" b="1" dirty="0" smtClean="0"/>
              <a:t>Raggruppare </a:t>
            </a:r>
            <a:r>
              <a:rPr lang="it-IT" b="1" dirty="0"/>
              <a:t>i concetti per blocchi tematici </a:t>
            </a:r>
            <a:endParaRPr lang="it-IT" b="1" dirty="0" smtClean="0"/>
          </a:p>
          <a:p>
            <a:pPr lvl="0"/>
            <a:endParaRPr lang="it-IT" b="1" dirty="0"/>
          </a:p>
          <a:p>
            <a:r>
              <a:rPr lang="it-IT" b="1" dirty="0" smtClean="0"/>
              <a:t>Leggere </a:t>
            </a:r>
            <a:r>
              <a:rPr lang="it-IT" b="1" dirty="0"/>
              <a:t>la consegna ad alta voce e verificarne la comprensione </a:t>
            </a:r>
            <a:endParaRPr lang="it-IT" b="1" dirty="0" smtClean="0"/>
          </a:p>
          <a:p>
            <a:endParaRPr lang="it-IT" b="1" dirty="0"/>
          </a:p>
          <a:p>
            <a:pPr lvl="0"/>
            <a:r>
              <a:rPr lang="it-IT" b="1" dirty="0"/>
              <a:t>Prediligere gli esercizi di inserimento (una regola per volta), le scelte multiple, l’abbinamento, il riconoscimento e il vero/falso</a:t>
            </a:r>
            <a:r>
              <a:rPr lang="it-IT" b="1" dirty="0" smtClean="0"/>
              <a:t>.</a:t>
            </a:r>
          </a:p>
          <a:p>
            <a:pPr lvl="0">
              <a:buNone/>
            </a:pPr>
            <a:endParaRPr lang="it-IT" b="1" dirty="0"/>
          </a:p>
          <a:p>
            <a:pPr lvl="0"/>
            <a:r>
              <a:rPr lang="it-IT" b="1" dirty="0" smtClean="0"/>
              <a:t>Concedere </a:t>
            </a:r>
            <a:r>
              <a:rPr lang="it-IT" b="1" dirty="0"/>
              <a:t>più tempo per lo svolgimento o assegnare meno esercizi </a:t>
            </a:r>
            <a:endParaRPr lang="it-IT" b="1" dirty="0" smtClean="0"/>
          </a:p>
          <a:p>
            <a:pPr lvl="0">
              <a:buNone/>
            </a:pPr>
            <a:endParaRPr lang="it-IT" b="1" dirty="0"/>
          </a:p>
          <a:p>
            <a:pPr lvl="0"/>
            <a:r>
              <a:rPr lang="it-IT" b="1" dirty="0"/>
              <a:t>Incentivare l’uso degli strumenti compensativi e favorire l’uso di schemi, mappe mentali e mappe concettuali </a:t>
            </a:r>
            <a:endParaRPr lang="it-IT" b="1" dirty="0" smtClean="0"/>
          </a:p>
          <a:p>
            <a:pPr lvl="0">
              <a:buNone/>
            </a:pPr>
            <a:endParaRPr lang="it-IT" b="1" dirty="0"/>
          </a:p>
          <a:p>
            <a:pPr lvl="0"/>
            <a:r>
              <a:rPr lang="it-IT" b="1" dirty="0"/>
              <a:t>Programmare i test senza spostare le date , evitando le  sovrapposizioni con altre materie </a:t>
            </a:r>
          </a:p>
          <a:p>
            <a:endParaRPr lang="it-IT"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634082"/>
          </a:xfrm>
        </p:spPr>
        <p:txBody>
          <a:bodyPr>
            <a:normAutofit/>
          </a:bodyPr>
          <a:lstStyle/>
          <a:p>
            <a:pPr algn="ctr"/>
            <a:r>
              <a:rPr lang="it-IT" sz="2400" b="1" dirty="0" smtClean="0"/>
              <a:t>INDICAZIONI PER LE VERIFICHE ORALI</a:t>
            </a:r>
            <a:endParaRPr lang="it-IT" sz="2400" dirty="0"/>
          </a:p>
        </p:txBody>
      </p:sp>
      <p:sp>
        <p:nvSpPr>
          <p:cNvPr id="3" name="Segnaposto contenuto 2"/>
          <p:cNvSpPr>
            <a:spLocks noGrp="1"/>
          </p:cNvSpPr>
          <p:nvPr>
            <p:ph idx="1"/>
          </p:nvPr>
        </p:nvSpPr>
        <p:spPr>
          <a:xfrm>
            <a:off x="179512" y="908720"/>
            <a:ext cx="8507288" cy="5472608"/>
          </a:xfrm>
        </p:spPr>
        <p:txBody>
          <a:bodyPr>
            <a:normAutofit fontScale="55000" lnSpcReduction="20000"/>
          </a:bodyPr>
          <a:lstStyle/>
          <a:p>
            <a:pPr lvl="0"/>
            <a:r>
              <a:rPr lang="it-IT" b="1" dirty="0" smtClean="0"/>
              <a:t>Iniziare </a:t>
            </a:r>
            <a:r>
              <a:rPr lang="it-IT" b="1" dirty="0"/>
              <a:t>la prova orale con un argomento a piacere dello </a:t>
            </a:r>
            <a:r>
              <a:rPr lang="it-IT" b="1" dirty="0" smtClean="0"/>
              <a:t>studente</a:t>
            </a:r>
          </a:p>
          <a:p>
            <a:pPr lvl="0">
              <a:buNone/>
            </a:pPr>
            <a:endParaRPr lang="it-IT" b="1" dirty="0"/>
          </a:p>
          <a:p>
            <a:pPr lvl="0"/>
            <a:r>
              <a:rPr lang="it-IT" b="1" dirty="0"/>
              <a:t>Porre domande aperte, non troppo specifiche, per sondare ad un primo livello le conoscenze acquisite e la loro comprensione. </a:t>
            </a:r>
            <a:endParaRPr lang="it-IT" b="1" dirty="0" smtClean="0"/>
          </a:p>
          <a:p>
            <a:pPr lvl="0"/>
            <a:endParaRPr lang="it-IT" b="1" dirty="0"/>
          </a:p>
          <a:p>
            <a:pPr lvl="0"/>
            <a:r>
              <a:rPr lang="it-IT" b="1" dirty="0" smtClean="0"/>
              <a:t>Solo </a:t>
            </a:r>
            <a:r>
              <a:rPr lang="it-IT" b="1" dirty="0"/>
              <a:t>successivamente, quando l’alunno ha superato l’ansia iniziale e percepisce come positivo l’andamento della prova, procedere ponendo domande atte a verificare e valutare capacità e competenze più complesse (individuare relazioni, applicare le conoscenze in altri contesti, generalizzare gli apprendimenti conseguiti </a:t>
            </a:r>
            <a:r>
              <a:rPr lang="it-IT" b="1" dirty="0" smtClean="0"/>
              <a:t>…)</a:t>
            </a:r>
          </a:p>
          <a:p>
            <a:pPr lvl="0">
              <a:buNone/>
            </a:pPr>
            <a:r>
              <a:rPr lang="it-IT" b="1" dirty="0" smtClean="0"/>
              <a:t> </a:t>
            </a:r>
            <a:endParaRPr lang="it-IT" b="1" dirty="0"/>
          </a:p>
          <a:p>
            <a:pPr lvl="0"/>
            <a:r>
              <a:rPr lang="it-IT" b="1" dirty="0"/>
              <a:t>D</a:t>
            </a:r>
            <a:r>
              <a:rPr lang="it-IT" b="1" dirty="0" smtClean="0"/>
              <a:t>are </a:t>
            </a:r>
            <a:r>
              <a:rPr lang="it-IT" b="1" dirty="0"/>
              <a:t>la possibilità di utilizzare durante l’esposizione orale schemi e mappe di sintesi per organizzare il discorso </a:t>
            </a:r>
            <a:endParaRPr lang="it-IT" b="1" dirty="0" smtClean="0"/>
          </a:p>
          <a:p>
            <a:pPr lvl="0">
              <a:buNone/>
            </a:pPr>
            <a:endParaRPr lang="it-IT" b="1" dirty="0"/>
          </a:p>
          <a:p>
            <a:pPr lvl="0"/>
            <a:r>
              <a:rPr lang="it-IT" b="1" dirty="0"/>
              <a:t>Non interrompere durante un test orale per sottolineare gli errori. </a:t>
            </a:r>
            <a:endParaRPr lang="it-IT" b="1" dirty="0" smtClean="0"/>
          </a:p>
          <a:p>
            <a:pPr lvl="0">
              <a:buNone/>
            </a:pPr>
            <a:endParaRPr lang="it-IT" b="1" dirty="0"/>
          </a:p>
          <a:p>
            <a:pPr lvl="0"/>
            <a:r>
              <a:rPr lang="it-IT" b="1" dirty="0" err="1"/>
              <a:t>•Lasciare</a:t>
            </a:r>
            <a:r>
              <a:rPr lang="it-IT" b="1" dirty="0"/>
              <a:t> il tempo per rielaborare la domanda e per predisporre la risposta: le domande non devono essere incalzanti. </a:t>
            </a:r>
            <a:endParaRPr lang="it-IT" b="1" dirty="0" smtClean="0"/>
          </a:p>
          <a:p>
            <a:pPr lvl="0">
              <a:buNone/>
            </a:pPr>
            <a:endParaRPr lang="it-IT" b="1" dirty="0"/>
          </a:p>
          <a:p>
            <a:pPr lvl="0"/>
            <a:r>
              <a:rPr lang="it-IT" b="1" dirty="0"/>
              <a:t>Prevedere una interrogazione orale a compenso di una prova scritta non sufficiente </a:t>
            </a:r>
          </a:p>
          <a:p>
            <a:pPr>
              <a:buNone/>
            </a:pPr>
            <a:endParaRPr lang="it-IT"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nvGraphicFramePr>
        <p:xfrm>
          <a:off x="214282" y="188641"/>
          <a:ext cx="8739427" cy="6612537"/>
        </p:xfrm>
        <a:graphic>
          <a:graphicData uri="http://schemas.openxmlformats.org/drawingml/2006/table">
            <a:tbl>
              <a:tblPr firstRow="1" bandRow="1">
                <a:tableStyleId>{2D5ABB26-0587-4C30-8999-92F81FD0307C}</a:tableStyleId>
              </a:tblPr>
              <a:tblGrid>
                <a:gridCol w="3046118"/>
                <a:gridCol w="5693309"/>
              </a:tblGrid>
              <a:tr h="1116483">
                <a:tc>
                  <a:txBody>
                    <a:bodyPr/>
                    <a:lstStyle/>
                    <a:p>
                      <a:pPr marL="84455" marR="1487805">
                        <a:lnSpc>
                          <a:spcPts val="2100"/>
                        </a:lnSpc>
                      </a:pPr>
                      <a:r>
                        <a:rPr sz="1600" b="1" dirty="0">
                          <a:solidFill>
                            <a:srgbClr val="FFFFFF"/>
                          </a:solidFill>
                          <a:latin typeface="Verdana"/>
                          <a:cs typeface="Verdana"/>
                        </a:rPr>
                        <a:t>TIPOLOGIA</a:t>
                      </a:r>
                      <a:r>
                        <a:rPr sz="1600" b="1" spc="-5" dirty="0">
                          <a:solidFill>
                            <a:srgbClr val="FFFFFF"/>
                          </a:solidFill>
                          <a:latin typeface="Verdana"/>
                          <a:cs typeface="Verdana"/>
                        </a:rPr>
                        <a:t> </a:t>
                      </a:r>
                      <a:r>
                        <a:rPr sz="1600" b="1" dirty="0">
                          <a:solidFill>
                            <a:srgbClr val="FFFFFF"/>
                          </a:solidFill>
                          <a:latin typeface="Verdana"/>
                          <a:cs typeface="Verdana"/>
                        </a:rPr>
                        <a:t>DI </a:t>
                      </a:r>
                      <a:r>
                        <a:rPr sz="1600" b="1" dirty="0" smtClean="0">
                          <a:solidFill>
                            <a:srgbClr val="FFFFFF"/>
                          </a:solidFill>
                          <a:latin typeface="Verdana"/>
                          <a:cs typeface="Verdana"/>
                        </a:rPr>
                        <a:t>DIFFICOL</a:t>
                      </a:r>
                      <a:r>
                        <a:rPr lang="it-IT" sz="1600" b="1" dirty="0" smtClean="0">
                          <a:solidFill>
                            <a:srgbClr val="FFFFFF"/>
                          </a:solidFill>
                          <a:latin typeface="Verdana"/>
                          <a:cs typeface="Verdana"/>
                        </a:rPr>
                        <a:t>TA’</a:t>
                      </a:r>
                      <a:endParaRPr sz="1600" dirty="0">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38099">
                      <a:solidFill>
                        <a:srgbClr val="FFFFFF"/>
                      </a:solidFill>
                      <a:prstDash val="solid"/>
                    </a:lnB>
                    <a:solidFill>
                      <a:srgbClr val="38D4D6"/>
                    </a:solidFill>
                  </a:tcPr>
                </a:tc>
                <a:tc>
                  <a:txBody>
                    <a:bodyPr/>
                    <a:lstStyle/>
                    <a:p>
                      <a:pPr marL="84455">
                        <a:lnSpc>
                          <a:spcPct val="100000"/>
                        </a:lnSpc>
                      </a:pPr>
                      <a:r>
                        <a:rPr sz="1600" b="1" dirty="0">
                          <a:solidFill>
                            <a:srgbClr val="FFFFFF"/>
                          </a:solidFill>
                          <a:latin typeface="Verdana"/>
                          <a:cs typeface="Verdana"/>
                        </a:rPr>
                        <a:t>INTERVENTI</a:t>
                      </a:r>
                      <a:r>
                        <a:rPr sz="1600" b="1" spc="-5" dirty="0">
                          <a:solidFill>
                            <a:srgbClr val="FFFFFF"/>
                          </a:solidFill>
                          <a:latin typeface="Verdana"/>
                          <a:cs typeface="Verdana"/>
                        </a:rPr>
                        <a:t> </a:t>
                      </a:r>
                      <a:r>
                        <a:rPr sz="1600" b="1" dirty="0">
                          <a:solidFill>
                            <a:srgbClr val="FFFFFF"/>
                          </a:solidFill>
                          <a:latin typeface="Verdana"/>
                          <a:cs typeface="Verdana"/>
                        </a:rPr>
                        <a:t>DI</a:t>
                      </a:r>
                      <a:r>
                        <a:rPr sz="1600" b="1" spc="-5" dirty="0">
                          <a:solidFill>
                            <a:srgbClr val="FFFFFF"/>
                          </a:solidFill>
                          <a:latin typeface="Verdana"/>
                          <a:cs typeface="Verdana"/>
                        </a:rPr>
                        <a:t> </a:t>
                      </a:r>
                      <a:r>
                        <a:rPr sz="1600" b="1" dirty="0">
                          <a:solidFill>
                            <a:srgbClr val="FFFFFF"/>
                          </a:solidFill>
                          <a:latin typeface="Verdana"/>
                          <a:cs typeface="Verdana"/>
                        </a:rPr>
                        <a:t>COMPEN</a:t>
                      </a:r>
                      <a:r>
                        <a:rPr sz="1600" b="1" spc="-5" dirty="0">
                          <a:solidFill>
                            <a:srgbClr val="FFFFFF"/>
                          </a:solidFill>
                          <a:latin typeface="Verdana"/>
                          <a:cs typeface="Verdana"/>
                        </a:rPr>
                        <a:t>SO</a:t>
                      </a:r>
                      <a:r>
                        <a:rPr sz="1600" b="1" dirty="0">
                          <a:solidFill>
                            <a:srgbClr val="FFFFFF"/>
                          </a:solidFill>
                          <a:latin typeface="Verdana"/>
                          <a:cs typeface="Verdana"/>
                        </a:rPr>
                        <a:t>/</a:t>
                      </a:r>
                      <a:r>
                        <a:rPr sz="1600" b="1" spc="-5" dirty="0">
                          <a:solidFill>
                            <a:srgbClr val="FFFFFF"/>
                          </a:solidFill>
                          <a:latin typeface="Verdana"/>
                          <a:cs typeface="Verdana"/>
                        </a:rPr>
                        <a:t>DI</a:t>
                      </a:r>
                      <a:r>
                        <a:rPr sz="1600" b="1" dirty="0">
                          <a:solidFill>
                            <a:srgbClr val="FFFFFF"/>
                          </a:solidFill>
                          <a:latin typeface="Verdana"/>
                          <a:cs typeface="Verdana"/>
                        </a:rPr>
                        <a:t>S</a:t>
                      </a:r>
                      <a:r>
                        <a:rPr sz="1600" b="1" spc="-5" dirty="0">
                          <a:solidFill>
                            <a:srgbClr val="FFFFFF"/>
                          </a:solidFill>
                          <a:latin typeface="Verdana"/>
                          <a:cs typeface="Verdana"/>
                        </a:rPr>
                        <a:t>PEN</a:t>
                      </a:r>
                      <a:r>
                        <a:rPr sz="1600" b="1" dirty="0">
                          <a:solidFill>
                            <a:srgbClr val="FFFFFF"/>
                          </a:solidFill>
                          <a:latin typeface="Verdana"/>
                          <a:cs typeface="Verdana"/>
                        </a:rPr>
                        <a:t>SA</a:t>
                      </a:r>
                      <a:endParaRPr sz="1600">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38099">
                      <a:solidFill>
                        <a:srgbClr val="FFFFFF"/>
                      </a:solidFill>
                      <a:prstDash val="solid"/>
                    </a:lnB>
                    <a:solidFill>
                      <a:srgbClr val="38D4D6"/>
                    </a:solidFill>
                  </a:tcPr>
                </a:tc>
              </a:tr>
              <a:tr h="3624074">
                <a:tc>
                  <a:txBody>
                    <a:bodyPr/>
                    <a:lstStyle/>
                    <a:p>
                      <a:pPr marL="278765" marR="264795" algn="ctr">
                        <a:lnSpc>
                          <a:spcPct val="113399"/>
                        </a:lnSpc>
                      </a:pPr>
                      <a:r>
                        <a:rPr sz="1600" b="1" dirty="0">
                          <a:solidFill>
                            <a:srgbClr val="002060"/>
                          </a:solidFill>
                          <a:latin typeface="Verdana"/>
                          <a:cs typeface="Verdana"/>
                        </a:rPr>
                        <a:t>D</a:t>
                      </a:r>
                      <a:r>
                        <a:rPr sz="1300" b="1" dirty="0">
                          <a:solidFill>
                            <a:srgbClr val="002060"/>
                          </a:solidFill>
                          <a:latin typeface="Verdana"/>
                          <a:cs typeface="Verdana"/>
                        </a:rPr>
                        <a:t>IFFICOLTÀ</a:t>
                      </a:r>
                      <a:r>
                        <a:rPr sz="1300" b="1" spc="114" dirty="0">
                          <a:solidFill>
                            <a:srgbClr val="002060"/>
                          </a:solidFill>
                          <a:latin typeface="Verdana"/>
                          <a:cs typeface="Verdana"/>
                        </a:rPr>
                        <a:t> </a:t>
                      </a:r>
                      <a:r>
                        <a:rPr sz="1300" b="1" dirty="0">
                          <a:solidFill>
                            <a:srgbClr val="002060"/>
                          </a:solidFill>
                          <a:latin typeface="Verdana"/>
                          <a:cs typeface="Verdana"/>
                        </a:rPr>
                        <a:t>NELLA CO</a:t>
                      </a:r>
                      <a:r>
                        <a:rPr sz="1300" b="1" spc="-5" dirty="0">
                          <a:solidFill>
                            <a:srgbClr val="002060"/>
                          </a:solidFill>
                          <a:latin typeface="Verdana"/>
                          <a:cs typeface="Verdana"/>
                        </a:rPr>
                        <a:t>MP</a:t>
                      </a:r>
                      <a:r>
                        <a:rPr sz="1300" b="1" dirty="0">
                          <a:solidFill>
                            <a:srgbClr val="002060"/>
                          </a:solidFill>
                          <a:latin typeface="Verdana"/>
                          <a:cs typeface="Verdana"/>
                        </a:rPr>
                        <a:t>RE</a:t>
                      </a:r>
                      <a:r>
                        <a:rPr sz="1300" b="1" spc="-5" dirty="0">
                          <a:solidFill>
                            <a:srgbClr val="002060"/>
                          </a:solidFill>
                          <a:latin typeface="Verdana"/>
                          <a:cs typeface="Verdana"/>
                        </a:rPr>
                        <a:t>N</a:t>
                      </a:r>
                      <a:r>
                        <a:rPr sz="1300" b="1" dirty="0">
                          <a:solidFill>
                            <a:srgbClr val="002060"/>
                          </a:solidFill>
                          <a:latin typeface="Verdana"/>
                          <a:cs typeface="Verdana"/>
                        </a:rPr>
                        <a:t>S</a:t>
                      </a:r>
                      <a:r>
                        <a:rPr sz="1300" b="1" spc="-5" dirty="0">
                          <a:solidFill>
                            <a:srgbClr val="002060"/>
                          </a:solidFill>
                          <a:latin typeface="Verdana"/>
                          <a:cs typeface="Verdana"/>
                        </a:rPr>
                        <a:t>I</a:t>
                      </a:r>
                      <a:r>
                        <a:rPr sz="1300" b="1" dirty="0">
                          <a:solidFill>
                            <a:srgbClr val="002060"/>
                          </a:solidFill>
                          <a:latin typeface="Verdana"/>
                          <a:cs typeface="Verdana"/>
                        </a:rPr>
                        <a:t>O</a:t>
                      </a:r>
                      <a:r>
                        <a:rPr sz="1300" b="1" spc="-5" dirty="0">
                          <a:solidFill>
                            <a:srgbClr val="002060"/>
                          </a:solidFill>
                          <a:latin typeface="Verdana"/>
                          <a:cs typeface="Verdana"/>
                        </a:rPr>
                        <a:t>N</a:t>
                      </a:r>
                      <a:r>
                        <a:rPr sz="1300" b="1" dirty="0">
                          <a:solidFill>
                            <a:srgbClr val="002060"/>
                          </a:solidFill>
                          <a:latin typeface="Verdana"/>
                          <a:cs typeface="Verdana"/>
                        </a:rPr>
                        <a:t>E</a:t>
                      </a:r>
                      <a:r>
                        <a:rPr sz="1300" b="1" spc="114" dirty="0">
                          <a:solidFill>
                            <a:srgbClr val="002060"/>
                          </a:solidFill>
                          <a:latin typeface="Verdana"/>
                          <a:cs typeface="Verdana"/>
                        </a:rPr>
                        <a:t> </a:t>
                      </a:r>
                      <a:r>
                        <a:rPr sz="1300" b="1" dirty="0">
                          <a:solidFill>
                            <a:srgbClr val="002060"/>
                          </a:solidFill>
                          <a:latin typeface="Verdana"/>
                          <a:cs typeface="Verdana"/>
                        </a:rPr>
                        <a:t>DEL</a:t>
                      </a:r>
                      <a:r>
                        <a:rPr sz="1300" b="1" spc="114" dirty="0">
                          <a:solidFill>
                            <a:srgbClr val="002060"/>
                          </a:solidFill>
                          <a:latin typeface="Verdana"/>
                          <a:cs typeface="Verdana"/>
                        </a:rPr>
                        <a:t> </a:t>
                      </a:r>
                      <a:r>
                        <a:rPr sz="1300" b="1" dirty="0">
                          <a:solidFill>
                            <a:srgbClr val="002060"/>
                          </a:solidFill>
                          <a:latin typeface="Verdana"/>
                          <a:cs typeface="Verdana"/>
                        </a:rPr>
                        <a:t>TESTO</a:t>
                      </a:r>
                      <a:endParaRPr sz="1300" dirty="0">
                        <a:solidFill>
                          <a:srgbClr val="002060"/>
                        </a:solidFill>
                        <a:latin typeface="Verdana"/>
                        <a:cs typeface="Verdana"/>
                      </a:endParaRPr>
                    </a:p>
                    <a:p>
                      <a:pPr marL="129539" marR="115570" algn="ctr">
                        <a:lnSpc>
                          <a:spcPts val="2100"/>
                        </a:lnSpc>
                        <a:spcBef>
                          <a:spcPts val="229"/>
                        </a:spcBef>
                      </a:pPr>
                      <a:r>
                        <a:rPr sz="1600" dirty="0">
                          <a:solidFill>
                            <a:srgbClr val="002060"/>
                          </a:solidFill>
                          <a:latin typeface="Verdana"/>
                          <a:cs typeface="Verdana"/>
                        </a:rPr>
                        <a:t>(</a:t>
                      </a:r>
                      <a:r>
                        <a:rPr sz="1600" dirty="0" smtClean="0">
                          <a:solidFill>
                            <a:srgbClr val="002060"/>
                          </a:solidFill>
                          <a:latin typeface="Verdana"/>
                          <a:cs typeface="Verdana"/>
                        </a:rPr>
                        <a:t>e</a:t>
                      </a:r>
                      <a:r>
                        <a:rPr lang="it-IT" sz="1600" dirty="0" err="1" smtClean="0">
                          <a:solidFill>
                            <a:srgbClr val="002060"/>
                          </a:solidFill>
                          <a:latin typeface="Verdana"/>
                          <a:cs typeface="Verdana"/>
                        </a:rPr>
                        <a:t>secuzione</a:t>
                      </a:r>
                      <a:r>
                        <a:rPr lang="it-IT" sz="1600" baseline="0" dirty="0" smtClean="0">
                          <a:solidFill>
                            <a:srgbClr val="002060"/>
                          </a:solidFill>
                          <a:latin typeface="Verdana"/>
                          <a:cs typeface="Verdana"/>
                        </a:rPr>
                        <a:t> </a:t>
                      </a:r>
                      <a:r>
                        <a:rPr sz="1600" spc="-5" dirty="0" smtClean="0">
                          <a:solidFill>
                            <a:srgbClr val="002060"/>
                          </a:solidFill>
                          <a:latin typeface="Verdana"/>
                          <a:cs typeface="Verdana"/>
                        </a:rPr>
                        <a:t> </a:t>
                      </a:r>
                      <a:r>
                        <a:rPr sz="1600" dirty="0">
                          <a:solidFill>
                            <a:srgbClr val="002060"/>
                          </a:solidFill>
                          <a:latin typeface="Verdana"/>
                          <a:cs typeface="Verdana"/>
                        </a:rPr>
                        <a:t>delle</a:t>
                      </a:r>
                      <a:r>
                        <a:rPr sz="1600" spc="-5" dirty="0">
                          <a:solidFill>
                            <a:srgbClr val="002060"/>
                          </a:solidFill>
                          <a:latin typeface="Verdana"/>
                          <a:cs typeface="Verdana"/>
                        </a:rPr>
                        <a:t> </a:t>
                      </a:r>
                      <a:r>
                        <a:rPr sz="1600" dirty="0">
                          <a:solidFill>
                            <a:srgbClr val="002060"/>
                          </a:solidFill>
                          <a:latin typeface="Verdana"/>
                          <a:cs typeface="Verdana"/>
                        </a:rPr>
                        <a:t>consegne,</a:t>
                      </a:r>
                      <a:r>
                        <a:rPr sz="1600" spc="-5" dirty="0">
                          <a:solidFill>
                            <a:srgbClr val="002060"/>
                          </a:solidFill>
                          <a:latin typeface="Verdana"/>
                          <a:cs typeface="Verdana"/>
                        </a:rPr>
                        <a:t> </a:t>
                      </a:r>
                      <a:r>
                        <a:rPr sz="1600" dirty="0">
                          <a:solidFill>
                            <a:srgbClr val="002060"/>
                          </a:solidFill>
                          <a:latin typeface="Verdana"/>
                          <a:cs typeface="Verdana"/>
                        </a:rPr>
                        <a:t>d</a:t>
                      </a:r>
                      <a:r>
                        <a:rPr sz="1600" spc="-15" dirty="0">
                          <a:solidFill>
                            <a:srgbClr val="002060"/>
                          </a:solidFill>
                          <a:latin typeface="Verdana"/>
                          <a:cs typeface="Verdana"/>
                        </a:rPr>
                        <a:t>o</a:t>
                      </a:r>
                      <a:r>
                        <a:rPr sz="1600" dirty="0">
                          <a:solidFill>
                            <a:srgbClr val="002060"/>
                          </a:solidFill>
                          <a:latin typeface="Verdana"/>
                          <a:cs typeface="Verdana"/>
                        </a:rPr>
                        <a:t>vuta anche</a:t>
                      </a:r>
                      <a:r>
                        <a:rPr sz="1600" spc="-5" dirty="0">
                          <a:solidFill>
                            <a:srgbClr val="002060"/>
                          </a:solidFill>
                          <a:latin typeface="Verdana"/>
                          <a:cs typeface="Verdana"/>
                        </a:rPr>
                        <a:t> </a:t>
                      </a:r>
                      <a:r>
                        <a:rPr sz="1600" dirty="0">
                          <a:solidFill>
                            <a:srgbClr val="002060"/>
                          </a:solidFill>
                          <a:latin typeface="Verdana"/>
                          <a:cs typeface="Verdana"/>
                        </a:rPr>
                        <a:t>a</a:t>
                      </a:r>
                      <a:r>
                        <a:rPr sz="1600" spc="-5" dirty="0">
                          <a:solidFill>
                            <a:srgbClr val="002060"/>
                          </a:solidFill>
                          <a:latin typeface="Verdana"/>
                          <a:cs typeface="Verdana"/>
                        </a:rPr>
                        <a:t> </a:t>
                      </a:r>
                      <a:r>
                        <a:rPr sz="1600" dirty="0">
                          <a:solidFill>
                            <a:srgbClr val="002060"/>
                          </a:solidFill>
                          <a:latin typeface="Verdana"/>
                          <a:cs typeface="Verdana"/>
                        </a:rPr>
                        <a:t>difficoltà</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lettu</a:t>
                      </a:r>
                      <a:r>
                        <a:rPr sz="1600" spc="-35" dirty="0">
                          <a:solidFill>
                            <a:srgbClr val="002060"/>
                          </a:solidFill>
                          <a:latin typeface="Verdana"/>
                          <a:cs typeface="Verdana"/>
                        </a:rPr>
                        <a:t>r</a:t>
                      </a:r>
                      <a:r>
                        <a:rPr sz="1600" dirty="0">
                          <a:solidFill>
                            <a:srgbClr val="002060"/>
                          </a:solidFill>
                          <a:latin typeface="Verdana"/>
                          <a:cs typeface="Verdana"/>
                        </a:rPr>
                        <a:t>a)</a:t>
                      </a:r>
                    </a:p>
                  </a:txBody>
                  <a:tcPr marL="0" marR="0" marT="0" marB="0">
                    <a:lnL w="12699">
                      <a:solidFill>
                        <a:srgbClr val="FFFFFF"/>
                      </a:solidFill>
                      <a:prstDash val="solid"/>
                    </a:lnL>
                    <a:lnR w="12699">
                      <a:solidFill>
                        <a:srgbClr val="FFFFFF"/>
                      </a:solidFill>
                      <a:prstDash val="solid"/>
                    </a:lnR>
                    <a:lnT w="38099">
                      <a:solidFill>
                        <a:srgbClr val="FFFFFF"/>
                      </a:solidFill>
                      <a:prstDash val="solid"/>
                    </a:lnT>
                    <a:lnB w="12699">
                      <a:solidFill>
                        <a:srgbClr val="FFFFFF"/>
                      </a:solidFill>
                      <a:prstDash val="solid"/>
                    </a:lnB>
                    <a:solidFill>
                      <a:srgbClr val="D6EFF0"/>
                    </a:solidFill>
                  </a:tcPr>
                </a:tc>
                <a:tc>
                  <a:txBody>
                    <a:bodyPr/>
                    <a:lstStyle/>
                    <a:p>
                      <a:pPr marL="85090">
                        <a:lnSpc>
                          <a:spcPts val="2130"/>
                        </a:lnSpc>
                        <a:buFont typeface="Arial"/>
                        <a:buChar char="•"/>
                        <a:tabLst>
                          <a:tab pos="245745" algn="l"/>
                        </a:tabLst>
                      </a:pPr>
                      <a:r>
                        <a:rPr sz="1600" dirty="0">
                          <a:solidFill>
                            <a:srgbClr val="002060"/>
                          </a:solidFill>
                          <a:latin typeface="Verdana"/>
                          <a:cs typeface="Verdana"/>
                        </a:rPr>
                        <a:t>Evitare</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far</a:t>
                      </a:r>
                      <a:r>
                        <a:rPr sz="1600" spc="-5" dirty="0">
                          <a:solidFill>
                            <a:srgbClr val="002060"/>
                          </a:solidFill>
                          <a:latin typeface="Verdana"/>
                          <a:cs typeface="Verdana"/>
                        </a:rPr>
                        <a:t> </a:t>
                      </a:r>
                      <a:r>
                        <a:rPr sz="1600" dirty="0">
                          <a:solidFill>
                            <a:srgbClr val="002060"/>
                          </a:solidFill>
                          <a:latin typeface="Verdana"/>
                          <a:cs typeface="Verdana"/>
                        </a:rPr>
                        <a:t>leggere</a:t>
                      </a:r>
                      <a:r>
                        <a:rPr sz="1600" spc="-5" dirty="0">
                          <a:solidFill>
                            <a:srgbClr val="002060"/>
                          </a:solidFill>
                          <a:latin typeface="Verdana"/>
                          <a:cs typeface="Verdana"/>
                        </a:rPr>
                        <a:t> </a:t>
                      </a:r>
                      <a:r>
                        <a:rPr sz="1600" dirty="0">
                          <a:solidFill>
                            <a:srgbClr val="002060"/>
                          </a:solidFill>
                          <a:latin typeface="Verdana"/>
                          <a:cs typeface="Verdana"/>
                        </a:rPr>
                        <a:t>a</a:t>
                      </a:r>
                      <a:r>
                        <a:rPr sz="1600" spc="-5" dirty="0">
                          <a:solidFill>
                            <a:srgbClr val="002060"/>
                          </a:solidFill>
                          <a:latin typeface="Verdana"/>
                          <a:cs typeface="Verdana"/>
                        </a:rPr>
                        <a:t> </a:t>
                      </a:r>
                      <a:r>
                        <a:rPr sz="1600" spc="-20" dirty="0">
                          <a:solidFill>
                            <a:srgbClr val="002060"/>
                          </a:solidFill>
                          <a:latin typeface="Verdana"/>
                          <a:cs typeface="Verdana"/>
                        </a:rPr>
                        <a:t>v</a:t>
                      </a:r>
                      <a:r>
                        <a:rPr sz="1600" dirty="0">
                          <a:solidFill>
                            <a:srgbClr val="002060"/>
                          </a:solidFill>
                          <a:latin typeface="Verdana"/>
                          <a:cs typeface="Verdana"/>
                        </a:rPr>
                        <a:t>oce</a:t>
                      </a:r>
                      <a:r>
                        <a:rPr sz="1600" spc="-5" dirty="0">
                          <a:solidFill>
                            <a:srgbClr val="002060"/>
                          </a:solidFill>
                          <a:latin typeface="Verdana"/>
                          <a:cs typeface="Verdana"/>
                        </a:rPr>
                        <a:t> </a:t>
                      </a:r>
                      <a:r>
                        <a:rPr sz="1600" dirty="0" err="1" smtClean="0">
                          <a:solidFill>
                            <a:srgbClr val="002060"/>
                          </a:solidFill>
                          <a:latin typeface="Verdana"/>
                          <a:cs typeface="Verdana"/>
                        </a:rPr>
                        <a:t>alta</a:t>
                      </a:r>
                      <a:endParaRPr lang="it-IT" sz="1600" dirty="0" smtClean="0">
                        <a:solidFill>
                          <a:srgbClr val="002060"/>
                        </a:solidFill>
                        <a:latin typeface="Verdana"/>
                        <a:cs typeface="Verdana"/>
                      </a:endParaRPr>
                    </a:p>
                    <a:p>
                      <a:pPr marL="85090">
                        <a:lnSpc>
                          <a:spcPts val="2130"/>
                        </a:lnSpc>
                        <a:buFont typeface="Arial"/>
                        <a:buNone/>
                        <a:tabLst>
                          <a:tab pos="245745" algn="l"/>
                        </a:tabLst>
                      </a:pPr>
                      <a:endParaRPr sz="1600" dirty="0">
                        <a:solidFill>
                          <a:srgbClr val="002060"/>
                        </a:solidFill>
                        <a:latin typeface="Verdana"/>
                        <a:cs typeface="Verdana"/>
                      </a:endParaRPr>
                    </a:p>
                    <a:p>
                      <a:pPr marL="84455" marR="667385">
                        <a:lnSpc>
                          <a:spcPts val="2200"/>
                        </a:lnSpc>
                        <a:spcBef>
                          <a:spcPts val="10"/>
                        </a:spcBef>
                      </a:pPr>
                      <a:r>
                        <a:rPr sz="1600" dirty="0">
                          <a:solidFill>
                            <a:srgbClr val="002060"/>
                          </a:solidFill>
                          <a:latin typeface="Arial"/>
                          <a:cs typeface="Arial"/>
                        </a:rPr>
                        <a:t>•</a:t>
                      </a:r>
                      <a:r>
                        <a:rPr sz="1600" dirty="0">
                          <a:solidFill>
                            <a:srgbClr val="002060"/>
                          </a:solidFill>
                          <a:latin typeface="Verdana"/>
                          <a:cs typeface="Verdana"/>
                        </a:rPr>
                        <a:t>Sintetizzare</a:t>
                      </a:r>
                      <a:r>
                        <a:rPr sz="1600" spc="-5" dirty="0">
                          <a:solidFill>
                            <a:srgbClr val="002060"/>
                          </a:solidFill>
                          <a:latin typeface="Verdana"/>
                          <a:cs typeface="Verdana"/>
                        </a:rPr>
                        <a:t> </a:t>
                      </a:r>
                      <a:r>
                        <a:rPr sz="1600" dirty="0">
                          <a:solidFill>
                            <a:srgbClr val="002060"/>
                          </a:solidFill>
                          <a:latin typeface="Verdana"/>
                          <a:cs typeface="Verdana"/>
                        </a:rPr>
                        <a:t>i</a:t>
                      </a:r>
                      <a:r>
                        <a:rPr sz="1600" spc="-5" dirty="0">
                          <a:solidFill>
                            <a:srgbClr val="002060"/>
                          </a:solidFill>
                          <a:latin typeface="Verdana"/>
                          <a:cs typeface="Verdana"/>
                        </a:rPr>
                        <a:t> </a:t>
                      </a:r>
                      <a:r>
                        <a:rPr sz="1600" dirty="0">
                          <a:solidFill>
                            <a:srgbClr val="002060"/>
                          </a:solidFill>
                          <a:latin typeface="Verdana"/>
                          <a:cs typeface="Verdana"/>
                        </a:rPr>
                        <a:t>concetti</a:t>
                      </a:r>
                      <a:r>
                        <a:rPr sz="1600" spc="-5" dirty="0">
                          <a:solidFill>
                            <a:srgbClr val="002060"/>
                          </a:solidFill>
                          <a:latin typeface="Verdana"/>
                          <a:cs typeface="Verdana"/>
                        </a:rPr>
                        <a:t> </a:t>
                      </a:r>
                      <a:r>
                        <a:rPr sz="1600" dirty="0">
                          <a:solidFill>
                            <a:srgbClr val="002060"/>
                          </a:solidFill>
                          <a:latin typeface="Verdana"/>
                          <a:cs typeface="Verdana"/>
                        </a:rPr>
                        <a:t>o</a:t>
                      </a:r>
                      <a:r>
                        <a:rPr sz="1600" spc="-5" dirty="0">
                          <a:solidFill>
                            <a:srgbClr val="002060"/>
                          </a:solidFill>
                          <a:latin typeface="Verdana"/>
                          <a:cs typeface="Verdana"/>
                        </a:rPr>
                        <a:t> </a:t>
                      </a:r>
                      <a:r>
                        <a:rPr sz="1600" spc="-35" dirty="0">
                          <a:solidFill>
                            <a:srgbClr val="002060"/>
                          </a:solidFill>
                          <a:latin typeface="Verdana"/>
                          <a:cs typeface="Verdana"/>
                        </a:rPr>
                        <a:t>r</a:t>
                      </a:r>
                      <a:r>
                        <a:rPr sz="1600" dirty="0">
                          <a:solidFill>
                            <a:srgbClr val="002060"/>
                          </a:solidFill>
                          <a:latin typeface="Verdana"/>
                          <a:cs typeface="Verdana"/>
                        </a:rPr>
                        <a:t>appresentarli t</a:t>
                      </a:r>
                      <a:r>
                        <a:rPr sz="1600" spc="-35" dirty="0">
                          <a:solidFill>
                            <a:srgbClr val="002060"/>
                          </a:solidFill>
                          <a:latin typeface="Verdana"/>
                          <a:cs typeface="Verdana"/>
                        </a:rPr>
                        <a:t>r</a:t>
                      </a:r>
                      <a:r>
                        <a:rPr sz="1600" dirty="0">
                          <a:solidFill>
                            <a:srgbClr val="002060"/>
                          </a:solidFill>
                          <a:latin typeface="Verdana"/>
                          <a:cs typeface="Verdana"/>
                        </a:rPr>
                        <a:t>amite</a:t>
                      </a:r>
                      <a:r>
                        <a:rPr sz="1600" spc="-5" dirty="0">
                          <a:solidFill>
                            <a:srgbClr val="002060"/>
                          </a:solidFill>
                          <a:latin typeface="Verdana"/>
                          <a:cs typeface="Verdana"/>
                        </a:rPr>
                        <a:t> </a:t>
                      </a:r>
                      <a:r>
                        <a:rPr sz="1600" dirty="0" err="1">
                          <a:solidFill>
                            <a:srgbClr val="002060"/>
                          </a:solidFill>
                          <a:latin typeface="Verdana"/>
                          <a:cs typeface="Verdana"/>
                        </a:rPr>
                        <a:t>mappe</a:t>
                      </a:r>
                      <a:r>
                        <a:rPr sz="1600" dirty="0" smtClean="0">
                          <a:solidFill>
                            <a:srgbClr val="002060"/>
                          </a:solidFill>
                          <a:latin typeface="Verdana"/>
                          <a:cs typeface="Verdana"/>
                        </a:rPr>
                        <a:t>.</a:t>
                      </a:r>
                      <a:endParaRPr lang="it-IT" sz="1600" dirty="0" smtClean="0">
                        <a:solidFill>
                          <a:srgbClr val="002060"/>
                        </a:solidFill>
                        <a:latin typeface="Verdana"/>
                        <a:cs typeface="Verdana"/>
                      </a:endParaRPr>
                    </a:p>
                    <a:p>
                      <a:pPr marL="84455" marR="667385">
                        <a:lnSpc>
                          <a:spcPts val="2200"/>
                        </a:lnSpc>
                        <a:spcBef>
                          <a:spcPts val="10"/>
                        </a:spcBef>
                      </a:pPr>
                      <a:endParaRPr sz="1600" dirty="0">
                        <a:solidFill>
                          <a:srgbClr val="002060"/>
                        </a:solidFill>
                        <a:latin typeface="Verdana"/>
                        <a:cs typeface="Verdana"/>
                      </a:endParaRPr>
                    </a:p>
                    <a:p>
                      <a:pPr marL="245110" indent="-160020">
                        <a:lnSpc>
                          <a:spcPts val="2020"/>
                        </a:lnSpc>
                        <a:buFont typeface="Arial"/>
                        <a:buChar char="•"/>
                        <a:tabLst>
                          <a:tab pos="245745" algn="l"/>
                        </a:tabLst>
                      </a:pPr>
                      <a:r>
                        <a:rPr sz="1600" dirty="0">
                          <a:solidFill>
                            <a:srgbClr val="002060"/>
                          </a:solidFill>
                          <a:latin typeface="Verdana"/>
                          <a:cs typeface="Verdana"/>
                        </a:rPr>
                        <a:t>Leggere</a:t>
                      </a:r>
                      <a:r>
                        <a:rPr sz="1600" spc="-5" dirty="0">
                          <a:solidFill>
                            <a:srgbClr val="002060"/>
                          </a:solidFill>
                          <a:latin typeface="Verdana"/>
                          <a:cs typeface="Verdana"/>
                        </a:rPr>
                        <a:t> </a:t>
                      </a:r>
                      <a:r>
                        <a:rPr sz="1600" dirty="0">
                          <a:solidFill>
                            <a:srgbClr val="002060"/>
                          </a:solidFill>
                          <a:latin typeface="Verdana"/>
                          <a:cs typeface="Verdana"/>
                        </a:rPr>
                        <a:t>le</a:t>
                      </a:r>
                      <a:r>
                        <a:rPr sz="1600" spc="-5" dirty="0">
                          <a:solidFill>
                            <a:srgbClr val="002060"/>
                          </a:solidFill>
                          <a:latin typeface="Verdana"/>
                          <a:cs typeface="Verdana"/>
                        </a:rPr>
                        <a:t> </a:t>
                      </a:r>
                      <a:r>
                        <a:rPr sz="1600" dirty="0">
                          <a:solidFill>
                            <a:srgbClr val="002060"/>
                          </a:solidFill>
                          <a:latin typeface="Verdana"/>
                          <a:cs typeface="Verdana"/>
                        </a:rPr>
                        <a:t>consegne</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spc="-20" dirty="0" err="1">
                          <a:solidFill>
                            <a:srgbClr val="002060"/>
                          </a:solidFill>
                          <a:latin typeface="Verdana"/>
                          <a:cs typeface="Verdana"/>
                        </a:rPr>
                        <a:t>v</a:t>
                      </a:r>
                      <a:r>
                        <a:rPr sz="1600" dirty="0" err="1">
                          <a:solidFill>
                            <a:srgbClr val="002060"/>
                          </a:solidFill>
                          <a:latin typeface="Verdana"/>
                          <a:cs typeface="Verdana"/>
                        </a:rPr>
                        <a:t>erifiche</a:t>
                      </a:r>
                      <a:r>
                        <a:rPr sz="1600" spc="-5" dirty="0">
                          <a:solidFill>
                            <a:srgbClr val="002060"/>
                          </a:solidFill>
                          <a:latin typeface="Verdana"/>
                          <a:cs typeface="Verdana"/>
                        </a:rPr>
                        <a:t> </a:t>
                      </a:r>
                      <a:r>
                        <a:rPr sz="1600" dirty="0" err="1" smtClean="0">
                          <a:solidFill>
                            <a:srgbClr val="002060"/>
                          </a:solidFill>
                          <a:latin typeface="Verdana"/>
                          <a:cs typeface="Verdana"/>
                        </a:rPr>
                        <a:t>qualo</a:t>
                      </a:r>
                      <a:r>
                        <a:rPr sz="1600" spc="-35" dirty="0" err="1" smtClean="0">
                          <a:solidFill>
                            <a:srgbClr val="002060"/>
                          </a:solidFill>
                          <a:latin typeface="Verdana"/>
                          <a:cs typeface="Verdana"/>
                        </a:rPr>
                        <a:t>r</a:t>
                      </a:r>
                      <a:r>
                        <a:rPr sz="1600" dirty="0" err="1" smtClean="0">
                          <a:solidFill>
                            <a:srgbClr val="002060"/>
                          </a:solidFill>
                          <a:latin typeface="Verdana"/>
                          <a:cs typeface="Verdana"/>
                        </a:rPr>
                        <a:t>a</a:t>
                      </a:r>
                      <a:r>
                        <a:rPr lang="it-IT" sz="1600" baseline="0" dirty="0" smtClean="0">
                          <a:solidFill>
                            <a:srgbClr val="002060"/>
                          </a:solidFill>
                          <a:latin typeface="Verdana"/>
                          <a:cs typeface="Verdana"/>
                        </a:rPr>
                        <a:t> </a:t>
                      </a:r>
                      <a:r>
                        <a:rPr sz="1600" dirty="0" err="1" smtClean="0">
                          <a:solidFill>
                            <a:srgbClr val="002060"/>
                          </a:solidFill>
                          <a:latin typeface="Verdana"/>
                          <a:cs typeface="Verdana"/>
                        </a:rPr>
                        <a:t>richiesto</a:t>
                      </a:r>
                      <a:endParaRPr lang="it-IT" sz="1600" dirty="0" smtClean="0">
                        <a:solidFill>
                          <a:srgbClr val="002060"/>
                        </a:solidFill>
                        <a:latin typeface="Verdana"/>
                        <a:cs typeface="Verdana"/>
                      </a:endParaRPr>
                    </a:p>
                    <a:p>
                      <a:pPr marL="245110" indent="-160020">
                        <a:lnSpc>
                          <a:spcPts val="2020"/>
                        </a:lnSpc>
                        <a:buFont typeface="Arial"/>
                        <a:buNone/>
                        <a:tabLst>
                          <a:tab pos="245745" algn="l"/>
                        </a:tabLst>
                      </a:pPr>
                      <a:endParaRPr sz="1600" dirty="0">
                        <a:solidFill>
                          <a:srgbClr val="002060"/>
                        </a:solidFill>
                        <a:latin typeface="Verdana"/>
                        <a:cs typeface="Verdana"/>
                      </a:endParaRPr>
                    </a:p>
                    <a:p>
                      <a:pPr marL="85090" marR="196215">
                        <a:lnSpc>
                          <a:spcPts val="2200"/>
                        </a:lnSpc>
                        <a:spcBef>
                          <a:spcPts val="10"/>
                        </a:spcBef>
                        <a:buFont typeface="Arial"/>
                        <a:buChar char="•"/>
                        <a:tabLst>
                          <a:tab pos="245745" algn="l"/>
                        </a:tabLst>
                      </a:pPr>
                      <a:r>
                        <a:rPr sz="1600" dirty="0">
                          <a:solidFill>
                            <a:srgbClr val="002060"/>
                          </a:solidFill>
                          <a:latin typeface="Verdana"/>
                          <a:cs typeface="Verdana"/>
                        </a:rPr>
                        <a:t>Ridurre</a:t>
                      </a:r>
                      <a:r>
                        <a:rPr sz="1600" spc="-5" dirty="0">
                          <a:solidFill>
                            <a:srgbClr val="002060"/>
                          </a:solidFill>
                          <a:latin typeface="Verdana"/>
                          <a:cs typeface="Verdana"/>
                        </a:rPr>
                        <a:t> </a:t>
                      </a:r>
                      <a:r>
                        <a:rPr sz="1600" dirty="0">
                          <a:solidFill>
                            <a:srgbClr val="002060"/>
                          </a:solidFill>
                          <a:latin typeface="Verdana"/>
                          <a:cs typeface="Verdana"/>
                        </a:rPr>
                        <a:t>gli</a:t>
                      </a:r>
                      <a:r>
                        <a:rPr sz="1600" spc="-5" dirty="0">
                          <a:solidFill>
                            <a:srgbClr val="002060"/>
                          </a:solidFill>
                          <a:latin typeface="Verdana"/>
                          <a:cs typeface="Verdana"/>
                        </a:rPr>
                        <a:t> </a:t>
                      </a:r>
                      <a:r>
                        <a:rPr sz="1600" dirty="0">
                          <a:solidFill>
                            <a:srgbClr val="002060"/>
                          </a:solidFill>
                          <a:latin typeface="Verdana"/>
                          <a:cs typeface="Verdana"/>
                        </a:rPr>
                        <a:t>esercizi</a:t>
                      </a:r>
                      <a:r>
                        <a:rPr sz="1600" spc="-5" dirty="0">
                          <a:solidFill>
                            <a:srgbClr val="002060"/>
                          </a:solidFill>
                          <a:latin typeface="Verdana"/>
                          <a:cs typeface="Verdana"/>
                        </a:rPr>
                        <a:t> </a:t>
                      </a:r>
                      <a:r>
                        <a:rPr sz="1600" dirty="0">
                          <a:solidFill>
                            <a:srgbClr val="002060"/>
                          </a:solidFill>
                          <a:latin typeface="Verdana"/>
                          <a:cs typeface="Verdana"/>
                        </a:rPr>
                        <a:t>somminist</a:t>
                      </a:r>
                      <a:r>
                        <a:rPr sz="1600" spc="-35" dirty="0">
                          <a:solidFill>
                            <a:srgbClr val="002060"/>
                          </a:solidFill>
                          <a:latin typeface="Verdana"/>
                          <a:cs typeface="Verdana"/>
                        </a:rPr>
                        <a:t>r</a:t>
                      </a:r>
                      <a:r>
                        <a:rPr sz="1600" dirty="0">
                          <a:solidFill>
                            <a:srgbClr val="002060"/>
                          </a:solidFill>
                          <a:latin typeface="Verdana"/>
                          <a:cs typeface="Verdana"/>
                        </a:rPr>
                        <a:t>ando</a:t>
                      </a:r>
                      <a:r>
                        <a:rPr sz="1600" spc="-5" dirty="0">
                          <a:solidFill>
                            <a:srgbClr val="002060"/>
                          </a:solidFill>
                          <a:latin typeface="Verdana"/>
                          <a:cs typeface="Verdana"/>
                        </a:rPr>
                        <a:t> </a:t>
                      </a:r>
                      <a:r>
                        <a:rPr sz="1600" dirty="0">
                          <a:solidFill>
                            <a:srgbClr val="002060"/>
                          </a:solidFill>
                          <a:latin typeface="Verdana"/>
                          <a:cs typeface="Verdana"/>
                        </a:rPr>
                        <a:t>pr</a:t>
                      </a:r>
                      <a:r>
                        <a:rPr sz="1600" spc="-15" dirty="0">
                          <a:solidFill>
                            <a:srgbClr val="002060"/>
                          </a:solidFill>
                          <a:latin typeface="Verdana"/>
                          <a:cs typeface="Verdana"/>
                        </a:rPr>
                        <a:t>o</a:t>
                      </a:r>
                      <a:r>
                        <a:rPr sz="1600" spc="-20" dirty="0">
                          <a:solidFill>
                            <a:srgbClr val="002060"/>
                          </a:solidFill>
                          <a:latin typeface="Verdana"/>
                          <a:cs typeface="Verdana"/>
                        </a:rPr>
                        <a:t>v</a:t>
                      </a:r>
                      <a:r>
                        <a:rPr sz="1600" dirty="0">
                          <a:solidFill>
                            <a:srgbClr val="002060"/>
                          </a:solidFill>
                          <a:latin typeface="Verdana"/>
                          <a:cs typeface="Verdana"/>
                        </a:rPr>
                        <a:t>e </a:t>
                      </a:r>
                      <a:r>
                        <a:rPr sz="1600" dirty="0" err="1" smtClean="0">
                          <a:solidFill>
                            <a:srgbClr val="002060"/>
                          </a:solidFill>
                          <a:latin typeface="Verdana"/>
                          <a:cs typeface="Verdana"/>
                        </a:rPr>
                        <a:t>equipollenti</a:t>
                      </a:r>
                      <a:endParaRPr lang="it-IT" sz="1600" dirty="0" smtClean="0">
                        <a:solidFill>
                          <a:srgbClr val="002060"/>
                        </a:solidFill>
                        <a:latin typeface="Verdana"/>
                        <a:cs typeface="Verdana"/>
                      </a:endParaRPr>
                    </a:p>
                    <a:p>
                      <a:pPr marL="85090" marR="196215">
                        <a:lnSpc>
                          <a:spcPts val="2200"/>
                        </a:lnSpc>
                        <a:spcBef>
                          <a:spcPts val="10"/>
                        </a:spcBef>
                        <a:buFont typeface="Arial"/>
                        <a:buChar char="•"/>
                        <a:tabLst>
                          <a:tab pos="245745" algn="l"/>
                        </a:tabLst>
                      </a:pPr>
                      <a:endParaRPr sz="1600" dirty="0">
                        <a:solidFill>
                          <a:srgbClr val="002060"/>
                        </a:solidFill>
                        <a:latin typeface="Verdana"/>
                        <a:cs typeface="Verdana"/>
                      </a:endParaRPr>
                    </a:p>
                    <a:p>
                      <a:pPr marL="85090" marR="335915">
                        <a:lnSpc>
                          <a:spcPts val="2100"/>
                        </a:lnSpc>
                        <a:spcBef>
                          <a:spcPts val="80"/>
                        </a:spcBef>
                        <a:buFont typeface="Arial"/>
                        <a:buChar char="•"/>
                        <a:tabLst>
                          <a:tab pos="245745" algn="l"/>
                        </a:tabLst>
                      </a:pPr>
                      <a:r>
                        <a:rPr sz="1600" dirty="0">
                          <a:solidFill>
                            <a:srgbClr val="002060"/>
                          </a:solidFill>
                          <a:latin typeface="Verdana"/>
                          <a:cs typeface="Verdana"/>
                        </a:rPr>
                        <a:t>Evitare</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s</a:t>
                      </a:r>
                      <a:r>
                        <a:rPr sz="1600" spc="-20" dirty="0">
                          <a:solidFill>
                            <a:srgbClr val="002060"/>
                          </a:solidFill>
                          <a:latin typeface="Verdana"/>
                          <a:cs typeface="Verdana"/>
                        </a:rPr>
                        <a:t>v</a:t>
                      </a:r>
                      <a:r>
                        <a:rPr sz="1600" dirty="0">
                          <a:solidFill>
                            <a:srgbClr val="002060"/>
                          </a:solidFill>
                          <a:latin typeface="Verdana"/>
                          <a:cs typeface="Verdana"/>
                        </a:rPr>
                        <a:t>olgere</a:t>
                      </a:r>
                      <a:r>
                        <a:rPr sz="1600" spc="-5" dirty="0">
                          <a:solidFill>
                            <a:srgbClr val="002060"/>
                          </a:solidFill>
                          <a:latin typeface="Verdana"/>
                          <a:cs typeface="Verdana"/>
                        </a:rPr>
                        <a:t> </a:t>
                      </a:r>
                      <a:r>
                        <a:rPr sz="1600" dirty="0">
                          <a:solidFill>
                            <a:srgbClr val="002060"/>
                          </a:solidFill>
                          <a:latin typeface="Verdana"/>
                          <a:cs typeface="Verdana"/>
                        </a:rPr>
                        <a:t>pr</a:t>
                      </a:r>
                      <a:r>
                        <a:rPr sz="1600" spc="-15" dirty="0">
                          <a:solidFill>
                            <a:srgbClr val="002060"/>
                          </a:solidFill>
                          <a:latin typeface="Verdana"/>
                          <a:cs typeface="Verdana"/>
                        </a:rPr>
                        <a:t>o</a:t>
                      </a:r>
                      <a:r>
                        <a:rPr sz="1600" spc="-20" dirty="0">
                          <a:solidFill>
                            <a:srgbClr val="002060"/>
                          </a:solidFill>
                          <a:latin typeface="Verdana"/>
                          <a:cs typeface="Verdana"/>
                        </a:rPr>
                        <a:t>v</a:t>
                      </a:r>
                      <a:r>
                        <a:rPr sz="1600" dirty="0">
                          <a:solidFill>
                            <a:srgbClr val="002060"/>
                          </a:solidFill>
                          <a:latin typeface="Verdana"/>
                          <a:cs typeface="Verdana"/>
                        </a:rPr>
                        <a:t>e</a:t>
                      </a:r>
                      <a:r>
                        <a:rPr sz="1600" spc="-5" dirty="0">
                          <a:solidFill>
                            <a:srgbClr val="002060"/>
                          </a:solidFill>
                          <a:latin typeface="Verdana"/>
                          <a:cs typeface="Verdana"/>
                        </a:rPr>
                        <a:t> </a:t>
                      </a:r>
                      <a:r>
                        <a:rPr sz="1600" dirty="0">
                          <a:solidFill>
                            <a:srgbClr val="002060"/>
                          </a:solidFill>
                          <a:latin typeface="Verdana"/>
                          <a:cs typeface="Verdana"/>
                        </a:rPr>
                        <a:t>scritte</a:t>
                      </a:r>
                      <a:r>
                        <a:rPr sz="1600" spc="-5" dirty="0">
                          <a:solidFill>
                            <a:srgbClr val="002060"/>
                          </a:solidFill>
                          <a:latin typeface="Verdana"/>
                          <a:cs typeface="Verdana"/>
                        </a:rPr>
                        <a:t> </a:t>
                      </a:r>
                      <a:r>
                        <a:rPr sz="1600" dirty="0">
                          <a:solidFill>
                            <a:srgbClr val="002060"/>
                          </a:solidFill>
                          <a:latin typeface="Verdana"/>
                          <a:cs typeface="Verdana"/>
                        </a:rPr>
                        <a:t>per </a:t>
                      </a:r>
                      <a:r>
                        <a:rPr sz="1600" spc="-35" dirty="0">
                          <a:solidFill>
                            <a:srgbClr val="002060"/>
                          </a:solidFill>
                          <a:latin typeface="Verdana"/>
                          <a:cs typeface="Verdana"/>
                        </a:rPr>
                        <a:t>v</a:t>
                      </a:r>
                      <a:r>
                        <a:rPr sz="1600" dirty="0">
                          <a:solidFill>
                            <a:srgbClr val="002060"/>
                          </a:solidFill>
                          <a:latin typeface="Verdana"/>
                          <a:cs typeface="Verdana"/>
                        </a:rPr>
                        <a:t>alutare</a:t>
                      </a:r>
                      <a:r>
                        <a:rPr sz="1600" spc="-5" dirty="0">
                          <a:solidFill>
                            <a:srgbClr val="002060"/>
                          </a:solidFill>
                          <a:latin typeface="Verdana"/>
                          <a:cs typeface="Verdana"/>
                        </a:rPr>
                        <a:t> </a:t>
                      </a:r>
                      <a:r>
                        <a:rPr sz="1600" dirty="0">
                          <a:solidFill>
                            <a:srgbClr val="002060"/>
                          </a:solidFill>
                          <a:latin typeface="Verdana"/>
                          <a:cs typeface="Verdana"/>
                        </a:rPr>
                        <a:t>le</a:t>
                      </a:r>
                      <a:r>
                        <a:rPr sz="1600" spc="-5" dirty="0">
                          <a:solidFill>
                            <a:srgbClr val="002060"/>
                          </a:solidFill>
                          <a:latin typeface="Verdana"/>
                          <a:cs typeface="Verdana"/>
                        </a:rPr>
                        <a:t> </a:t>
                      </a:r>
                      <a:r>
                        <a:rPr sz="1600" dirty="0">
                          <a:solidFill>
                            <a:srgbClr val="002060"/>
                          </a:solidFill>
                          <a:latin typeface="Verdana"/>
                          <a:cs typeface="Verdana"/>
                        </a:rPr>
                        <a:t>materie</a:t>
                      </a:r>
                      <a:r>
                        <a:rPr sz="1600" spc="-5" dirty="0">
                          <a:solidFill>
                            <a:srgbClr val="002060"/>
                          </a:solidFill>
                          <a:latin typeface="Verdana"/>
                          <a:cs typeface="Verdana"/>
                        </a:rPr>
                        <a:t> </a:t>
                      </a:r>
                      <a:r>
                        <a:rPr sz="1600" dirty="0">
                          <a:solidFill>
                            <a:srgbClr val="002060"/>
                          </a:solidFill>
                          <a:latin typeface="Verdana"/>
                          <a:cs typeface="Verdana"/>
                        </a:rPr>
                        <a:t>o</a:t>
                      </a:r>
                      <a:r>
                        <a:rPr sz="1600" spc="-35" dirty="0">
                          <a:solidFill>
                            <a:srgbClr val="002060"/>
                          </a:solidFill>
                          <a:latin typeface="Verdana"/>
                          <a:cs typeface="Verdana"/>
                        </a:rPr>
                        <a:t>r</a:t>
                      </a:r>
                      <a:r>
                        <a:rPr sz="1600" dirty="0">
                          <a:solidFill>
                            <a:srgbClr val="002060"/>
                          </a:solidFill>
                          <a:latin typeface="Verdana"/>
                          <a:cs typeface="Verdana"/>
                        </a:rPr>
                        <a:t>ali</a:t>
                      </a:r>
                      <a:r>
                        <a:rPr sz="1600" spc="-5" dirty="0">
                          <a:solidFill>
                            <a:srgbClr val="002060"/>
                          </a:solidFill>
                          <a:latin typeface="Verdana"/>
                          <a:cs typeface="Verdana"/>
                        </a:rPr>
                        <a:t> </a:t>
                      </a:r>
                      <a:r>
                        <a:rPr sz="1600" dirty="0">
                          <a:solidFill>
                            <a:srgbClr val="002060"/>
                          </a:solidFill>
                          <a:latin typeface="Verdana"/>
                          <a:cs typeface="Verdana"/>
                        </a:rPr>
                        <a:t>e,</a:t>
                      </a:r>
                      <a:r>
                        <a:rPr sz="1600" spc="-5" dirty="0">
                          <a:solidFill>
                            <a:srgbClr val="002060"/>
                          </a:solidFill>
                          <a:latin typeface="Verdana"/>
                          <a:cs typeface="Verdana"/>
                        </a:rPr>
                        <a:t> </a:t>
                      </a:r>
                      <a:r>
                        <a:rPr sz="1600" dirty="0" err="1">
                          <a:solidFill>
                            <a:srgbClr val="002060"/>
                          </a:solidFill>
                          <a:latin typeface="Verdana"/>
                          <a:cs typeface="Verdana"/>
                        </a:rPr>
                        <a:t>du</a:t>
                      </a:r>
                      <a:r>
                        <a:rPr sz="1600" spc="-35" dirty="0" err="1">
                          <a:solidFill>
                            <a:srgbClr val="002060"/>
                          </a:solidFill>
                          <a:latin typeface="Verdana"/>
                          <a:cs typeface="Verdana"/>
                        </a:rPr>
                        <a:t>r</a:t>
                      </a:r>
                      <a:r>
                        <a:rPr sz="1600" dirty="0" err="1">
                          <a:solidFill>
                            <a:srgbClr val="002060"/>
                          </a:solidFill>
                          <a:latin typeface="Verdana"/>
                          <a:cs typeface="Verdana"/>
                        </a:rPr>
                        <a:t>ante</a:t>
                      </a:r>
                      <a:r>
                        <a:rPr sz="1600" spc="-5" dirty="0">
                          <a:solidFill>
                            <a:srgbClr val="002060"/>
                          </a:solidFill>
                          <a:latin typeface="Verdana"/>
                          <a:cs typeface="Verdana"/>
                        </a:rPr>
                        <a:t> </a:t>
                      </a:r>
                      <a:r>
                        <a:rPr sz="1600" dirty="0" smtClean="0">
                          <a:solidFill>
                            <a:srgbClr val="002060"/>
                          </a:solidFill>
                          <a:latin typeface="Verdana"/>
                          <a:cs typeface="Verdana"/>
                        </a:rPr>
                        <a:t>le</a:t>
                      </a:r>
                      <a:r>
                        <a:rPr lang="it-IT" sz="1600" baseline="0" dirty="0" smtClean="0">
                          <a:solidFill>
                            <a:srgbClr val="002060"/>
                          </a:solidFill>
                          <a:latin typeface="Verdana"/>
                          <a:cs typeface="Verdana"/>
                        </a:rPr>
                        <a:t> </a:t>
                      </a:r>
                      <a:r>
                        <a:rPr sz="1600" dirty="0" err="1" smtClean="0">
                          <a:solidFill>
                            <a:srgbClr val="002060"/>
                          </a:solidFill>
                          <a:latin typeface="Verdana"/>
                          <a:cs typeface="Verdana"/>
                        </a:rPr>
                        <a:t>interrogazioni</a:t>
                      </a:r>
                      <a:r>
                        <a:rPr sz="1600" dirty="0">
                          <a:solidFill>
                            <a:srgbClr val="002060"/>
                          </a:solidFill>
                          <a:latin typeface="Verdana"/>
                          <a:cs typeface="Verdana"/>
                        </a:rPr>
                        <a:t>,</a:t>
                      </a:r>
                      <a:r>
                        <a:rPr sz="1600" spc="-5" dirty="0">
                          <a:solidFill>
                            <a:srgbClr val="002060"/>
                          </a:solidFill>
                          <a:latin typeface="Verdana"/>
                          <a:cs typeface="Verdana"/>
                        </a:rPr>
                        <a:t> </a:t>
                      </a:r>
                      <a:r>
                        <a:rPr sz="1600" dirty="0">
                          <a:solidFill>
                            <a:srgbClr val="002060"/>
                          </a:solidFill>
                          <a:latin typeface="Verdana"/>
                          <a:cs typeface="Verdana"/>
                        </a:rPr>
                        <a:t>consentire</a:t>
                      </a:r>
                      <a:r>
                        <a:rPr sz="1600" spc="-5" dirty="0">
                          <a:solidFill>
                            <a:srgbClr val="002060"/>
                          </a:solidFill>
                          <a:latin typeface="Verdana"/>
                          <a:cs typeface="Verdana"/>
                        </a:rPr>
                        <a:t> </a:t>
                      </a:r>
                      <a:r>
                        <a:rPr sz="1600" dirty="0">
                          <a:solidFill>
                            <a:srgbClr val="002060"/>
                          </a:solidFill>
                          <a:latin typeface="Verdana"/>
                          <a:cs typeface="Verdana"/>
                        </a:rPr>
                        <a:t>l’uso</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schemi, </a:t>
                      </a:r>
                      <a:r>
                        <a:rPr sz="1600" dirty="0" err="1" smtClean="0">
                          <a:solidFill>
                            <a:srgbClr val="002060"/>
                          </a:solidFill>
                          <a:latin typeface="Verdana"/>
                          <a:cs typeface="Verdana"/>
                        </a:rPr>
                        <a:t>formulari</a:t>
                      </a:r>
                      <a:r>
                        <a:rPr sz="1600" dirty="0" smtClean="0">
                          <a:solidFill>
                            <a:srgbClr val="002060"/>
                          </a:solidFill>
                          <a:latin typeface="Verdana"/>
                          <a:cs typeface="Verdana"/>
                        </a:rPr>
                        <a:t>,</a:t>
                      </a:r>
                      <a:r>
                        <a:rPr lang="it-IT" sz="1600" spc="-5" baseline="0" dirty="0" smtClean="0">
                          <a:solidFill>
                            <a:srgbClr val="002060"/>
                          </a:solidFill>
                          <a:latin typeface="Verdana"/>
                          <a:cs typeface="Verdana"/>
                        </a:rPr>
                        <a:t> </a:t>
                      </a:r>
                      <a:r>
                        <a:rPr sz="1600" err="1" smtClean="0">
                          <a:solidFill>
                            <a:srgbClr val="002060"/>
                          </a:solidFill>
                          <a:latin typeface="Verdana"/>
                          <a:cs typeface="Verdana"/>
                        </a:rPr>
                        <a:t>calcolatrice</a:t>
                      </a:r>
                      <a:r>
                        <a:rPr sz="1600" smtClean="0">
                          <a:solidFill>
                            <a:srgbClr val="002060"/>
                          </a:solidFill>
                          <a:latin typeface="Verdana"/>
                          <a:cs typeface="Verdana"/>
                        </a:rPr>
                        <a:t>.</a:t>
                      </a:r>
                      <a:endParaRPr lang="it-IT" sz="1600" dirty="0" smtClean="0">
                        <a:solidFill>
                          <a:srgbClr val="002060"/>
                        </a:solidFill>
                        <a:latin typeface="Verdana"/>
                        <a:cs typeface="Verdana"/>
                      </a:endParaRPr>
                    </a:p>
                  </a:txBody>
                  <a:tcPr marL="0" marR="0" marT="0" marB="0">
                    <a:lnL w="12699">
                      <a:solidFill>
                        <a:srgbClr val="FFFFFF"/>
                      </a:solidFill>
                      <a:prstDash val="solid"/>
                    </a:lnL>
                    <a:lnR w="12699">
                      <a:solidFill>
                        <a:srgbClr val="FFFFFF"/>
                      </a:solidFill>
                      <a:prstDash val="solid"/>
                    </a:lnR>
                    <a:lnT w="38099">
                      <a:solidFill>
                        <a:srgbClr val="FFFFFF"/>
                      </a:solidFill>
                      <a:prstDash val="solid"/>
                    </a:lnT>
                    <a:lnB w="12699">
                      <a:solidFill>
                        <a:srgbClr val="FFFFFF"/>
                      </a:solidFill>
                      <a:prstDash val="solid"/>
                    </a:lnB>
                    <a:solidFill>
                      <a:srgbClr val="D6EFF0"/>
                    </a:solidFill>
                  </a:tcPr>
                </a:tc>
              </a:tr>
              <a:tr h="1829446">
                <a:tc>
                  <a:txBody>
                    <a:bodyPr/>
                    <a:lstStyle/>
                    <a:p>
                      <a:pPr marL="118110" marR="104139" algn="ctr">
                        <a:lnSpc>
                          <a:spcPct val="111400"/>
                        </a:lnSpc>
                      </a:pPr>
                      <a:r>
                        <a:rPr sz="1600" b="1" dirty="0">
                          <a:solidFill>
                            <a:srgbClr val="FF0000"/>
                          </a:solidFill>
                          <a:latin typeface="Verdana"/>
                          <a:cs typeface="Verdana"/>
                        </a:rPr>
                        <a:t>D</a:t>
                      </a:r>
                      <a:r>
                        <a:rPr sz="1300" b="1" dirty="0">
                          <a:solidFill>
                            <a:srgbClr val="FF0000"/>
                          </a:solidFill>
                          <a:latin typeface="Verdana"/>
                          <a:cs typeface="Verdana"/>
                        </a:rPr>
                        <a:t>IFFICOLTÀ</a:t>
                      </a:r>
                      <a:r>
                        <a:rPr sz="1300" b="1" spc="135" dirty="0">
                          <a:solidFill>
                            <a:srgbClr val="FF0000"/>
                          </a:solidFill>
                          <a:latin typeface="Verdana"/>
                          <a:cs typeface="Verdana"/>
                        </a:rPr>
                        <a:t> </a:t>
                      </a:r>
                      <a:r>
                        <a:rPr sz="1300" b="1" dirty="0">
                          <a:solidFill>
                            <a:srgbClr val="FF0000"/>
                          </a:solidFill>
                          <a:latin typeface="Verdana"/>
                          <a:cs typeface="Verdana"/>
                        </a:rPr>
                        <a:t>NEI</a:t>
                      </a:r>
                      <a:r>
                        <a:rPr sz="1300" b="1" spc="135" dirty="0">
                          <a:solidFill>
                            <a:srgbClr val="FF0000"/>
                          </a:solidFill>
                          <a:latin typeface="Verdana"/>
                          <a:cs typeface="Verdana"/>
                        </a:rPr>
                        <a:t> </a:t>
                      </a:r>
                      <a:r>
                        <a:rPr sz="1300" b="1" dirty="0">
                          <a:solidFill>
                            <a:srgbClr val="FF0000"/>
                          </a:solidFill>
                          <a:latin typeface="Verdana"/>
                          <a:cs typeface="Verdana"/>
                        </a:rPr>
                        <a:t>PROCESSI</a:t>
                      </a:r>
                      <a:r>
                        <a:rPr sz="1300" b="1" spc="135" dirty="0">
                          <a:solidFill>
                            <a:srgbClr val="FF0000"/>
                          </a:solidFill>
                          <a:latin typeface="Verdana"/>
                          <a:cs typeface="Verdana"/>
                        </a:rPr>
                        <a:t> </a:t>
                      </a:r>
                      <a:r>
                        <a:rPr sz="1300" b="1" dirty="0">
                          <a:solidFill>
                            <a:srgbClr val="FF0000"/>
                          </a:solidFill>
                          <a:latin typeface="Verdana"/>
                          <a:cs typeface="Verdana"/>
                        </a:rPr>
                        <a:t>DI AUTOMATIZZAZIONE</a:t>
                      </a:r>
                      <a:r>
                        <a:rPr sz="1300" b="1" spc="135" dirty="0">
                          <a:solidFill>
                            <a:srgbClr val="FF0000"/>
                          </a:solidFill>
                          <a:latin typeface="Verdana"/>
                          <a:cs typeface="Verdana"/>
                        </a:rPr>
                        <a:t> </a:t>
                      </a:r>
                      <a:r>
                        <a:rPr sz="1300" b="1" dirty="0">
                          <a:solidFill>
                            <a:srgbClr val="FF0000"/>
                          </a:solidFill>
                          <a:latin typeface="Verdana"/>
                          <a:cs typeface="Verdana"/>
                        </a:rPr>
                        <a:t>DELLA LETTURA</a:t>
                      </a:r>
                      <a:r>
                        <a:rPr sz="1600" b="1" dirty="0">
                          <a:solidFill>
                            <a:srgbClr val="FF0000"/>
                          </a:solidFill>
                          <a:latin typeface="Verdana"/>
                          <a:cs typeface="Verdana"/>
                        </a:rPr>
                        <a:t>/</a:t>
                      </a:r>
                      <a:r>
                        <a:rPr sz="1300" b="1" dirty="0">
                          <a:solidFill>
                            <a:srgbClr val="FF0000"/>
                          </a:solidFill>
                          <a:latin typeface="Verdana"/>
                          <a:cs typeface="Verdana"/>
                        </a:rPr>
                        <a:t>SCRITTURA</a:t>
                      </a:r>
                      <a:endParaRPr sz="1300" dirty="0">
                        <a:solidFill>
                          <a:srgbClr val="FF0000"/>
                        </a:solidFill>
                        <a:latin typeface="Verdana"/>
                        <a:cs typeface="Verdana"/>
                      </a:endParaRPr>
                    </a:p>
                    <a:p>
                      <a:pPr marL="5715" algn="ctr">
                        <a:lnSpc>
                          <a:spcPts val="2100"/>
                        </a:lnSpc>
                      </a:pPr>
                      <a:r>
                        <a:rPr sz="1600" dirty="0">
                          <a:solidFill>
                            <a:srgbClr val="FF0000"/>
                          </a:solidFill>
                          <a:latin typeface="Verdana"/>
                          <a:cs typeface="Verdana"/>
                        </a:rPr>
                        <a:t>(difficoltà/impossibilità</a:t>
                      </a:r>
                      <a:r>
                        <a:rPr sz="1600" spc="-5" dirty="0">
                          <a:solidFill>
                            <a:srgbClr val="FF0000"/>
                          </a:solidFill>
                          <a:latin typeface="Verdana"/>
                          <a:cs typeface="Verdana"/>
                        </a:rPr>
                        <a:t> </a:t>
                      </a:r>
                      <a:r>
                        <a:rPr sz="1600" dirty="0">
                          <a:solidFill>
                            <a:srgbClr val="FF0000"/>
                          </a:solidFill>
                          <a:latin typeface="Verdana"/>
                          <a:cs typeface="Verdana"/>
                        </a:rPr>
                        <a:t>di</a:t>
                      </a:r>
                    </a:p>
                    <a:p>
                      <a:pPr marL="118110" marR="104139" algn="ctr">
                        <a:lnSpc>
                          <a:spcPts val="2100"/>
                        </a:lnSpc>
                        <a:spcBef>
                          <a:spcPts val="160"/>
                        </a:spcBef>
                      </a:pPr>
                      <a:r>
                        <a:rPr sz="1600" dirty="0">
                          <a:solidFill>
                            <a:srgbClr val="FF0000"/>
                          </a:solidFill>
                          <a:latin typeface="Verdana"/>
                          <a:cs typeface="Verdana"/>
                        </a:rPr>
                        <a:t>eseguire</a:t>
                      </a:r>
                      <a:r>
                        <a:rPr sz="1600" spc="-5" dirty="0">
                          <a:solidFill>
                            <a:srgbClr val="FF0000"/>
                          </a:solidFill>
                          <a:latin typeface="Verdana"/>
                          <a:cs typeface="Verdana"/>
                        </a:rPr>
                        <a:t> </a:t>
                      </a:r>
                      <a:r>
                        <a:rPr sz="1600" dirty="0">
                          <a:solidFill>
                            <a:srgbClr val="FF0000"/>
                          </a:solidFill>
                          <a:latin typeface="Verdana"/>
                          <a:cs typeface="Verdana"/>
                        </a:rPr>
                        <a:t>nello</a:t>
                      </a:r>
                      <a:r>
                        <a:rPr sz="1600" spc="-5" dirty="0">
                          <a:solidFill>
                            <a:srgbClr val="FF0000"/>
                          </a:solidFill>
                          <a:latin typeface="Verdana"/>
                          <a:cs typeface="Verdana"/>
                        </a:rPr>
                        <a:t> </a:t>
                      </a:r>
                      <a:r>
                        <a:rPr sz="1600" dirty="0">
                          <a:solidFill>
                            <a:srgbClr val="FF0000"/>
                          </a:solidFill>
                          <a:latin typeface="Verdana"/>
                          <a:cs typeface="Verdana"/>
                        </a:rPr>
                        <a:t>stesso</a:t>
                      </a:r>
                      <a:r>
                        <a:rPr sz="1600" spc="-5" dirty="0">
                          <a:solidFill>
                            <a:srgbClr val="FF0000"/>
                          </a:solidFill>
                          <a:latin typeface="Verdana"/>
                          <a:cs typeface="Verdana"/>
                        </a:rPr>
                        <a:t> </a:t>
                      </a:r>
                      <a:r>
                        <a:rPr sz="1600" dirty="0">
                          <a:solidFill>
                            <a:srgbClr val="FF0000"/>
                          </a:solidFill>
                          <a:latin typeface="Verdana"/>
                          <a:cs typeface="Verdana"/>
                        </a:rPr>
                        <a:t>tempo due</a:t>
                      </a:r>
                      <a:r>
                        <a:rPr sz="1600" spc="-5" dirty="0">
                          <a:solidFill>
                            <a:srgbClr val="FF0000"/>
                          </a:solidFill>
                          <a:latin typeface="Verdana"/>
                          <a:cs typeface="Verdana"/>
                        </a:rPr>
                        <a:t> </a:t>
                      </a:r>
                      <a:r>
                        <a:rPr sz="1600" dirty="0">
                          <a:solidFill>
                            <a:srgbClr val="FF0000"/>
                          </a:solidFill>
                          <a:latin typeface="Verdana"/>
                          <a:cs typeface="Verdana"/>
                        </a:rPr>
                        <a:t>procedimenti)</a:t>
                      </a: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ECF8F8"/>
                    </a:solidFill>
                  </a:tcPr>
                </a:tc>
                <a:tc>
                  <a:txBody>
                    <a:bodyPr/>
                    <a:lstStyle/>
                    <a:p>
                      <a:pPr marL="84455" marR="152400">
                        <a:lnSpc>
                          <a:spcPct val="99500"/>
                        </a:lnSpc>
                      </a:pPr>
                      <a:r>
                        <a:rPr sz="1600" dirty="0">
                          <a:solidFill>
                            <a:srgbClr val="FF0000"/>
                          </a:solidFill>
                          <a:latin typeface="Arial"/>
                          <a:cs typeface="Arial"/>
                        </a:rPr>
                        <a:t>•</a:t>
                      </a:r>
                      <a:r>
                        <a:rPr sz="1600" dirty="0">
                          <a:solidFill>
                            <a:srgbClr val="FF0000"/>
                          </a:solidFill>
                          <a:latin typeface="Verdana"/>
                          <a:cs typeface="Verdana"/>
                        </a:rPr>
                        <a:t>Evitare</a:t>
                      </a:r>
                      <a:r>
                        <a:rPr sz="1600" spc="-5" dirty="0">
                          <a:solidFill>
                            <a:srgbClr val="FF0000"/>
                          </a:solidFill>
                          <a:latin typeface="Verdana"/>
                          <a:cs typeface="Verdana"/>
                        </a:rPr>
                        <a:t> </a:t>
                      </a:r>
                      <a:r>
                        <a:rPr sz="1600" dirty="0">
                          <a:solidFill>
                            <a:srgbClr val="FF0000"/>
                          </a:solidFill>
                          <a:latin typeface="Verdana"/>
                          <a:cs typeface="Verdana"/>
                        </a:rPr>
                        <a:t>di</a:t>
                      </a:r>
                      <a:r>
                        <a:rPr sz="1600" spc="-5" dirty="0">
                          <a:solidFill>
                            <a:srgbClr val="FF0000"/>
                          </a:solidFill>
                          <a:latin typeface="Verdana"/>
                          <a:cs typeface="Verdana"/>
                        </a:rPr>
                        <a:t> </a:t>
                      </a:r>
                      <a:r>
                        <a:rPr sz="1600" dirty="0">
                          <a:solidFill>
                            <a:srgbClr val="FF0000"/>
                          </a:solidFill>
                          <a:latin typeface="Verdana"/>
                          <a:cs typeface="Verdana"/>
                        </a:rPr>
                        <a:t>far</a:t>
                      </a:r>
                      <a:r>
                        <a:rPr sz="1600" spc="-5" dirty="0">
                          <a:solidFill>
                            <a:srgbClr val="FF0000"/>
                          </a:solidFill>
                          <a:latin typeface="Verdana"/>
                          <a:cs typeface="Verdana"/>
                        </a:rPr>
                        <a:t> </a:t>
                      </a:r>
                      <a:r>
                        <a:rPr sz="1600" dirty="0">
                          <a:solidFill>
                            <a:srgbClr val="FF0000"/>
                          </a:solidFill>
                          <a:latin typeface="Verdana"/>
                          <a:cs typeface="Verdana"/>
                        </a:rPr>
                        <a:t>prendere</a:t>
                      </a:r>
                      <a:r>
                        <a:rPr sz="1600" spc="-5" dirty="0">
                          <a:solidFill>
                            <a:srgbClr val="FF0000"/>
                          </a:solidFill>
                          <a:latin typeface="Verdana"/>
                          <a:cs typeface="Verdana"/>
                        </a:rPr>
                        <a:t> </a:t>
                      </a:r>
                      <a:r>
                        <a:rPr sz="1600" dirty="0">
                          <a:solidFill>
                            <a:srgbClr val="FF0000"/>
                          </a:solidFill>
                          <a:latin typeface="Verdana"/>
                          <a:cs typeface="Verdana"/>
                        </a:rPr>
                        <a:t>appunti</a:t>
                      </a:r>
                      <a:r>
                        <a:rPr sz="1600" spc="-5" dirty="0">
                          <a:solidFill>
                            <a:srgbClr val="FF0000"/>
                          </a:solidFill>
                          <a:latin typeface="Verdana"/>
                          <a:cs typeface="Verdana"/>
                        </a:rPr>
                        <a:t> </a:t>
                      </a:r>
                      <a:r>
                        <a:rPr sz="1600" dirty="0">
                          <a:solidFill>
                            <a:srgbClr val="FF0000"/>
                          </a:solidFill>
                          <a:latin typeface="Verdana"/>
                          <a:cs typeface="Verdana"/>
                        </a:rPr>
                        <a:t>e/o</a:t>
                      </a:r>
                      <a:r>
                        <a:rPr sz="1600" spc="-5" dirty="0">
                          <a:solidFill>
                            <a:srgbClr val="FF0000"/>
                          </a:solidFill>
                          <a:latin typeface="Verdana"/>
                          <a:cs typeface="Verdana"/>
                        </a:rPr>
                        <a:t> </a:t>
                      </a:r>
                      <a:r>
                        <a:rPr sz="1600" dirty="0">
                          <a:solidFill>
                            <a:srgbClr val="FF0000"/>
                          </a:solidFill>
                          <a:latin typeface="Verdana"/>
                          <a:cs typeface="Verdana"/>
                        </a:rPr>
                        <a:t>di</a:t>
                      </a:r>
                      <a:r>
                        <a:rPr sz="1600" spc="-5" dirty="0">
                          <a:solidFill>
                            <a:srgbClr val="FF0000"/>
                          </a:solidFill>
                          <a:latin typeface="Verdana"/>
                          <a:cs typeface="Verdana"/>
                        </a:rPr>
                        <a:t> </a:t>
                      </a:r>
                      <a:r>
                        <a:rPr sz="1600" dirty="0">
                          <a:solidFill>
                            <a:srgbClr val="FF0000"/>
                          </a:solidFill>
                          <a:latin typeface="Verdana"/>
                          <a:cs typeface="Verdana"/>
                        </a:rPr>
                        <a:t>far ricopiare</a:t>
                      </a:r>
                      <a:r>
                        <a:rPr sz="1600" spc="-5" dirty="0">
                          <a:solidFill>
                            <a:srgbClr val="FF0000"/>
                          </a:solidFill>
                          <a:latin typeface="Verdana"/>
                          <a:cs typeface="Verdana"/>
                        </a:rPr>
                        <a:t> </a:t>
                      </a:r>
                      <a:r>
                        <a:rPr sz="1600" dirty="0">
                          <a:solidFill>
                            <a:srgbClr val="FF0000"/>
                          </a:solidFill>
                          <a:latin typeface="Verdana"/>
                          <a:cs typeface="Verdana"/>
                        </a:rPr>
                        <a:t>dalla</a:t>
                      </a:r>
                      <a:r>
                        <a:rPr sz="1600" spc="-5" dirty="0">
                          <a:solidFill>
                            <a:srgbClr val="FF0000"/>
                          </a:solidFill>
                          <a:latin typeface="Verdana"/>
                          <a:cs typeface="Verdana"/>
                        </a:rPr>
                        <a:t> </a:t>
                      </a:r>
                      <a:r>
                        <a:rPr sz="1600" dirty="0">
                          <a:solidFill>
                            <a:srgbClr val="FF0000"/>
                          </a:solidFill>
                          <a:latin typeface="Verdana"/>
                          <a:cs typeface="Verdana"/>
                        </a:rPr>
                        <a:t>l</a:t>
                      </a:r>
                      <a:r>
                        <a:rPr sz="1600" spc="-15" dirty="0">
                          <a:solidFill>
                            <a:srgbClr val="FF0000"/>
                          </a:solidFill>
                          <a:latin typeface="Verdana"/>
                          <a:cs typeface="Verdana"/>
                        </a:rPr>
                        <a:t>a</a:t>
                      </a:r>
                      <a:r>
                        <a:rPr sz="1600" spc="-35" dirty="0">
                          <a:solidFill>
                            <a:srgbClr val="FF0000"/>
                          </a:solidFill>
                          <a:latin typeface="Verdana"/>
                          <a:cs typeface="Verdana"/>
                        </a:rPr>
                        <a:t>v</a:t>
                      </a:r>
                      <a:r>
                        <a:rPr sz="1600" dirty="0">
                          <a:solidFill>
                            <a:srgbClr val="FF0000"/>
                          </a:solidFill>
                          <a:latin typeface="Verdana"/>
                          <a:cs typeface="Verdana"/>
                        </a:rPr>
                        <a:t>agna</a:t>
                      </a:r>
                      <a:r>
                        <a:rPr sz="1600" spc="-5" dirty="0">
                          <a:solidFill>
                            <a:srgbClr val="FF0000"/>
                          </a:solidFill>
                          <a:latin typeface="Verdana"/>
                          <a:cs typeface="Verdana"/>
                        </a:rPr>
                        <a:t> </a:t>
                      </a:r>
                      <a:r>
                        <a:rPr sz="1600" dirty="0">
                          <a:solidFill>
                            <a:srgbClr val="FF0000"/>
                          </a:solidFill>
                          <a:latin typeface="Verdana"/>
                          <a:cs typeface="Verdana"/>
                        </a:rPr>
                        <a:t>e/o</a:t>
                      </a:r>
                      <a:r>
                        <a:rPr sz="1600" spc="-5" dirty="0">
                          <a:solidFill>
                            <a:srgbClr val="FF0000"/>
                          </a:solidFill>
                          <a:latin typeface="Verdana"/>
                          <a:cs typeface="Verdana"/>
                        </a:rPr>
                        <a:t> </a:t>
                      </a:r>
                      <a:r>
                        <a:rPr sz="1600" dirty="0">
                          <a:solidFill>
                            <a:srgbClr val="FF0000"/>
                          </a:solidFill>
                          <a:latin typeface="Verdana"/>
                          <a:cs typeface="Verdana"/>
                        </a:rPr>
                        <a:t>di</a:t>
                      </a:r>
                      <a:r>
                        <a:rPr sz="1600" spc="-5" dirty="0">
                          <a:solidFill>
                            <a:srgbClr val="FF0000"/>
                          </a:solidFill>
                          <a:latin typeface="Verdana"/>
                          <a:cs typeface="Verdana"/>
                        </a:rPr>
                        <a:t> </a:t>
                      </a:r>
                      <a:r>
                        <a:rPr sz="1600" dirty="0">
                          <a:solidFill>
                            <a:srgbClr val="FF0000"/>
                          </a:solidFill>
                          <a:latin typeface="Verdana"/>
                          <a:cs typeface="Verdana"/>
                        </a:rPr>
                        <a:t>scri</a:t>
                      </a:r>
                      <a:r>
                        <a:rPr sz="1600" spc="-20" dirty="0">
                          <a:solidFill>
                            <a:srgbClr val="FF0000"/>
                          </a:solidFill>
                          <a:latin typeface="Verdana"/>
                          <a:cs typeface="Verdana"/>
                        </a:rPr>
                        <a:t>v</a:t>
                      </a:r>
                      <a:r>
                        <a:rPr sz="1600" dirty="0">
                          <a:solidFill>
                            <a:srgbClr val="FF0000"/>
                          </a:solidFill>
                          <a:latin typeface="Verdana"/>
                          <a:cs typeface="Verdana"/>
                        </a:rPr>
                        <a:t>ere</a:t>
                      </a:r>
                      <a:r>
                        <a:rPr sz="1600" spc="-5" dirty="0">
                          <a:solidFill>
                            <a:srgbClr val="FF0000"/>
                          </a:solidFill>
                          <a:latin typeface="Verdana"/>
                          <a:cs typeface="Verdana"/>
                        </a:rPr>
                        <a:t> </a:t>
                      </a:r>
                      <a:r>
                        <a:rPr sz="1600" dirty="0">
                          <a:solidFill>
                            <a:srgbClr val="FF0000"/>
                          </a:solidFill>
                          <a:latin typeface="Verdana"/>
                          <a:cs typeface="Verdana"/>
                        </a:rPr>
                        <a:t>sotto </a:t>
                      </a:r>
                      <a:r>
                        <a:rPr sz="1600" dirty="0" err="1">
                          <a:solidFill>
                            <a:srgbClr val="FF0000"/>
                          </a:solidFill>
                          <a:latin typeface="Verdana"/>
                          <a:cs typeface="Verdana"/>
                        </a:rPr>
                        <a:t>dettatu</a:t>
                      </a:r>
                      <a:r>
                        <a:rPr sz="1600" spc="-35" dirty="0" err="1">
                          <a:solidFill>
                            <a:srgbClr val="FF0000"/>
                          </a:solidFill>
                          <a:latin typeface="Verdana"/>
                          <a:cs typeface="Verdana"/>
                        </a:rPr>
                        <a:t>r</a:t>
                      </a:r>
                      <a:r>
                        <a:rPr sz="1600" dirty="0" err="1">
                          <a:solidFill>
                            <a:srgbClr val="FF0000"/>
                          </a:solidFill>
                          <a:latin typeface="Verdana"/>
                          <a:cs typeface="Verdana"/>
                        </a:rPr>
                        <a:t>a</a:t>
                      </a:r>
                      <a:r>
                        <a:rPr sz="1600" dirty="0" smtClean="0">
                          <a:solidFill>
                            <a:srgbClr val="FF0000"/>
                          </a:solidFill>
                          <a:latin typeface="Verdana"/>
                          <a:cs typeface="Verdana"/>
                        </a:rPr>
                        <a:t>.</a:t>
                      </a:r>
                      <a:endParaRPr lang="it-IT" sz="1600" dirty="0" smtClean="0">
                        <a:solidFill>
                          <a:srgbClr val="FF0000"/>
                        </a:solidFill>
                        <a:latin typeface="Verdana"/>
                        <a:cs typeface="Verdana"/>
                      </a:endParaRPr>
                    </a:p>
                    <a:p>
                      <a:pPr marL="84455">
                        <a:lnSpc>
                          <a:spcPts val="2100"/>
                        </a:lnSpc>
                      </a:pPr>
                      <a:endParaRPr lang="it-IT" sz="1600" dirty="0" smtClean="0">
                        <a:solidFill>
                          <a:srgbClr val="FF0000"/>
                        </a:solidFill>
                        <a:latin typeface="Verdana"/>
                        <a:cs typeface="Verdana"/>
                      </a:endParaRPr>
                    </a:p>
                    <a:p>
                      <a:pPr marL="84455">
                        <a:lnSpc>
                          <a:spcPts val="2100"/>
                        </a:lnSpc>
                      </a:pPr>
                      <a:r>
                        <a:rPr sz="1600" dirty="0" smtClean="0">
                          <a:solidFill>
                            <a:srgbClr val="FF0000"/>
                          </a:solidFill>
                          <a:latin typeface="Arial"/>
                          <a:cs typeface="Arial"/>
                        </a:rPr>
                        <a:t>•</a:t>
                      </a:r>
                      <a:r>
                        <a:rPr sz="1600" dirty="0">
                          <a:solidFill>
                            <a:srgbClr val="FF0000"/>
                          </a:solidFill>
                          <a:latin typeface="Verdana"/>
                          <a:cs typeface="Verdana"/>
                        </a:rPr>
                        <a:t>Consentire</a:t>
                      </a:r>
                      <a:r>
                        <a:rPr sz="1600" spc="-5" dirty="0">
                          <a:solidFill>
                            <a:srgbClr val="FF0000"/>
                          </a:solidFill>
                          <a:latin typeface="Verdana"/>
                          <a:cs typeface="Verdana"/>
                        </a:rPr>
                        <a:t> </a:t>
                      </a:r>
                      <a:r>
                        <a:rPr sz="1600" dirty="0">
                          <a:solidFill>
                            <a:srgbClr val="FF0000"/>
                          </a:solidFill>
                          <a:latin typeface="Verdana"/>
                          <a:cs typeface="Verdana"/>
                        </a:rPr>
                        <a:t>l’uso</a:t>
                      </a:r>
                      <a:r>
                        <a:rPr sz="1600" spc="-5" dirty="0">
                          <a:solidFill>
                            <a:srgbClr val="FF0000"/>
                          </a:solidFill>
                          <a:latin typeface="Verdana"/>
                          <a:cs typeface="Verdana"/>
                        </a:rPr>
                        <a:t> </a:t>
                      </a:r>
                      <a:r>
                        <a:rPr sz="1600" dirty="0">
                          <a:solidFill>
                            <a:srgbClr val="FF0000"/>
                          </a:solidFill>
                          <a:latin typeface="Verdana"/>
                          <a:cs typeface="Verdana"/>
                        </a:rPr>
                        <a:t>di</a:t>
                      </a:r>
                      <a:r>
                        <a:rPr sz="1600" spc="-5" dirty="0">
                          <a:solidFill>
                            <a:srgbClr val="FF0000"/>
                          </a:solidFill>
                          <a:latin typeface="Verdana"/>
                          <a:cs typeface="Verdana"/>
                        </a:rPr>
                        <a:t> </a:t>
                      </a:r>
                      <a:r>
                        <a:rPr sz="1600" dirty="0">
                          <a:solidFill>
                            <a:srgbClr val="FF0000"/>
                          </a:solidFill>
                          <a:latin typeface="Verdana"/>
                          <a:cs typeface="Verdana"/>
                        </a:rPr>
                        <a:t>un</a:t>
                      </a:r>
                      <a:r>
                        <a:rPr sz="1600" spc="-5" dirty="0">
                          <a:solidFill>
                            <a:srgbClr val="FF0000"/>
                          </a:solidFill>
                          <a:latin typeface="Verdana"/>
                          <a:cs typeface="Verdana"/>
                        </a:rPr>
                        <a:t> </a:t>
                      </a:r>
                      <a:r>
                        <a:rPr sz="1600" dirty="0" err="1">
                          <a:solidFill>
                            <a:srgbClr val="FF0000"/>
                          </a:solidFill>
                          <a:latin typeface="Verdana"/>
                          <a:cs typeface="Verdana"/>
                        </a:rPr>
                        <a:t>regist</a:t>
                      </a:r>
                      <a:r>
                        <a:rPr sz="1600" spc="-35" dirty="0" err="1">
                          <a:solidFill>
                            <a:srgbClr val="FF0000"/>
                          </a:solidFill>
                          <a:latin typeface="Verdana"/>
                          <a:cs typeface="Verdana"/>
                        </a:rPr>
                        <a:t>r</a:t>
                      </a:r>
                      <a:r>
                        <a:rPr sz="1600" dirty="0" err="1">
                          <a:solidFill>
                            <a:srgbClr val="FF0000"/>
                          </a:solidFill>
                          <a:latin typeface="Verdana"/>
                          <a:cs typeface="Verdana"/>
                        </a:rPr>
                        <a:t>atore</a:t>
                      </a:r>
                      <a:r>
                        <a:rPr sz="1600" dirty="0" smtClean="0">
                          <a:solidFill>
                            <a:srgbClr val="FF0000"/>
                          </a:solidFill>
                          <a:latin typeface="Verdana"/>
                          <a:cs typeface="Verdana"/>
                        </a:rPr>
                        <a:t>.</a:t>
                      </a:r>
                      <a:endParaRPr sz="1600" dirty="0">
                        <a:solidFill>
                          <a:srgbClr val="FF0000"/>
                        </a:solidFill>
                        <a:latin typeface="Verdana"/>
                        <a:cs typeface="Verdana"/>
                      </a:endParaRPr>
                    </a:p>
                    <a:p>
                      <a:pPr marL="84455" marR="289560">
                        <a:lnSpc>
                          <a:spcPts val="2100"/>
                        </a:lnSpc>
                        <a:spcBef>
                          <a:spcPts val="160"/>
                        </a:spcBef>
                      </a:pPr>
                      <a:r>
                        <a:rPr sz="1600" dirty="0">
                          <a:solidFill>
                            <a:srgbClr val="FF0000"/>
                          </a:solidFill>
                          <a:latin typeface="Arial"/>
                          <a:cs typeface="Arial"/>
                        </a:rPr>
                        <a:t>•</a:t>
                      </a:r>
                      <a:r>
                        <a:rPr sz="1600" dirty="0">
                          <a:solidFill>
                            <a:srgbClr val="FF0000"/>
                          </a:solidFill>
                          <a:latin typeface="Verdana"/>
                          <a:cs typeface="Verdana"/>
                        </a:rPr>
                        <a:t>Consentire</a:t>
                      </a:r>
                      <a:r>
                        <a:rPr sz="1600" spc="-5" dirty="0">
                          <a:solidFill>
                            <a:srgbClr val="FF0000"/>
                          </a:solidFill>
                          <a:latin typeface="Verdana"/>
                          <a:cs typeface="Verdana"/>
                        </a:rPr>
                        <a:t> </a:t>
                      </a:r>
                      <a:r>
                        <a:rPr sz="1600" dirty="0">
                          <a:solidFill>
                            <a:srgbClr val="FF0000"/>
                          </a:solidFill>
                          <a:latin typeface="Verdana"/>
                          <a:cs typeface="Verdana"/>
                        </a:rPr>
                        <a:t>l’uso</a:t>
                      </a:r>
                      <a:r>
                        <a:rPr sz="1600" spc="-5" dirty="0">
                          <a:solidFill>
                            <a:srgbClr val="FF0000"/>
                          </a:solidFill>
                          <a:latin typeface="Verdana"/>
                          <a:cs typeface="Verdana"/>
                        </a:rPr>
                        <a:t> </a:t>
                      </a:r>
                      <a:r>
                        <a:rPr sz="1600" dirty="0">
                          <a:solidFill>
                            <a:srgbClr val="FF0000"/>
                          </a:solidFill>
                          <a:latin typeface="Verdana"/>
                          <a:cs typeface="Verdana"/>
                        </a:rPr>
                        <a:t>di</a:t>
                      </a:r>
                      <a:r>
                        <a:rPr sz="1600" spc="-5" dirty="0">
                          <a:solidFill>
                            <a:srgbClr val="FF0000"/>
                          </a:solidFill>
                          <a:latin typeface="Verdana"/>
                          <a:cs typeface="Verdana"/>
                        </a:rPr>
                        <a:t> </a:t>
                      </a:r>
                      <a:r>
                        <a:rPr sz="1600" dirty="0">
                          <a:solidFill>
                            <a:srgbClr val="FF0000"/>
                          </a:solidFill>
                          <a:latin typeface="Verdana"/>
                          <a:cs typeface="Verdana"/>
                        </a:rPr>
                        <a:t>tabelle/</a:t>
                      </a:r>
                      <a:r>
                        <a:rPr sz="1600" spc="-5" dirty="0">
                          <a:solidFill>
                            <a:srgbClr val="FF0000"/>
                          </a:solidFill>
                          <a:latin typeface="Verdana"/>
                          <a:cs typeface="Verdana"/>
                        </a:rPr>
                        <a:t> </a:t>
                      </a:r>
                      <a:r>
                        <a:rPr sz="1600" dirty="0">
                          <a:solidFill>
                            <a:srgbClr val="FF0000"/>
                          </a:solidFill>
                          <a:latin typeface="Verdana"/>
                          <a:cs typeface="Verdana"/>
                        </a:rPr>
                        <a:t>schemi</a:t>
                      </a:r>
                      <a:r>
                        <a:rPr sz="1600" spc="-5" dirty="0">
                          <a:solidFill>
                            <a:srgbClr val="FF0000"/>
                          </a:solidFill>
                          <a:latin typeface="Verdana"/>
                          <a:cs typeface="Verdana"/>
                        </a:rPr>
                        <a:t> </a:t>
                      </a:r>
                      <a:r>
                        <a:rPr sz="1600" dirty="0">
                          <a:solidFill>
                            <a:srgbClr val="FF0000"/>
                          </a:solidFill>
                          <a:latin typeface="Verdana"/>
                          <a:cs typeface="Verdana"/>
                        </a:rPr>
                        <a:t>di ausilio</a:t>
                      </a:r>
                      <a:r>
                        <a:rPr sz="1600" spc="-5" dirty="0">
                          <a:solidFill>
                            <a:srgbClr val="FF0000"/>
                          </a:solidFill>
                          <a:latin typeface="Verdana"/>
                          <a:cs typeface="Verdana"/>
                        </a:rPr>
                        <a:t> </a:t>
                      </a:r>
                      <a:r>
                        <a:rPr sz="1600" dirty="0">
                          <a:solidFill>
                            <a:srgbClr val="FF0000"/>
                          </a:solidFill>
                          <a:latin typeface="Verdana"/>
                          <a:cs typeface="Verdana"/>
                        </a:rPr>
                        <a:t>nel</a:t>
                      </a:r>
                      <a:r>
                        <a:rPr sz="1600" spc="-5" dirty="0">
                          <a:solidFill>
                            <a:srgbClr val="FF0000"/>
                          </a:solidFill>
                          <a:latin typeface="Verdana"/>
                          <a:cs typeface="Verdana"/>
                        </a:rPr>
                        <a:t> </a:t>
                      </a:r>
                      <a:r>
                        <a:rPr sz="1600" dirty="0" err="1">
                          <a:solidFill>
                            <a:srgbClr val="FF0000"/>
                          </a:solidFill>
                          <a:latin typeface="Verdana"/>
                          <a:cs typeface="Verdana"/>
                        </a:rPr>
                        <a:t>procedimento</a:t>
                      </a:r>
                      <a:r>
                        <a:rPr sz="1600" spc="-5" dirty="0">
                          <a:solidFill>
                            <a:srgbClr val="FF0000"/>
                          </a:solidFill>
                          <a:latin typeface="Verdana"/>
                          <a:cs typeface="Verdana"/>
                        </a:rPr>
                        <a:t> </a:t>
                      </a:r>
                      <a:r>
                        <a:rPr sz="1600" dirty="0" err="1" smtClean="0">
                          <a:solidFill>
                            <a:srgbClr val="FF0000"/>
                          </a:solidFill>
                          <a:latin typeface="Verdana"/>
                          <a:cs typeface="Verdana"/>
                        </a:rPr>
                        <a:t>dell’informazione</a:t>
                      </a:r>
                      <a:endParaRPr lang="it-IT" sz="1600" dirty="0" smtClean="0">
                        <a:solidFill>
                          <a:srgbClr val="FF0000"/>
                        </a:solidFill>
                        <a:latin typeface="Verdana"/>
                        <a:cs typeface="Verdana"/>
                      </a:endParaRPr>
                    </a:p>
                    <a:p>
                      <a:pPr marL="84455" marR="289560">
                        <a:lnSpc>
                          <a:spcPts val="2100"/>
                        </a:lnSpc>
                        <a:spcBef>
                          <a:spcPts val="160"/>
                        </a:spcBef>
                      </a:pPr>
                      <a:endParaRPr sz="1600" dirty="0">
                        <a:solidFill>
                          <a:srgbClr val="FF0000"/>
                        </a:solidFill>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ECF8F8"/>
                    </a:solidFill>
                  </a:tcPr>
                </a:tc>
              </a:tr>
            </a:tbl>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nvGraphicFramePr>
        <p:xfrm>
          <a:off x="751387" y="363972"/>
          <a:ext cx="8099699" cy="6015685"/>
        </p:xfrm>
        <a:graphic>
          <a:graphicData uri="http://schemas.openxmlformats.org/drawingml/2006/table">
            <a:tbl>
              <a:tblPr firstRow="1" bandRow="1">
                <a:tableStyleId>{2D5ABB26-0587-4C30-8999-92F81FD0307C}</a:tableStyleId>
              </a:tblPr>
              <a:tblGrid>
                <a:gridCol w="3155641"/>
                <a:gridCol w="4944058"/>
              </a:tblGrid>
              <a:tr h="804570">
                <a:tc>
                  <a:txBody>
                    <a:bodyPr/>
                    <a:lstStyle/>
                    <a:p>
                      <a:pPr marL="84455" marR="1416050">
                        <a:lnSpc>
                          <a:spcPts val="2100"/>
                        </a:lnSpc>
                      </a:pPr>
                      <a:r>
                        <a:rPr sz="1600" b="1" dirty="0">
                          <a:solidFill>
                            <a:srgbClr val="FFFFFF"/>
                          </a:solidFill>
                          <a:latin typeface="Verdana"/>
                          <a:cs typeface="Verdana"/>
                        </a:rPr>
                        <a:t>TIPOLOGIA</a:t>
                      </a:r>
                      <a:r>
                        <a:rPr sz="1600" b="1" spc="-5" dirty="0">
                          <a:solidFill>
                            <a:srgbClr val="FFFFFF"/>
                          </a:solidFill>
                          <a:latin typeface="Verdana"/>
                          <a:cs typeface="Verdana"/>
                        </a:rPr>
                        <a:t> </a:t>
                      </a:r>
                      <a:r>
                        <a:rPr sz="1600" b="1" dirty="0">
                          <a:solidFill>
                            <a:srgbClr val="FFFFFF"/>
                          </a:solidFill>
                          <a:latin typeface="Verdana"/>
                          <a:cs typeface="Verdana"/>
                        </a:rPr>
                        <a:t>DI DIFFICOLTA’</a:t>
                      </a:r>
                      <a:endParaRPr sz="1600" dirty="0">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38099">
                      <a:solidFill>
                        <a:srgbClr val="FFFFFF"/>
                      </a:solidFill>
                      <a:prstDash val="solid"/>
                    </a:lnB>
                    <a:solidFill>
                      <a:srgbClr val="38D4D6"/>
                    </a:solidFill>
                  </a:tcPr>
                </a:tc>
                <a:tc>
                  <a:txBody>
                    <a:bodyPr/>
                    <a:lstStyle/>
                    <a:p>
                      <a:pPr marL="84455">
                        <a:lnSpc>
                          <a:spcPct val="100000"/>
                        </a:lnSpc>
                      </a:pPr>
                      <a:r>
                        <a:rPr sz="1600" b="1" dirty="0">
                          <a:solidFill>
                            <a:srgbClr val="FFFFFF"/>
                          </a:solidFill>
                          <a:latin typeface="Verdana"/>
                          <a:cs typeface="Verdana"/>
                        </a:rPr>
                        <a:t>INTERVENTO</a:t>
                      </a:r>
                      <a:r>
                        <a:rPr sz="1600" b="1" spc="-5" dirty="0">
                          <a:solidFill>
                            <a:srgbClr val="FFFFFF"/>
                          </a:solidFill>
                          <a:latin typeface="Verdana"/>
                          <a:cs typeface="Verdana"/>
                        </a:rPr>
                        <a:t> </a:t>
                      </a:r>
                      <a:r>
                        <a:rPr sz="1600" b="1" dirty="0">
                          <a:solidFill>
                            <a:srgbClr val="FFFFFF"/>
                          </a:solidFill>
                          <a:latin typeface="Verdana"/>
                          <a:cs typeface="Verdana"/>
                        </a:rPr>
                        <a:t>DI</a:t>
                      </a:r>
                      <a:r>
                        <a:rPr sz="1600" b="1" spc="-5" dirty="0">
                          <a:solidFill>
                            <a:srgbClr val="FFFFFF"/>
                          </a:solidFill>
                          <a:latin typeface="Verdana"/>
                          <a:cs typeface="Verdana"/>
                        </a:rPr>
                        <a:t> </a:t>
                      </a:r>
                      <a:r>
                        <a:rPr sz="1600" b="1" dirty="0">
                          <a:solidFill>
                            <a:srgbClr val="FFFFFF"/>
                          </a:solidFill>
                          <a:latin typeface="Verdana"/>
                          <a:cs typeface="Verdana"/>
                        </a:rPr>
                        <a:t>COMPEN</a:t>
                      </a:r>
                      <a:r>
                        <a:rPr sz="1600" b="1" spc="-5" dirty="0">
                          <a:solidFill>
                            <a:srgbClr val="FFFFFF"/>
                          </a:solidFill>
                          <a:latin typeface="Verdana"/>
                          <a:cs typeface="Verdana"/>
                        </a:rPr>
                        <a:t>SO</a:t>
                      </a:r>
                      <a:r>
                        <a:rPr sz="1600" b="1" dirty="0">
                          <a:solidFill>
                            <a:srgbClr val="FFFFFF"/>
                          </a:solidFill>
                          <a:latin typeface="Verdana"/>
                          <a:cs typeface="Verdana"/>
                        </a:rPr>
                        <a:t>/</a:t>
                      </a:r>
                      <a:r>
                        <a:rPr sz="1600" b="1" spc="-5" dirty="0">
                          <a:solidFill>
                            <a:srgbClr val="FFFFFF"/>
                          </a:solidFill>
                          <a:latin typeface="Verdana"/>
                          <a:cs typeface="Verdana"/>
                        </a:rPr>
                        <a:t>DI</a:t>
                      </a:r>
                      <a:r>
                        <a:rPr sz="1600" b="1" dirty="0">
                          <a:solidFill>
                            <a:srgbClr val="FFFFFF"/>
                          </a:solidFill>
                          <a:latin typeface="Verdana"/>
                          <a:cs typeface="Verdana"/>
                        </a:rPr>
                        <a:t>S</a:t>
                      </a:r>
                      <a:r>
                        <a:rPr sz="1600" b="1" spc="-5" dirty="0">
                          <a:solidFill>
                            <a:srgbClr val="FFFFFF"/>
                          </a:solidFill>
                          <a:latin typeface="Verdana"/>
                          <a:cs typeface="Verdana"/>
                        </a:rPr>
                        <a:t>PEN</a:t>
                      </a:r>
                      <a:r>
                        <a:rPr sz="1600" b="1" dirty="0">
                          <a:solidFill>
                            <a:srgbClr val="FFFFFF"/>
                          </a:solidFill>
                          <a:latin typeface="Verdana"/>
                          <a:cs typeface="Verdana"/>
                        </a:rPr>
                        <a:t>SA</a:t>
                      </a:r>
                      <a:endParaRPr sz="1600">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38099">
                      <a:solidFill>
                        <a:srgbClr val="FFFFFF"/>
                      </a:solidFill>
                      <a:prstDash val="solid"/>
                    </a:lnB>
                    <a:solidFill>
                      <a:srgbClr val="38D4D6"/>
                    </a:solidFill>
                  </a:tcPr>
                </a:tc>
              </a:tr>
              <a:tr h="1915642">
                <a:tc>
                  <a:txBody>
                    <a:bodyPr/>
                    <a:lstStyle/>
                    <a:p>
                      <a:pPr marL="144780" marR="132080" algn="ctr">
                        <a:lnSpc>
                          <a:spcPct val="123300"/>
                        </a:lnSpc>
                      </a:pPr>
                      <a:r>
                        <a:rPr sz="1600" b="1" dirty="0">
                          <a:solidFill>
                            <a:srgbClr val="002060"/>
                          </a:solidFill>
                          <a:latin typeface="Verdana"/>
                          <a:cs typeface="Verdana"/>
                        </a:rPr>
                        <a:t>D</a:t>
                      </a:r>
                      <a:r>
                        <a:rPr sz="1300" b="1" dirty="0">
                          <a:solidFill>
                            <a:srgbClr val="002060"/>
                          </a:solidFill>
                          <a:latin typeface="Verdana"/>
                          <a:cs typeface="Verdana"/>
                        </a:rPr>
                        <a:t>IFFICOLTÀ</a:t>
                      </a:r>
                      <a:r>
                        <a:rPr sz="1300" b="1" spc="135" dirty="0">
                          <a:solidFill>
                            <a:srgbClr val="002060"/>
                          </a:solidFill>
                          <a:latin typeface="Verdana"/>
                          <a:cs typeface="Verdana"/>
                        </a:rPr>
                        <a:t> </a:t>
                      </a:r>
                      <a:r>
                        <a:rPr sz="1300" b="1" dirty="0">
                          <a:solidFill>
                            <a:srgbClr val="002060"/>
                          </a:solidFill>
                          <a:latin typeface="Verdana"/>
                          <a:cs typeface="Verdana"/>
                        </a:rPr>
                        <a:t>NEL</a:t>
                      </a:r>
                      <a:r>
                        <a:rPr sz="1300" b="1" spc="135" dirty="0">
                          <a:solidFill>
                            <a:srgbClr val="002060"/>
                          </a:solidFill>
                          <a:latin typeface="Verdana"/>
                          <a:cs typeface="Verdana"/>
                        </a:rPr>
                        <a:t> </a:t>
                      </a:r>
                      <a:r>
                        <a:rPr sz="1300" b="1" dirty="0">
                          <a:solidFill>
                            <a:srgbClr val="002060"/>
                          </a:solidFill>
                          <a:latin typeface="Verdana"/>
                          <a:cs typeface="Verdana"/>
                        </a:rPr>
                        <a:t>RI</a:t>
                      </a:r>
                      <a:r>
                        <a:rPr sz="1300" b="1" spc="-5" dirty="0">
                          <a:solidFill>
                            <a:srgbClr val="002060"/>
                          </a:solidFill>
                          <a:latin typeface="Verdana"/>
                          <a:cs typeface="Verdana"/>
                        </a:rPr>
                        <a:t>C</a:t>
                      </a:r>
                      <a:r>
                        <a:rPr sz="1300" b="1" dirty="0">
                          <a:solidFill>
                            <a:srgbClr val="002060"/>
                          </a:solidFill>
                          <a:latin typeface="Verdana"/>
                          <a:cs typeface="Verdana"/>
                        </a:rPr>
                        <a:t>ORDARE TIPIZZ</a:t>
                      </a:r>
                      <a:r>
                        <a:rPr sz="1300" b="1" spc="-5" dirty="0">
                          <a:solidFill>
                            <a:srgbClr val="002060"/>
                          </a:solidFill>
                          <a:latin typeface="Verdana"/>
                          <a:cs typeface="Verdana"/>
                        </a:rPr>
                        <a:t>AZI</a:t>
                      </a:r>
                      <a:r>
                        <a:rPr sz="1300" b="1" dirty="0">
                          <a:solidFill>
                            <a:srgbClr val="002060"/>
                          </a:solidFill>
                          <a:latin typeface="Verdana"/>
                          <a:cs typeface="Verdana"/>
                        </a:rPr>
                        <a:t>O</a:t>
                      </a:r>
                      <a:r>
                        <a:rPr sz="1300" b="1" spc="-5" dirty="0">
                          <a:solidFill>
                            <a:srgbClr val="002060"/>
                          </a:solidFill>
                          <a:latin typeface="Verdana"/>
                          <a:cs typeface="Verdana"/>
                        </a:rPr>
                        <a:t>N</a:t>
                      </a:r>
                      <a:r>
                        <a:rPr sz="1300" b="1" dirty="0">
                          <a:solidFill>
                            <a:srgbClr val="002060"/>
                          </a:solidFill>
                          <a:latin typeface="Verdana"/>
                          <a:cs typeface="Verdana"/>
                        </a:rPr>
                        <a:t>I</a:t>
                      </a:r>
                      <a:r>
                        <a:rPr sz="1300" b="1" spc="135" dirty="0">
                          <a:solidFill>
                            <a:srgbClr val="002060"/>
                          </a:solidFill>
                          <a:latin typeface="Verdana"/>
                          <a:cs typeface="Verdana"/>
                        </a:rPr>
                        <a:t> </a:t>
                      </a:r>
                      <a:r>
                        <a:rPr sz="1300" b="1" dirty="0">
                          <a:solidFill>
                            <a:srgbClr val="002060"/>
                          </a:solidFill>
                          <a:latin typeface="Verdana"/>
                          <a:cs typeface="Verdana"/>
                        </a:rPr>
                        <a:t>E CATEGORIZZAZIONI</a:t>
                      </a:r>
                      <a:endParaRPr sz="1300" dirty="0">
                        <a:solidFill>
                          <a:srgbClr val="002060"/>
                        </a:solidFill>
                        <a:latin typeface="Verdana"/>
                        <a:cs typeface="Verdana"/>
                      </a:endParaRPr>
                    </a:p>
                  </a:txBody>
                  <a:tcPr marL="0" marR="0" marT="0" marB="0">
                    <a:lnL w="12699">
                      <a:solidFill>
                        <a:srgbClr val="FFFFFF"/>
                      </a:solidFill>
                      <a:prstDash val="solid"/>
                    </a:lnL>
                    <a:lnR w="12699">
                      <a:solidFill>
                        <a:srgbClr val="FFFFFF"/>
                      </a:solidFill>
                      <a:prstDash val="solid"/>
                    </a:lnR>
                    <a:lnT w="38099">
                      <a:solidFill>
                        <a:srgbClr val="FFFFFF"/>
                      </a:solidFill>
                      <a:prstDash val="solid"/>
                    </a:lnT>
                    <a:lnB w="12699">
                      <a:solidFill>
                        <a:srgbClr val="FFFFFF"/>
                      </a:solidFill>
                      <a:prstDash val="solid"/>
                    </a:lnB>
                    <a:solidFill>
                      <a:srgbClr val="D6EFF0"/>
                    </a:solidFill>
                  </a:tcPr>
                </a:tc>
                <a:tc>
                  <a:txBody>
                    <a:bodyPr/>
                    <a:lstStyle/>
                    <a:p>
                      <a:pPr marL="85090" marR="224154">
                        <a:lnSpc>
                          <a:spcPts val="2100"/>
                        </a:lnSpc>
                        <a:buFont typeface="Arial"/>
                        <a:buChar char="•"/>
                        <a:tabLst>
                          <a:tab pos="245745" algn="l"/>
                        </a:tabLst>
                      </a:pPr>
                      <a:r>
                        <a:rPr sz="1600" dirty="0">
                          <a:solidFill>
                            <a:srgbClr val="FF0000"/>
                          </a:solidFill>
                          <a:latin typeface="Verdana"/>
                          <a:cs typeface="Verdana"/>
                        </a:rPr>
                        <a:t>Consentire</a:t>
                      </a:r>
                      <a:r>
                        <a:rPr sz="1600" spc="-5" dirty="0">
                          <a:solidFill>
                            <a:srgbClr val="FF0000"/>
                          </a:solidFill>
                          <a:latin typeface="Verdana"/>
                          <a:cs typeface="Verdana"/>
                        </a:rPr>
                        <a:t> </a:t>
                      </a:r>
                      <a:r>
                        <a:rPr sz="1600" dirty="0">
                          <a:solidFill>
                            <a:srgbClr val="FF0000"/>
                          </a:solidFill>
                          <a:latin typeface="Verdana"/>
                          <a:cs typeface="Verdana"/>
                        </a:rPr>
                        <a:t>e</a:t>
                      </a:r>
                      <a:r>
                        <a:rPr sz="1600" spc="-5" dirty="0">
                          <a:solidFill>
                            <a:srgbClr val="FF0000"/>
                          </a:solidFill>
                          <a:latin typeface="Verdana"/>
                          <a:cs typeface="Verdana"/>
                        </a:rPr>
                        <a:t> </a:t>
                      </a:r>
                      <a:r>
                        <a:rPr sz="1600" spc="-90" dirty="0">
                          <a:solidFill>
                            <a:srgbClr val="FF0000"/>
                          </a:solidFill>
                          <a:latin typeface="Verdana"/>
                          <a:cs typeface="Verdana"/>
                        </a:rPr>
                        <a:t>F</a:t>
                      </a:r>
                      <a:r>
                        <a:rPr sz="1600" spc="-15" dirty="0">
                          <a:solidFill>
                            <a:srgbClr val="FF0000"/>
                          </a:solidFill>
                          <a:latin typeface="Verdana"/>
                          <a:cs typeface="Verdana"/>
                        </a:rPr>
                        <a:t>a</a:t>
                      </a:r>
                      <a:r>
                        <a:rPr sz="1600" spc="-20" dirty="0">
                          <a:solidFill>
                            <a:srgbClr val="FF0000"/>
                          </a:solidFill>
                          <a:latin typeface="Verdana"/>
                          <a:cs typeface="Verdana"/>
                        </a:rPr>
                        <a:t>v</a:t>
                      </a:r>
                      <a:r>
                        <a:rPr sz="1600" dirty="0">
                          <a:solidFill>
                            <a:srgbClr val="FF0000"/>
                          </a:solidFill>
                          <a:latin typeface="Verdana"/>
                          <a:cs typeface="Verdana"/>
                        </a:rPr>
                        <a:t>orire</a:t>
                      </a:r>
                      <a:r>
                        <a:rPr sz="1600" spc="-5" dirty="0">
                          <a:solidFill>
                            <a:srgbClr val="FF0000"/>
                          </a:solidFill>
                          <a:latin typeface="Verdana"/>
                          <a:cs typeface="Verdana"/>
                        </a:rPr>
                        <a:t> </a:t>
                      </a:r>
                      <a:r>
                        <a:rPr sz="1600" dirty="0">
                          <a:solidFill>
                            <a:srgbClr val="FF0000"/>
                          </a:solidFill>
                          <a:latin typeface="Verdana"/>
                          <a:cs typeface="Verdana"/>
                        </a:rPr>
                        <a:t>l’uso</a:t>
                      </a:r>
                      <a:r>
                        <a:rPr sz="1600" spc="-5" dirty="0">
                          <a:solidFill>
                            <a:srgbClr val="FF0000"/>
                          </a:solidFill>
                          <a:latin typeface="Verdana"/>
                          <a:cs typeface="Verdana"/>
                        </a:rPr>
                        <a:t> </a:t>
                      </a:r>
                      <a:r>
                        <a:rPr sz="1600" dirty="0">
                          <a:solidFill>
                            <a:srgbClr val="FF0000"/>
                          </a:solidFill>
                          <a:latin typeface="Verdana"/>
                          <a:cs typeface="Verdana"/>
                        </a:rPr>
                        <a:t>di</a:t>
                      </a:r>
                      <a:r>
                        <a:rPr sz="1600" spc="-5" dirty="0">
                          <a:solidFill>
                            <a:srgbClr val="FF0000"/>
                          </a:solidFill>
                          <a:latin typeface="Verdana"/>
                          <a:cs typeface="Verdana"/>
                        </a:rPr>
                        <a:t> </a:t>
                      </a:r>
                      <a:r>
                        <a:rPr sz="1600" dirty="0">
                          <a:solidFill>
                            <a:srgbClr val="FF0000"/>
                          </a:solidFill>
                          <a:latin typeface="Verdana"/>
                          <a:cs typeface="Verdana"/>
                        </a:rPr>
                        <a:t>schemi</a:t>
                      </a:r>
                      <a:r>
                        <a:rPr sz="1600" spc="-5" dirty="0">
                          <a:solidFill>
                            <a:srgbClr val="FF0000"/>
                          </a:solidFill>
                          <a:latin typeface="Verdana"/>
                          <a:cs typeface="Verdana"/>
                        </a:rPr>
                        <a:t> </a:t>
                      </a:r>
                      <a:r>
                        <a:rPr sz="1600" dirty="0">
                          <a:solidFill>
                            <a:srgbClr val="002060"/>
                          </a:solidFill>
                          <a:latin typeface="Verdana"/>
                          <a:cs typeface="Verdana"/>
                        </a:rPr>
                        <a:t>(con esemplificazioni)</a:t>
                      </a:r>
                    </a:p>
                    <a:p>
                      <a:pPr marL="85090" marR="141605">
                        <a:lnSpc>
                          <a:spcPts val="2100"/>
                        </a:lnSpc>
                        <a:spcBef>
                          <a:spcPts val="100"/>
                        </a:spcBef>
                        <a:buFont typeface="Arial"/>
                        <a:buChar char="•"/>
                        <a:tabLst>
                          <a:tab pos="245745" algn="l"/>
                        </a:tabLst>
                      </a:pPr>
                      <a:r>
                        <a:rPr sz="1600" dirty="0">
                          <a:solidFill>
                            <a:srgbClr val="002060"/>
                          </a:solidFill>
                          <a:latin typeface="Verdana"/>
                          <a:cs typeface="Verdana"/>
                        </a:rPr>
                        <a:t>Pre</a:t>
                      </a:r>
                      <a:r>
                        <a:rPr sz="1600" spc="-20" dirty="0">
                          <a:solidFill>
                            <a:srgbClr val="002060"/>
                          </a:solidFill>
                          <a:latin typeface="Verdana"/>
                          <a:cs typeface="Verdana"/>
                        </a:rPr>
                        <a:t>v</a:t>
                      </a:r>
                      <a:r>
                        <a:rPr sz="1600" dirty="0">
                          <a:solidFill>
                            <a:srgbClr val="002060"/>
                          </a:solidFill>
                          <a:latin typeface="Verdana"/>
                          <a:cs typeface="Verdana"/>
                        </a:rPr>
                        <a:t>edere,</a:t>
                      </a:r>
                      <a:r>
                        <a:rPr sz="1600" spc="-5" dirty="0">
                          <a:solidFill>
                            <a:srgbClr val="002060"/>
                          </a:solidFill>
                          <a:latin typeface="Verdana"/>
                          <a:cs typeface="Verdana"/>
                        </a:rPr>
                        <a:t> </a:t>
                      </a:r>
                      <a:r>
                        <a:rPr sz="1600" dirty="0">
                          <a:solidFill>
                            <a:srgbClr val="002060"/>
                          </a:solidFill>
                          <a:latin typeface="Verdana"/>
                          <a:cs typeface="Verdana"/>
                        </a:rPr>
                        <a:t>quando</a:t>
                      </a:r>
                      <a:r>
                        <a:rPr sz="1600" spc="-5" dirty="0">
                          <a:solidFill>
                            <a:srgbClr val="002060"/>
                          </a:solidFill>
                          <a:latin typeface="Verdana"/>
                          <a:cs typeface="Verdana"/>
                        </a:rPr>
                        <a:t> </a:t>
                      </a:r>
                      <a:r>
                        <a:rPr sz="1600" dirty="0">
                          <a:solidFill>
                            <a:srgbClr val="002060"/>
                          </a:solidFill>
                          <a:latin typeface="Verdana"/>
                          <a:cs typeface="Verdana"/>
                        </a:rPr>
                        <a:t>necessari</a:t>
                      </a:r>
                      <a:r>
                        <a:rPr sz="1600" spc="-30" dirty="0">
                          <a:solidFill>
                            <a:srgbClr val="002060"/>
                          </a:solidFill>
                          <a:latin typeface="Verdana"/>
                          <a:cs typeface="Verdana"/>
                        </a:rPr>
                        <a:t>o</a:t>
                      </a:r>
                      <a:r>
                        <a:rPr sz="1600" dirty="0">
                          <a:solidFill>
                            <a:srgbClr val="002060"/>
                          </a:solidFill>
                          <a:latin typeface="Verdana"/>
                          <a:cs typeface="Verdana"/>
                        </a:rPr>
                        <a:t>,</a:t>
                      </a:r>
                      <a:r>
                        <a:rPr sz="1600" spc="-5" dirty="0">
                          <a:solidFill>
                            <a:srgbClr val="002060"/>
                          </a:solidFill>
                          <a:latin typeface="Verdana"/>
                          <a:cs typeface="Verdana"/>
                        </a:rPr>
                        <a:t> </a:t>
                      </a:r>
                      <a:r>
                        <a:rPr sz="1600" dirty="0">
                          <a:solidFill>
                            <a:srgbClr val="002060"/>
                          </a:solidFill>
                          <a:latin typeface="Verdana"/>
                          <a:cs typeface="Verdana"/>
                        </a:rPr>
                        <a:t>esercizi</a:t>
                      </a:r>
                      <a:r>
                        <a:rPr sz="1600" spc="-5" dirty="0">
                          <a:solidFill>
                            <a:srgbClr val="002060"/>
                          </a:solidFill>
                          <a:latin typeface="Verdana"/>
                          <a:cs typeface="Verdana"/>
                        </a:rPr>
                        <a:t> </a:t>
                      </a:r>
                      <a:r>
                        <a:rPr sz="1600" dirty="0">
                          <a:solidFill>
                            <a:srgbClr val="002060"/>
                          </a:solidFill>
                          <a:latin typeface="Verdana"/>
                          <a:cs typeface="Verdana"/>
                        </a:rPr>
                        <a:t>di riconoscimento</a:t>
                      </a:r>
                      <a:r>
                        <a:rPr sz="1600" spc="-5" dirty="0">
                          <a:solidFill>
                            <a:srgbClr val="002060"/>
                          </a:solidFill>
                          <a:latin typeface="Verdana"/>
                          <a:cs typeface="Verdana"/>
                        </a:rPr>
                        <a:t> </a:t>
                      </a:r>
                      <a:r>
                        <a:rPr sz="1600" dirty="0">
                          <a:solidFill>
                            <a:srgbClr val="002060"/>
                          </a:solidFill>
                          <a:latin typeface="Verdana"/>
                          <a:cs typeface="Verdana"/>
                        </a:rPr>
                        <a:t>e</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err="1">
                          <a:solidFill>
                            <a:srgbClr val="002060"/>
                          </a:solidFill>
                          <a:latin typeface="Verdana"/>
                          <a:cs typeface="Verdana"/>
                        </a:rPr>
                        <a:t>completamento</a:t>
                      </a:r>
                      <a:r>
                        <a:rPr sz="1600" spc="-5" dirty="0">
                          <a:solidFill>
                            <a:srgbClr val="002060"/>
                          </a:solidFill>
                          <a:latin typeface="Verdana"/>
                          <a:cs typeface="Verdana"/>
                        </a:rPr>
                        <a:t> </a:t>
                      </a:r>
                      <a:r>
                        <a:rPr sz="1600" dirty="0" err="1" smtClean="0">
                          <a:solidFill>
                            <a:srgbClr val="002060"/>
                          </a:solidFill>
                          <a:latin typeface="Verdana"/>
                          <a:cs typeface="Verdana"/>
                        </a:rPr>
                        <a:t>rispetto</a:t>
                      </a:r>
                      <a:r>
                        <a:rPr lang="it-IT" sz="1600" baseline="0" dirty="0" smtClean="0">
                          <a:solidFill>
                            <a:srgbClr val="002060"/>
                          </a:solidFill>
                          <a:latin typeface="Verdana"/>
                          <a:cs typeface="Verdana"/>
                        </a:rPr>
                        <a:t> </a:t>
                      </a:r>
                      <a:r>
                        <a:rPr sz="1600" dirty="0" smtClean="0">
                          <a:solidFill>
                            <a:srgbClr val="002060"/>
                          </a:solidFill>
                          <a:latin typeface="Verdana"/>
                          <a:cs typeface="Verdana"/>
                        </a:rPr>
                        <a:t>a</a:t>
                      </a:r>
                      <a:r>
                        <a:rPr sz="1600" spc="-5" dirty="0" smtClean="0">
                          <a:solidFill>
                            <a:srgbClr val="002060"/>
                          </a:solidFill>
                          <a:latin typeface="Verdana"/>
                          <a:cs typeface="Verdana"/>
                        </a:rPr>
                        <a:t> </a:t>
                      </a:r>
                      <a:r>
                        <a:rPr sz="1600" dirty="0">
                          <a:solidFill>
                            <a:srgbClr val="002060"/>
                          </a:solidFill>
                          <a:latin typeface="Verdana"/>
                          <a:cs typeface="Verdana"/>
                        </a:rPr>
                        <a:t>quelli</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produzione.</a:t>
                      </a:r>
                    </a:p>
                    <a:p>
                      <a:pPr marL="85090" marR="212090">
                        <a:lnSpc>
                          <a:spcPts val="2200"/>
                        </a:lnSpc>
                        <a:spcBef>
                          <a:spcPts val="10"/>
                        </a:spcBef>
                        <a:buFont typeface="Arial"/>
                        <a:buChar char="•"/>
                        <a:tabLst>
                          <a:tab pos="245745" algn="l"/>
                        </a:tabLst>
                      </a:pPr>
                      <a:r>
                        <a:rPr sz="1600" dirty="0">
                          <a:solidFill>
                            <a:srgbClr val="002060"/>
                          </a:solidFill>
                          <a:latin typeface="Verdana"/>
                          <a:cs typeface="Verdana"/>
                        </a:rPr>
                        <a:t>Pre</a:t>
                      </a:r>
                      <a:r>
                        <a:rPr sz="1600" spc="-20" dirty="0">
                          <a:solidFill>
                            <a:srgbClr val="002060"/>
                          </a:solidFill>
                          <a:latin typeface="Verdana"/>
                          <a:cs typeface="Verdana"/>
                        </a:rPr>
                        <a:t>v</a:t>
                      </a:r>
                      <a:r>
                        <a:rPr sz="1600" dirty="0">
                          <a:solidFill>
                            <a:srgbClr val="002060"/>
                          </a:solidFill>
                          <a:latin typeface="Verdana"/>
                          <a:cs typeface="Verdana"/>
                        </a:rPr>
                        <a:t>edere,</a:t>
                      </a:r>
                      <a:r>
                        <a:rPr sz="1600" spc="-5" dirty="0">
                          <a:solidFill>
                            <a:srgbClr val="002060"/>
                          </a:solidFill>
                          <a:latin typeface="Verdana"/>
                          <a:cs typeface="Verdana"/>
                        </a:rPr>
                        <a:t> </a:t>
                      </a:r>
                      <a:r>
                        <a:rPr sz="1600" dirty="0">
                          <a:solidFill>
                            <a:srgbClr val="002060"/>
                          </a:solidFill>
                          <a:latin typeface="Verdana"/>
                          <a:cs typeface="Verdana"/>
                        </a:rPr>
                        <a:t>quando</a:t>
                      </a:r>
                      <a:r>
                        <a:rPr sz="1600" spc="-5" dirty="0">
                          <a:solidFill>
                            <a:srgbClr val="002060"/>
                          </a:solidFill>
                          <a:latin typeface="Verdana"/>
                          <a:cs typeface="Verdana"/>
                        </a:rPr>
                        <a:t> </a:t>
                      </a:r>
                      <a:r>
                        <a:rPr sz="1600" dirty="0">
                          <a:solidFill>
                            <a:srgbClr val="002060"/>
                          </a:solidFill>
                          <a:latin typeface="Verdana"/>
                          <a:cs typeface="Verdana"/>
                        </a:rPr>
                        <a:t>necessario</a:t>
                      </a:r>
                      <a:r>
                        <a:rPr sz="1600" spc="-5" dirty="0">
                          <a:solidFill>
                            <a:srgbClr val="002060"/>
                          </a:solidFill>
                          <a:latin typeface="Verdana"/>
                          <a:cs typeface="Verdana"/>
                        </a:rPr>
                        <a:t> </a:t>
                      </a:r>
                      <a:r>
                        <a:rPr sz="1600" dirty="0">
                          <a:solidFill>
                            <a:srgbClr val="002060"/>
                          </a:solidFill>
                          <a:latin typeface="Verdana"/>
                          <a:cs typeface="Verdana"/>
                        </a:rPr>
                        <a:t>e</a:t>
                      </a:r>
                      <a:r>
                        <a:rPr sz="1600" spc="-5" dirty="0">
                          <a:solidFill>
                            <a:srgbClr val="002060"/>
                          </a:solidFill>
                          <a:latin typeface="Verdana"/>
                          <a:cs typeface="Verdana"/>
                        </a:rPr>
                        <a:t> </a:t>
                      </a:r>
                      <a:r>
                        <a:rPr sz="1600" dirty="0">
                          <a:solidFill>
                            <a:srgbClr val="002060"/>
                          </a:solidFill>
                          <a:latin typeface="Verdana"/>
                          <a:cs typeface="Verdana"/>
                        </a:rPr>
                        <a:t>possibile, le</a:t>
                      </a:r>
                      <a:r>
                        <a:rPr sz="1600" spc="-5" dirty="0">
                          <a:solidFill>
                            <a:srgbClr val="002060"/>
                          </a:solidFill>
                          <a:latin typeface="Verdana"/>
                          <a:cs typeface="Verdana"/>
                        </a:rPr>
                        <a:t> </a:t>
                      </a:r>
                      <a:r>
                        <a:rPr sz="1600" dirty="0">
                          <a:solidFill>
                            <a:srgbClr val="002060"/>
                          </a:solidFill>
                          <a:latin typeface="Verdana"/>
                          <a:cs typeface="Verdana"/>
                        </a:rPr>
                        <a:t>domande</a:t>
                      </a:r>
                      <a:r>
                        <a:rPr sz="1600" spc="-5" dirty="0">
                          <a:solidFill>
                            <a:srgbClr val="002060"/>
                          </a:solidFill>
                          <a:latin typeface="Verdana"/>
                          <a:cs typeface="Verdana"/>
                        </a:rPr>
                        <a:t> </a:t>
                      </a:r>
                      <a:r>
                        <a:rPr sz="1600" dirty="0">
                          <a:solidFill>
                            <a:srgbClr val="002060"/>
                          </a:solidFill>
                          <a:latin typeface="Verdana"/>
                          <a:cs typeface="Verdana"/>
                        </a:rPr>
                        <a:t>a</a:t>
                      </a:r>
                      <a:r>
                        <a:rPr sz="1600" spc="-5" dirty="0">
                          <a:solidFill>
                            <a:srgbClr val="002060"/>
                          </a:solidFill>
                          <a:latin typeface="Verdana"/>
                          <a:cs typeface="Verdana"/>
                        </a:rPr>
                        <a:t> </a:t>
                      </a:r>
                      <a:r>
                        <a:rPr sz="1600" dirty="0">
                          <a:solidFill>
                            <a:srgbClr val="002060"/>
                          </a:solidFill>
                          <a:latin typeface="Verdana"/>
                          <a:cs typeface="Verdana"/>
                        </a:rPr>
                        <a:t>scelta</a:t>
                      </a:r>
                      <a:r>
                        <a:rPr sz="1600" spc="-5" dirty="0">
                          <a:solidFill>
                            <a:srgbClr val="002060"/>
                          </a:solidFill>
                          <a:latin typeface="Verdana"/>
                          <a:cs typeface="Verdana"/>
                        </a:rPr>
                        <a:t> </a:t>
                      </a:r>
                      <a:r>
                        <a:rPr sz="1600" dirty="0" err="1">
                          <a:solidFill>
                            <a:srgbClr val="002060"/>
                          </a:solidFill>
                          <a:latin typeface="Verdana"/>
                          <a:cs typeface="Verdana"/>
                        </a:rPr>
                        <a:t>multipla</a:t>
                      </a:r>
                      <a:r>
                        <a:rPr sz="1600" dirty="0" smtClean="0">
                          <a:solidFill>
                            <a:srgbClr val="002060"/>
                          </a:solidFill>
                          <a:latin typeface="Verdana"/>
                          <a:cs typeface="Verdana"/>
                        </a:rPr>
                        <a:t>.</a:t>
                      </a:r>
                      <a:endParaRPr lang="it-IT" sz="1600" dirty="0" smtClean="0">
                        <a:solidFill>
                          <a:srgbClr val="002060"/>
                        </a:solidFill>
                        <a:latin typeface="Verdana"/>
                        <a:cs typeface="Verdana"/>
                      </a:endParaRPr>
                    </a:p>
                    <a:p>
                      <a:pPr marL="85090" marR="212090">
                        <a:lnSpc>
                          <a:spcPts val="2200"/>
                        </a:lnSpc>
                        <a:spcBef>
                          <a:spcPts val="10"/>
                        </a:spcBef>
                        <a:buFont typeface="Arial"/>
                        <a:buNone/>
                        <a:tabLst>
                          <a:tab pos="245745" algn="l"/>
                        </a:tabLst>
                      </a:pPr>
                      <a:endParaRPr sz="1600" dirty="0">
                        <a:solidFill>
                          <a:srgbClr val="002060"/>
                        </a:solidFill>
                        <a:latin typeface="Verdana"/>
                        <a:cs typeface="Verdana"/>
                      </a:endParaRPr>
                    </a:p>
                  </a:txBody>
                  <a:tcPr marL="0" marR="0" marT="0" marB="0">
                    <a:lnL w="12699">
                      <a:solidFill>
                        <a:srgbClr val="FFFFFF"/>
                      </a:solidFill>
                      <a:prstDash val="solid"/>
                    </a:lnL>
                    <a:lnR w="12699">
                      <a:solidFill>
                        <a:srgbClr val="FFFFFF"/>
                      </a:solidFill>
                      <a:prstDash val="solid"/>
                    </a:lnR>
                    <a:lnT w="38099">
                      <a:solidFill>
                        <a:srgbClr val="FFFFFF"/>
                      </a:solidFill>
                      <a:prstDash val="solid"/>
                    </a:lnT>
                    <a:lnB w="12699">
                      <a:solidFill>
                        <a:srgbClr val="FFFFFF"/>
                      </a:solidFill>
                      <a:prstDash val="solid"/>
                    </a:lnB>
                    <a:solidFill>
                      <a:srgbClr val="D6EFF0"/>
                    </a:solidFill>
                  </a:tcPr>
                </a:tc>
              </a:tr>
              <a:tr h="3026715">
                <a:tc>
                  <a:txBody>
                    <a:bodyPr/>
                    <a:lstStyle/>
                    <a:p>
                      <a:pPr marL="210820" marR="198120" algn="ctr">
                        <a:lnSpc>
                          <a:spcPct val="123900"/>
                        </a:lnSpc>
                      </a:pPr>
                      <a:r>
                        <a:rPr sz="1600" b="1" dirty="0">
                          <a:solidFill>
                            <a:srgbClr val="002060"/>
                          </a:solidFill>
                          <a:latin typeface="Verdana"/>
                          <a:cs typeface="Verdana"/>
                        </a:rPr>
                        <a:t>D</a:t>
                      </a:r>
                      <a:r>
                        <a:rPr sz="1300" b="1" dirty="0">
                          <a:solidFill>
                            <a:srgbClr val="002060"/>
                          </a:solidFill>
                          <a:latin typeface="Verdana"/>
                          <a:cs typeface="Verdana"/>
                        </a:rPr>
                        <a:t>IFFICOLTÀ</a:t>
                      </a:r>
                      <a:r>
                        <a:rPr sz="1300" b="1" spc="135" dirty="0">
                          <a:solidFill>
                            <a:srgbClr val="002060"/>
                          </a:solidFill>
                          <a:latin typeface="Verdana"/>
                          <a:cs typeface="Verdana"/>
                        </a:rPr>
                        <a:t> </a:t>
                      </a:r>
                      <a:r>
                        <a:rPr sz="1300" b="1" dirty="0">
                          <a:solidFill>
                            <a:srgbClr val="002060"/>
                          </a:solidFill>
                          <a:latin typeface="Verdana"/>
                          <a:cs typeface="Verdana"/>
                        </a:rPr>
                        <a:t>NEL RECUPERARE</a:t>
                      </a:r>
                      <a:r>
                        <a:rPr sz="1300" b="1" spc="135" dirty="0">
                          <a:solidFill>
                            <a:srgbClr val="002060"/>
                          </a:solidFill>
                          <a:latin typeface="Verdana"/>
                          <a:cs typeface="Verdana"/>
                        </a:rPr>
                        <a:t> </a:t>
                      </a:r>
                      <a:r>
                        <a:rPr sz="1300" b="1" dirty="0">
                          <a:solidFill>
                            <a:srgbClr val="002060"/>
                          </a:solidFill>
                          <a:latin typeface="Verdana"/>
                          <a:cs typeface="Verdana"/>
                        </a:rPr>
                        <a:t>RAPIDAMEN</a:t>
                      </a:r>
                      <a:r>
                        <a:rPr sz="1300" b="1" spc="-5" dirty="0">
                          <a:solidFill>
                            <a:srgbClr val="002060"/>
                          </a:solidFill>
                          <a:latin typeface="Verdana"/>
                          <a:cs typeface="Verdana"/>
                        </a:rPr>
                        <a:t>T</a:t>
                      </a:r>
                      <a:r>
                        <a:rPr sz="1300" b="1" dirty="0">
                          <a:solidFill>
                            <a:srgbClr val="002060"/>
                          </a:solidFill>
                          <a:latin typeface="Verdana"/>
                          <a:cs typeface="Verdana"/>
                        </a:rPr>
                        <a:t>E NELLA</a:t>
                      </a:r>
                      <a:r>
                        <a:rPr sz="1300" b="1" spc="135" dirty="0">
                          <a:solidFill>
                            <a:srgbClr val="002060"/>
                          </a:solidFill>
                          <a:latin typeface="Verdana"/>
                          <a:cs typeface="Verdana"/>
                        </a:rPr>
                        <a:t> </a:t>
                      </a:r>
                      <a:r>
                        <a:rPr sz="1300" b="1" dirty="0">
                          <a:solidFill>
                            <a:srgbClr val="002060"/>
                          </a:solidFill>
                          <a:latin typeface="Verdana"/>
                          <a:cs typeface="Verdana"/>
                        </a:rPr>
                        <a:t>MEMORIA</a:t>
                      </a:r>
                      <a:r>
                        <a:rPr sz="1300" b="1" spc="135" dirty="0">
                          <a:solidFill>
                            <a:srgbClr val="002060"/>
                          </a:solidFill>
                          <a:latin typeface="Verdana"/>
                          <a:cs typeface="Verdana"/>
                        </a:rPr>
                        <a:t> </a:t>
                      </a:r>
                      <a:r>
                        <a:rPr sz="1300" b="1" dirty="0">
                          <a:solidFill>
                            <a:srgbClr val="002060"/>
                          </a:solidFill>
                          <a:latin typeface="Verdana"/>
                          <a:cs typeface="Verdana"/>
                        </a:rPr>
                        <a:t>NOZIONI GIÀ</a:t>
                      </a:r>
                      <a:r>
                        <a:rPr sz="1300" b="1" spc="135" dirty="0">
                          <a:solidFill>
                            <a:srgbClr val="002060"/>
                          </a:solidFill>
                          <a:latin typeface="Verdana"/>
                          <a:cs typeface="Verdana"/>
                        </a:rPr>
                        <a:t> </a:t>
                      </a:r>
                      <a:r>
                        <a:rPr sz="1300" b="1" dirty="0">
                          <a:solidFill>
                            <a:srgbClr val="002060"/>
                          </a:solidFill>
                          <a:latin typeface="Verdana"/>
                          <a:cs typeface="Verdana"/>
                        </a:rPr>
                        <a:t>ACQUISITE</a:t>
                      </a:r>
                      <a:endParaRPr sz="1300" dirty="0">
                        <a:solidFill>
                          <a:srgbClr val="002060"/>
                        </a:solidFill>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ECF8F8"/>
                    </a:solidFill>
                  </a:tcPr>
                </a:tc>
                <a:tc>
                  <a:txBody>
                    <a:bodyPr/>
                    <a:lstStyle/>
                    <a:p>
                      <a:pPr marL="84455" marR="282575">
                        <a:lnSpc>
                          <a:spcPts val="2100"/>
                        </a:lnSpc>
                      </a:pPr>
                      <a:r>
                        <a:rPr sz="1600" dirty="0">
                          <a:solidFill>
                            <a:srgbClr val="002060"/>
                          </a:solidFill>
                          <a:latin typeface="Arial"/>
                          <a:cs typeface="Arial"/>
                        </a:rPr>
                        <a:t>•</a:t>
                      </a:r>
                      <a:r>
                        <a:rPr sz="1600" dirty="0">
                          <a:solidFill>
                            <a:srgbClr val="002060"/>
                          </a:solidFill>
                          <a:latin typeface="Verdana"/>
                          <a:cs typeface="Verdana"/>
                        </a:rPr>
                        <a:t>Uso</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schemi,</a:t>
                      </a:r>
                      <a:r>
                        <a:rPr sz="1600" spc="-5" dirty="0">
                          <a:solidFill>
                            <a:srgbClr val="002060"/>
                          </a:solidFill>
                          <a:latin typeface="Verdana"/>
                          <a:cs typeface="Verdana"/>
                        </a:rPr>
                        <a:t> </a:t>
                      </a:r>
                      <a:r>
                        <a:rPr sz="1600" dirty="0">
                          <a:solidFill>
                            <a:srgbClr val="002060"/>
                          </a:solidFill>
                          <a:latin typeface="Verdana"/>
                          <a:cs typeface="Verdana"/>
                        </a:rPr>
                        <a:t>formulari,</a:t>
                      </a:r>
                      <a:r>
                        <a:rPr sz="1600" spc="-5" dirty="0">
                          <a:solidFill>
                            <a:srgbClr val="002060"/>
                          </a:solidFill>
                          <a:latin typeface="Verdana"/>
                          <a:cs typeface="Verdana"/>
                        </a:rPr>
                        <a:t> </a:t>
                      </a:r>
                      <a:r>
                        <a:rPr sz="1600" dirty="0">
                          <a:solidFill>
                            <a:srgbClr val="002060"/>
                          </a:solidFill>
                          <a:latin typeface="Verdana"/>
                          <a:cs typeface="Verdana"/>
                        </a:rPr>
                        <a:t>mappe concettuali</a:t>
                      </a:r>
                      <a:r>
                        <a:rPr sz="1600" spc="-5" dirty="0">
                          <a:solidFill>
                            <a:srgbClr val="002060"/>
                          </a:solidFill>
                          <a:latin typeface="Verdana"/>
                          <a:cs typeface="Verdana"/>
                        </a:rPr>
                        <a:t> </a:t>
                      </a:r>
                      <a:r>
                        <a:rPr sz="1600" dirty="0">
                          <a:solidFill>
                            <a:srgbClr val="002060"/>
                          </a:solidFill>
                          <a:latin typeface="Verdana"/>
                          <a:cs typeface="Verdana"/>
                        </a:rPr>
                        <a:t>anche</a:t>
                      </a:r>
                      <a:r>
                        <a:rPr sz="1600" spc="-5" dirty="0">
                          <a:solidFill>
                            <a:srgbClr val="002060"/>
                          </a:solidFill>
                          <a:latin typeface="Verdana"/>
                          <a:cs typeface="Verdana"/>
                        </a:rPr>
                        <a:t> </a:t>
                      </a:r>
                      <a:r>
                        <a:rPr sz="1600" dirty="0">
                          <a:solidFill>
                            <a:srgbClr val="002060"/>
                          </a:solidFill>
                          <a:latin typeface="Verdana"/>
                          <a:cs typeface="Verdana"/>
                        </a:rPr>
                        <a:t>du</a:t>
                      </a:r>
                      <a:r>
                        <a:rPr sz="1600" spc="-35" dirty="0">
                          <a:solidFill>
                            <a:srgbClr val="002060"/>
                          </a:solidFill>
                          <a:latin typeface="Verdana"/>
                          <a:cs typeface="Verdana"/>
                        </a:rPr>
                        <a:t>r</a:t>
                      </a:r>
                      <a:r>
                        <a:rPr sz="1600" dirty="0">
                          <a:solidFill>
                            <a:srgbClr val="002060"/>
                          </a:solidFill>
                          <a:latin typeface="Verdana"/>
                          <a:cs typeface="Verdana"/>
                        </a:rPr>
                        <a:t>ante</a:t>
                      </a:r>
                      <a:r>
                        <a:rPr sz="1600" spc="-5" dirty="0">
                          <a:solidFill>
                            <a:srgbClr val="002060"/>
                          </a:solidFill>
                          <a:latin typeface="Verdana"/>
                          <a:cs typeface="Verdana"/>
                        </a:rPr>
                        <a:t> </a:t>
                      </a:r>
                      <a:r>
                        <a:rPr sz="1600" dirty="0">
                          <a:solidFill>
                            <a:srgbClr val="002060"/>
                          </a:solidFill>
                          <a:latin typeface="Verdana"/>
                          <a:cs typeface="Verdana"/>
                        </a:rPr>
                        <a:t>l’interrogazione.</a:t>
                      </a:r>
                    </a:p>
                    <a:p>
                      <a:pPr marL="85090" marR="224154">
                        <a:lnSpc>
                          <a:spcPts val="2100"/>
                        </a:lnSpc>
                        <a:spcBef>
                          <a:spcPts val="100"/>
                        </a:spcBef>
                        <a:buFont typeface="Arial"/>
                        <a:buChar char="•"/>
                        <a:tabLst>
                          <a:tab pos="245745" algn="l"/>
                        </a:tabLst>
                      </a:pPr>
                      <a:r>
                        <a:rPr sz="1600" dirty="0">
                          <a:solidFill>
                            <a:srgbClr val="002060"/>
                          </a:solidFill>
                          <a:latin typeface="Verdana"/>
                          <a:cs typeface="Verdana"/>
                        </a:rPr>
                        <a:t>Proporre</a:t>
                      </a:r>
                      <a:r>
                        <a:rPr sz="1600" spc="-5" dirty="0">
                          <a:solidFill>
                            <a:srgbClr val="002060"/>
                          </a:solidFill>
                          <a:latin typeface="Verdana"/>
                          <a:cs typeface="Verdana"/>
                        </a:rPr>
                        <a:t> </a:t>
                      </a:r>
                      <a:r>
                        <a:rPr sz="1600" dirty="0">
                          <a:solidFill>
                            <a:srgbClr val="002060"/>
                          </a:solidFill>
                          <a:latin typeface="Verdana"/>
                          <a:cs typeface="Verdana"/>
                        </a:rPr>
                        <a:t>le</a:t>
                      </a:r>
                      <a:r>
                        <a:rPr sz="1600" spc="-5" dirty="0">
                          <a:solidFill>
                            <a:srgbClr val="002060"/>
                          </a:solidFill>
                          <a:latin typeface="Verdana"/>
                          <a:cs typeface="Verdana"/>
                        </a:rPr>
                        <a:t> </a:t>
                      </a:r>
                      <a:r>
                        <a:rPr sz="1600" dirty="0">
                          <a:solidFill>
                            <a:srgbClr val="002060"/>
                          </a:solidFill>
                          <a:latin typeface="Verdana"/>
                          <a:cs typeface="Verdana"/>
                        </a:rPr>
                        <a:t>domande</a:t>
                      </a:r>
                      <a:r>
                        <a:rPr sz="1600" spc="-5" dirty="0">
                          <a:solidFill>
                            <a:srgbClr val="002060"/>
                          </a:solidFill>
                          <a:latin typeface="Verdana"/>
                          <a:cs typeface="Verdana"/>
                        </a:rPr>
                        <a:t> </a:t>
                      </a:r>
                      <a:r>
                        <a:rPr sz="1600" dirty="0">
                          <a:solidFill>
                            <a:srgbClr val="002060"/>
                          </a:solidFill>
                          <a:latin typeface="Verdana"/>
                          <a:cs typeface="Verdana"/>
                        </a:rPr>
                        <a:t>in</a:t>
                      </a:r>
                      <a:r>
                        <a:rPr sz="1600" spc="-5" dirty="0">
                          <a:solidFill>
                            <a:srgbClr val="002060"/>
                          </a:solidFill>
                          <a:latin typeface="Verdana"/>
                          <a:cs typeface="Verdana"/>
                        </a:rPr>
                        <a:t> </a:t>
                      </a:r>
                      <a:r>
                        <a:rPr sz="1600" dirty="0">
                          <a:solidFill>
                            <a:srgbClr val="002060"/>
                          </a:solidFill>
                          <a:latin typeface="Verdana"/>
                          <a:cs typeface="Verdana"/>
                        </a:rPr>
                        <a:t>modo</a:t>
                      </a:r>
                      <a:r>
                        <a:rPr sz="1600" spc="-5" dirty="0">
                          <a:solidFill>
                            <a:srgbClr val="002060"/>
                          </a:solidFill>
                          <a:latin typeface="Verdana"/>
                          <a:cs typeface="Verdana"/>
                        </a:rPr>
                        <a:t> </a:t>
                      </a:r>
                      <a:r>
                        <a:rPr sz="1600" dirty="0">
                          <a:solidFill>
                            <a:srgbClr val="002060"/>
                          </a:solidFill>
                          <a:latin typeface="Verdana"/>
                          <a:cs typeface="Verdana"/>
                        </a:rPr>
                        <a:t>ordinato</a:t>
                      </a:r>
                      <a:r>
                        <a:rPr sz="1600" spc="-5" dirty="0">
                          <a:solidFill>
                            <a:srgbClr val="002060"/>
                          </a:solidFill>
                          <a:latin typeface="Verdana"/>
                          <a:cs typeface="Verdana"/>
                        </a:rPr>
                        <a:t> </a:t>
                      </a:r>
                      <a:r>
                        <a:rPr sz="1600" dirty="0">
                          <a:latin typeface="Verdana"/>
                          <a:cs typeface="Verdana"/>
                        </a:rPr>
                        <a:t>ed </a:t>
                      </a:r>
                      <a:r>
                        <a:rPr sz="1600" dirty="0">
                          <a:solidFill>
                            <a:srgbClr val="FF0000"/>
                          </a:solidFill>
                          <a:latin typeface="Verdana"/>
                          <a:cs typeface="Verdana"/>
                        </a:rPr>
                        <a:t>evitando</a:t>
                      </a:r>
                      <a:r>
                        <a:rPr sz="1600" spc="-5" dirty="0">
                          <a:solidFill>
                            <a:srgbClr val="FF0000"/>
                          </a:solidFill>
                          <a:latin typeface="Verdana"/>
                          <a:cs typeface="Verdana"/>
                        </a:rPr>
                        <a:t> </a:t>
                      </a:r>
                      <a:r>
                        <a:rPr sz="1600" dirty="0">
                          <a:solidFill>
                            <a:srgbClr val="FF0000"/>
                          </a:solidFill>
                          <a:latin typeface="Verdana"/>
                          <a:cs typeface="Verdana"/>
                        </a:rPr>
                        <a:t>decisamente</a:t>
                      </a:r>
                      <a:r>
                        <a:rPr sz="1600" spc="-5" dirty="0">
                          <a:solidFill>
                            <a:srgbClr val="FF0000"/>
                          </a:solidFill>
                          <a:latin typeface="Verdana"/>
                          <a:cs typeface="Verdana"/>
                        </a:rPr>
                        <a:t> </a:t>
                      </a:r>
                      <a:r>
                        <a:rPr sz="1600" dirty="0">
                          <a:solidFill>
                            <a:srgbClr val="FF0000"/>
                          </a:solidFill>
                          <a:latin typeface="Verdana"/>
                          <a:cs typeface="Verdana"/>
                        </a:rPr>
                        <a:t>le</a:t>
                      </a:r>
                      <a:r>
                        <a:rPr sz="1600" spc="-5" dirty="0">
                          <a:solidFill>
                            <a:srgbClr val="FF0000"/>
                          </a:solidFill>
                          <a:latin typeface="Verdana"/>
                          <a:cs typeface="Verdana"/>
                        </a:rPr>
                        <a:t> </a:t>
                      </a:r>
                      <a:r>
                        <a:rPr sz="1600" dirty="0">
                          <a:solidFill>
                            <a:srgbClr val="FF0000"/>
                          </a:solidFill>
                          <a:latin typeface="Verdana"/>
                          <a:cs typeface="Verdana"/>
                        </a:rPr>
                        <a:t>domande</a:t>
                      </a:r>
                      <a:r>
                        <a:rPr sz="1600" spc="-5" dirty="0">
                          <a:solidFill>
                            <a:srgbClr val="FF0000"/>
                          </a:solidFill>
                          <a:latin typeface="Verdana"/>
                          <a:cs typeface="Verdana"/>
                        </a:rPr>
                        <a:t> </a:t>
                      </a:r>
                      <a:r>
                        <a:rPr sz="1600" dirty="0">
                          <a:solidFill>
                            <a:srgbClr val="FF0000"/>
                          </a:solidFill>
                          <a:latin typeface="Verdana"/>
                          <a:cs typeface="Verdana"/>
                        </a:rPr>
                        <a:t>a</a:t>
                      </a:r>
                      <a:endParaRPr sz="1600" dirty="0">
                        <a:latin typeface="Verdana"/>
                        <a:cs typeface="Verdana"/>
                      </a:endParaRPr>
                    </a:p>
                    <a:p>
                      <a:pPr marL="84455">
                        <a:lnSpc>
                          <a:spcPts val="2110"/>
                        </a:lnSpc>
                      </a:pPr>
                      <a:r>
                        <a:rPr sz="1600" dirty="0">
                          <a:solidFill>
                            <a:srgbClr val="FF0000"/>
                          </a:solidFill>
                          <a:latin typeface="Verdana"/>
                          <a:cs typeface="Verdana"/>
                        </a:rPr>
                        <a:t>g</a:t>
                      </a:r>
                      <a:r>
                        <a:rPr sz="1600" spc="-35" dirty="0">
                          <a:solidFill>
                            <a:srgbClr val="FF0000"/>
                          </a:solidFill>
                          <a:latin typeface="Verdana"/>
                          <a:cs typeface="Verdana"/>
                        </a:rPr>
                        <a:t>r</a:t>
                      </a:r>
                      <a:r>
                        <a:rPr sz="1600" dirty="0">
                          <a:solidFill>
                            <a:srgbClr val="FF0000"/>
                          </a:solidFill>
                          <a:latin typeface="Verdana"/>
                          <a:cs typeface="Verdana"/>
                        </a:rPr>
                        <a:t>appol</a:t>
                      </a:r>
                      <a:r>
                        <a:rPr sz="1600" spc="-20" dirty="0">
                          <a:solidFill>
                            <a:srgbClr val="FF0000"/>
                          </a:solidFill>
                          <a:latin typeface="Verdana"/>
                          <a:cs typeface="Verdana"/>
                        </a:rPr>
                        <a:t>o</a:t>
                      </a:r>
                      <a:r>
                        <a:rPr sz="1600" dirty="0">
                          <a:latin typeface="Verdana"/>
                          <a:cs typeface="Verdana"/>
                        </a:rPr>
                        <a:t>.</a:t>
                      </a:r>
                    </a:p>
                    <a:p>
                      <a:pPr marL="84455" marR="328930" indent="80010">
                        <a:lnSpc>
                          <a:spcPts val="2200"/>
                        </a:lnSpc>
                        <a:spcBef>
                          <a:spcPts val="10"/>
                        </a:spcBef>
                      </a:pPr>
                      <a:r>
                        <a:rPr sz="1600" dirty="0">
                          <a:solidFill>
                            <a:srgbClr val="002060"/>
                          </a:solidFill>
                          <a:latin typeface="Verdana"/>
                          <a:cs typeface="Verdana"/>
                        </a:rPr>
                        <a:t>Piuttosto</a:t>
                      </a:r>
                      <a:r>
                        <a:rPr sz="1600" spc="-5" dirty="0">
                          <a:solidFill>
                            <a:srgbClr val="002060"/>
                          </a:solidFill>
                          <a:latin typeface="Verdana"/>
                          <a:cs typeface="Verdana"/>
                        </a:rPr>
                        <a:t> </a:t>
                      </a:r>
                      <a:r>
                        <a:rPr sz="1600" dirty="0">
                          <a:solidFill>
                            <a:srgbClr val="002060"/>
                          </a:solidFill>
                          <a:latin typeface="Verdana"/>
                          <a:cs typeface="Verdana"/>
                        </a:rPr>
                        <a:t>che</a:t>
                      </a:r>
                      <a:r>
                        <a:rPr sz="1600" spc="-5" dirty="0">
                          <a:solidFill>
                            <a:srgbClr val="002060"/>
                          </a:solidFill>
                          <a:latin typeface="Verdana"/>
                          <a:cs typeface="Verdana"/>
                        </a:rPr>
                        <a:t> </a:t>
                      </a:r>
                      <a:r>
                        <a:rPr sz="1600" dirty="0">
                          <a:solidFill>
                            <a:srgbClr val="002060"/>
                          </a:solidFill>
                          <a:latin typeface="Verdana"/>
                          <a:cs typeface="Verdana"/>
                        </a:rPr>
                        <a:t>chiedere</a:t>
                      </a:r>
                      <a:r>
                        <a:rPr sz="1600" spc="-5" dirty="0">
                          <a:solidFill>
                            <a:srgbClr val="002060"/>
                          </a:solidFill>
                          <a:latin typeface="Verdana"/>
                          <a:cs typeface="Verdana"/>
                        </a:rPr>
                        <a:t> </a:t>
                      </a:r>
                      <a:r>
                        <a:rPr sz="1600" dirty="0">
                          <a:solidFill>
                            <a:srgbClr val="002060"/>
                          </a:solidFill>
                          <a:latin typeface="Verdana"/>
                          <a:cs typeface="Verdana"/>
                        </a:rPr>
                        <a:t>direttamente</a:t>
                      </a:r>
                      <a:r>
                        <a:rPr sz="1600" spc="-5" dirty="0">
                          <a:solidFill>
                            <a:srgbClr val="002060"/>
                          </a:solidFill>
                          <a:latin typeface="Verdana"/>
                          <a:cs typeface="Verdana"/>
                        </a:rPr>
                        <a:t> </a:t>
                      </a:r>
                      <a:r>
                        <a:rPr sz="1600" dirty="0">
                          <a:solidFill>
                            <a:srgbClr val="002060"/>
                          </a:solidFill>
                          <a:latin typeface="Verdana"/>
                          <a:cs typeface="Verdana"/>
                        </a:rPr>
                        <a:t>un nome</a:t>
                      </a:r>
                      <a:r>
                        <a:rPr sz="1600" spc="-5" dirty="0">
                          <a:solidFill>
                            <a:srgbClr val="002060"/>
                          </a:solidFill>
                          <a:latin typeface="Verdana"/>
                          <a:cs typeface="Verdana"/>
                        </a:rPr>
                        <a:t> </a:t>
                      </a:r>
                      <a:r>
                        <a:rPr sz="1600" dirty="0">
                          <a:solidFill>
                            <a:srgbClr val="002060"/>
                          </a:solidFill>
                          <a:latin typeface="Verdana"/>
                          <a:cs typeface="Verdana"/>
                        </a:rPr>
                        <a:t>tecnico</a:t>
                      </a:r>
                      <a:r>
                        <a:rPr sz="1600" spc="-5" dirty="0">
                          <a:solidFill>
                            <a:srgbClr val="002060"/>
                          </a:solidFill>
                          <a:latin typeface="Verdana"/>
                          <a:cs typeface="Verdana"/>
                        </a:rPr>
                        <a:t> </a:t>
                      </a:r>
                      <a:r>
                        <a:rPr sz="1600" dirty="0">
                          <a:solidFill>
                            <a:srgbClr val="002060"/>
                          </a:solidFill>
                          <a:latin typeface="Verdana"/>
                          <a:cs typeface="Verdana"/>
                        </a:rPr>
                        <a:t>o</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err="1" smtClean="0">
                          <a:solidFill>
                            <a:srgbClr val="002060"/>
                          </a:solidFill>
                          <a:latin typeface="Verdana"/>
                          <a:cs typeface="Verdana"/>
                        </a:rPr>
                        <a:t>difficile</a:t>
                      </a:r>
                      <a:r>
                        <a:rPr lang="it-IT" sz="1600" spc="-5" baseline="0" dirty="0" smtClean="0">
                          <a:solidFill>
                            <a:srgbClr val="002060"/>
                          </a:solidFill>
                          <a:latin typeface="Verdana"/>
                          <a:cs typeface="Verdana"/>
                        </a:rPr>
                        <a:t>  </a:t>
                      </a:r>
                      <a:r>
                        <a:rPr sz="1600" dirty="0" err="1" smtClean="0">
                          <a:solidFill>
                            <a:srgbClr val="002060"/>
                          </a:solidFill>
                          <a:latin typeface="Verdana"/>
                          <a:cs typeface="Verdana"/>
                        </a:rPr>
                        <a:t>memorizzazione</a:t>
                      </a:r>
                      <a:endParaRPr sz="1600" dirty="0">
                        <a:solidFill>
                          <a:srgbClr val="002060"/>
                        </a:solidFill>
                        <a:latin typeface="Verdana"/>
                        <a:cs typeface="Verdana"/>
                      </a:endParaRPr>
                    </a:p>
                    <a:p>
                      <a:pPr marL="84455" marR="1034415">
                        <a:lnSpc>
                          <a:spcPts val="2100"/>
                        </a:lnSpc>
                        <a:spcBef>
                          <a:spcPts val="80"/>
                        </a:spcBef>
                      </a:pPr>
                      <a:r>
                        <a:rPr sz="1600" dirty="0">
                          <a:solidFill>
                            <a:srgbClr val="002060"/>
                          </a:solidFill>
                          <a:latin typeface="Verdana"/>
                          <a:cs typeface="Verdana"/>
                        </a:rPr>
                        <a:t>proporre</a:t>
                      </a:r>
                      <a:r>
                        <a:rPr sz="1600" spc="-5" dirty="0">
                          <a:solidFill>
                            <a:srgbClr val="002060"/>
                          </a:solidFill>
                          <a:latin typeface="Verdana"/>
                          <a:cs typeface="Verdana"/>
                        </a:rPr>
                        <a:t> </a:t>
                      </a:r>
                      <a:r>
                        <a:rPr sz="1600" dirty="0">
                          <a:solidFill>
                            <a:srgbClr val="002060"/>
                          </a:solidFill>
                          <a:latin typeface="Verdana"/>
                          <a:cs typeface="Verdana"/>
                        </a:rPr>
                        <a:t>l’alternati</a:t>
                      </a:r>
                      <a:r>
                        <a:rPr sz="1600" spc="-35" dirty="0">
                          <a:solidFill>
                            <a:srgbClr val="002060"/>
                          </a:solidFill>
                          <a:latin typeface="Verdana"/>
                          <a:cs typeface="Verdana"/>
                        </a:rPr>
                        <a:t>v</a:t>
                      </a:r>
                      <a:r>
                        <a:rPr sz="1600" dirty="0">
                          <a:solidFill>
                            <a:srgbClr val="002060"/>
                          </a:solidFill>
                          <a:latin typeface="Verdana"/>
                          <a:cs typeface="Verdana"/>
                        </a:rPr>
                        <a:t>a</a:t>
                      </a:r>
                      <a:r>
                        <a:rPr sz="1600" spc="-5" dirty="0">
                          <a:solidFill>
                            <a:srgbClr val="002060"/>
                          </a:solidFill>
                          <a:latin typeface="Verdana"/>
                          <a:cs typeface="Verdana"/>
                        </a:rPr>
                        <a:t> </a:t>
                      </a:r>
                      <a:r>
                        <a:rPr sz="1600" dirty="0">
                          <a:solidFill>
                            <a:srgbClr val="002060"/>
                          </a:solidFill>
                          <a:latin typeface="Verdana"/>
                          <a:cs typeface="Verdana"/>
                        </a:rPr>
                        <a:t>(“le</a:t>
                      </a:r>
                      <a:r>
                        <a:rPr sz="1600" spc="-5" dirty="0">
                          <a:solidFill>
                            <a:srgbClr val="002060"/>
                          </a:solidFill>
                          <a:latin typeface="Verdana"/>
                          <a:cs typeface="Verdana"/>
                        </a:rPr>
                        <a:t> </a:t>
                      </a:r>
                      <a:r>
                        <a:rPr sz="1600" dirty="0" err="1" smtClean="0">
                          <a:solidFill>
                            <a:srgbClr val="002060"/>
                          </a:solidFill>
                          <a:latin typeface="Verdana"/>
                          <a:cs typeface="Verdana"/>
                        </a:rPr>
                        <a:t>rette</a:t>
                      </a:r>
                      <a:r>
                        <a:rPr lang="it-IT" sz="1600" spc="-5" baseline="0" dirty="0" smtClean="0">
                          <a:solidFill>
                            <a:srgbClr val="002060"/>
                          </a:solidFill>
                          <a:latin typeface="Verdana"/>
                          <a:cs typeface="Verdana"/>
                        </a:rPr>
                        <a:t> </a:t>
                      </a:r>
                      <a:r>
                        <a:rPr sz="1600" dirty="0" err="1" smtClean="0">
                          <a:solidFill>
                            <a:srgbClr val="002060"/>
                          </a:solidFill>
                          <a:latin typeface="Verdana"/>
                          <a:cs typeface="Verdana"/>
                        </a:rPr>
                        <a:t>sono</a:t>
                      </a:r>
                      <a:r>
                        <a:rPr sz="1600" dirty="0" smtClean="0">
                          <a:solidFill>
                            <a:srgbClr val="002060"/>
                          </a:solidFill>
                          <a:latin typeface="Verdana"/>
                          <a:cs typeface="Verdana"/>
                        </a:rPr>
                        <a:t> </a:t>
                      </a:r>
                      <a:r>
                        <a:rPr sz="1600" dirty="0">
                          <a:solidFill>
                            <a:srgbClr val="002060"/>
                          </a:solidFill>
                          <a:latin typeface="Verdana"/>
                          <a:cs typeface="Verdana"/>
                        </a:rPr>
                        <a:t>pa</a:t>
                      </a:r>
                      <a:r>
                        <a:rPr sz="1600" spc="-35" dirty="0">
                          <a:solidFill>
                            <a:srgbClr val="002060"/>
                          </a:solidFill>
                          <a:latin typeface="Verdana"/>
                          <a:cs typeface="Verdana"/>
                        </a:rPr>
                        <a:t>r</a:t>
                      </a:r>
                      <a:r>
                        <a:rPr sz="1600" dirty="0">
                          <a:solidFill>
                            <a:srgbClr val="002060"/>
                          </a:solidFill>
                          <a:latin typeface="Verdana"/>
                          <a:cs typeface="Verdana"/>
                        </a:rPr>
                        <a:t>allele</a:t>
                      </a:r>
                      <a:r>
                        <a:rPr sz="1600" spc="-5" dirty="0">
                          <a:solidFill>
                            <a:srgbClr val="002060"/>
                          </a:solidFill>
                          <a:latin typeface="Verdana"/>
                          <a:cs typeface="Verdana"/>
                        </a:rPr>
                        <a:t> </a:t>
                      </a:r>
                      <a:r>
                        <a:rPr sz="1600" dirty="0">
                          <a:solidFill>
                            <a:srgbClr val="002060"/>
                          </a:solidFill>
                          <a:latin typeface="Verdana"/>
                          <a:cs typeface="Verdana"/>
                        </a:rPr>
                        <a:t>o</a:t>
                      </a:r>
                      <a:r>
                        <a:rPr sz="1600" spc="-5" dirty="0">
                          <a:solidFill>
                            <a:srgbClr val="002060"/>
                          </a:solidFill>
                          <a:latin typeface="Verdana"/>
                          <a:cs typeface="Verdana"/>
                        </a:rPr>
                        <a:t> </a:t>
                      </a:r>
                      <a:r>
                        <a:rPr sz="1600" dirty="0">
                          <a:solidFill>
                            <a:srgbClr val="002060"/>
                          </a:solidFill>
                          <a:latin typeface="Verdana"/>
                          <a:cs typeface="Verdana"/>
                        </a:rPr>
                        <a:t>perpendicolari?”)</a:t>
                      </a:r>
                    </a:p>
                    <a:p>
                      <a:pPr marL="85090" marR="114935">
                        <a:lnSpc>
                          <a:spcPts val="2200"/>
                        </a:lnSpc>
                        <a:spcBef>
                          <a:spcPts val="20"/>
                        </a:spcBef>
                        <a:buFont typeface="Arial"/>
                        <a:buChar char="•"/>
                        <a:tabLst>
                          <a:tab pos="245745" algn="l"/>
                        </a:tabLst>
                      </a:pPr>
                      <a:r>
                        <a:rPr sz="1600" dirty="0">
                          <a:solidFill>
                            <a:srgbClr val="FF0000"/>
                          </a:solidFill>
                          <a:latin typeface="Verdana"/>
                          <a:cs typeface="Verdana"/>
                        </a:rPr>
                        <a:t>Non</a:t>
                      </a:r>
                      <a:r>
                        <a:rPr sz="1600" spc="-5" dirty="0">
                          <a:solidFill>
                            <a:srgbClr val="FF0000"/>
                          </a:solidFill>
                          <a:latin typeface="Verdana"/>
                          <a:cs typeface="Verdana"/>
                        </a:rPr>
                        <a:t> </a:t>
                      </a:r>
                      <a:r>
                        <a:rPr sz="1600" dirty="0">
                          <a:solidFill>
                            <a:srgbClr val="FF0000"/>
                          </a:solidFill>
                          <a:latin typeface="Verdana"/>
                          <a:cs typeface="Verdana"/>
                        </a:rPr>
                        <a:t>richiedere</a:t>
                      </a:r>
                      <a:r>
                        <a:rPr sz="1600" spc="-5" dirty="0">
                          <a:solidFill>
                            <a:srgbClr val="FF0000"/>
                          </a:solidFill>
                          <a:latin typeface="Verdana"/>
                          <a:cs typeface="Verdana"/>
                        </a:rPr>
                        <a:t> </a:t>
                      </a:r>
                      <a:r>
                        <a:rPr sz="1600" dirty="0">
                          <a:solidFill>
                            <a:srgbClr val="FF0000"/>
                          </a:solidFill>
                          <a:latin typeface="Verdana"/>
                          <a:cs typeface="Verdana"/>
                        </a:rPr>
                        <a:t>l’apprendimento mnemonico</a:t>
                      </a:r>
                      <a:r>
                        <a:rPr sz="1600" spc="-5" dirty="0">
                          <a:solidFill>
                            <a:srgbClr val="FF0000"/>
                          </a:solidFill>
                          <a:latin typeface="Verdana"/>
                          <a:cs typeface="Verdana"/>
                        </a:rPr>
                        <a:t> </a:t>
                      </a:r>
                      <a:r>
                        <a:rPr sz="1600" dirty="0">
                          <a:solidFill>
                            <a:srgbClr val="FF0000"/>
                          </a:solidFill>
                          <a:latin typeface="Verdana"/>
                          <a:cs typeface="Verdana"/>
                        </a:rPr>
                        <a:t>di</a:t>
                      </a:r>
                      <a:r>
                        <a:rPr sz="1600" spc="-5" dirty="0">
                          <a:solidFill>
                            <a:srgbClr val="FF0000"/>
                          </a:solidFill>
                          <a:latin typeface="Verdana"/>
                          <a:cs typeface="Verdana"/>
                        </a:rPr>
                        <a:t> </a:t>
                      </a:r>
                      <a:r>
                        <a:rPr sz="1600" dirty="0">
                          <a:solidFill>
                            <a:srgbClr val="FF0000"/>
                          </a:solidFill>
                          <a:latin typeface="Verdana"/>
                          <a:cs typeface="Verdana"/>
                        </a:rPr>
                        <a:t>definizioni</a:t>
                      </a:r>
                      <a:r>
                        <a:rPr sz="1600" spc="-5" dirty="0">
                          <a:solidFill>
                            <a:srgbClr val="FF0000"/>
                          </a:solidFill>
                          <a:latin typeface="Verdana"/>
                          <a:cs typeface="Verdana"/>
                        </a:rPr>
                        <a:t> </a:t>
                      </a:r>
                      <a:r>
                        <a:rPr sz="1600" dirty="0">
                          <a:solidFill>
                            <a:srgbClr val="FF0000"/>
                          </a:solidFill>
                          <a:latin typeface="Verdana"/>
                          <a:cs typeface="Verdana"/>
                        </a:rPr>
                        <a:t>o</a:t>
                      </a:r>
                      <a:r>
                        <a:rPr sz="1600" spc="-5" dirty="0">
                          <a:solidFill>
                            <a:srgbClr val="FF0000"/>
                          </a:solidFill>
                          <a:latin typeface="Verdana"/>
                          <a:cs typeface="Verdana"/>
                        </a:rPr>
                        <a:t> </a:t>
                      </a:r>
                      <a:r>
                        <a:rPr sz="1600" dirty="0">
                          <a:solidFill>
                            <a:srgbClr val="FF0000"/>
                          </a:solidFill>
                          <a:latin typeface="Verdana"/>
                          <a:cs typeface="Verdana"/>
                        </a:rPr>
                        <a:t>porzioni</a:t>
                      </a:r>
                      <a:r>
                        <a:rPr sz="1600" spc="-5" dirty="0">
                          <a:solidFill>
                            <a:srgbClr val="FF0000"/>
                          </a:solidFill>
                          <a:latin typeface="Verdana"/>
                          <a:cs typeface="Verdana"/>
                        </a:rPr>
                        <a:t> </a:t>
                      </a:r>
                      <a:r>
                        <a:rPr sz="1600" dirty="0">
                          <a:solidFill>
                            <a:srgbClr val="FF0000"/>
                          </a:solidFill>
                          <a:latin typeface="Verdana"/>
                          <a:cs typeface="Verdana"/>
                        </a:rPr>
                        <a:t>di</a:t>
                      </a:r>
                      <a:r>
                        <a:rPr sz="1600" spc="-5" dirty="0">
                          <a:solidFill>
                            <a:srgbClr val="FF0000"/>
                          </a:solidFill>
                          <a:latin typeface="Verdana"/>
                          <a:cs typeface="Verdana"/>
                        </a:rPr>
                        <a:t> </a:t>
                      </a:r>
                      <a:r>
                        <a:rPr sz="1600" dirty="0">
                          <a:solidFill>
                            <a:srgbClr val="FF0000"/>
                          </a:solidFill>
                          <a:latin typeface="Verdana"/>
                          <a:cs typeface="Verdana"/>
                        </a:rPr>
                        <a:t>test</a:t>
                      </a:r>
                      <a:r>
                        <a:rPr sz="1600" spc="-20" dirty="0">
                          <a:solidFill>
                            <a:srgbClr val="FF0000"/>
                          </a:solidFill>
                          <a:latin typeface="Verdana"/>
                          <a:cs typeface="Verdana"/>
                        </a:rPr>
                        <a:t>o</a:t>
                      </a:r>
                      <a:r>
                        <a:rPr sz="1600" dirty="0">
                          <a:latin typeface="Verdana"/>
                          <a:cs typeface="Verdana"/>
                        </a:rPr>
                        <a:t>.</a:t>
                      </a: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12699">
                      <a:solidFill>
                        <a:srgbClr val="FFFFFF"/>
                      </a:solidFill>
                      <a:prstDash val="solid"/>
                    </a:lnB>
                    <a:solidFill>
                      <a:srgbClr val="ECF8F8"/>
                    </a:solidFill>
                  </a:tcPr>
                </a:tc>
              </a:tr>
            </a:tbl>
          </a:graphicData>
        </a:graphic>
      </p:graphicFrame>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nvGraphicFramePr>
        <p:xfrm>
          <a:off x="445738" y="363972"/>
          <a:ext cx="8328936" cy="6052615"/>
        </p:xfrm>
        <a:graphic>
          <a:graphicData uri="http://schemas.openxmlformats.org/drawingml/2006/table">
            <a:tbl>
              <a:tblPr firstRow="1" bandRow="1">
                <a:tableStyleId>{2D5ABB26-0587-4C30-8999-92F81FD0307C}</a:tableStyleId>
              </a:tblPr>
              <a:tblGrid>
                <a:gridCol w="2674429"/>
                <a:gridCol w="5654507"/>
              </a:tblGrid>
              <a:tr h="580912">
                <a:tc>
                  <a:txBody>
                    <a:bodyPr/>
                    <a:lstStyle/>
                    <a:p>
                      <a:pPr marL="84455">
                        <a:lnSpc>
                          <a:spcPct val="100000"/>
                        </a:lnSpc>
                      </a:pPr>
                      <a:r>
                        <a:rPr sz="1600" b="1" dirty="0">
                          <a:solidFill>
                            <a:srgbClr val="FFFFFF"/>
                          </a:solidFill>
                          <a:latin typeface="Verdana"/>
                          <a:cs typeface="Verdana"/>
                        </a:rPr>
                        <a:t>TIPOLOGIA</a:t>
                      </a:r>
                      <a:r>
                        <a:rPr sz="1600" b="1" spc="-5" dirty="0">
                          <a:solidFill>
                            <a:srgbClr val="FFFFFF"/>
                          </a:solidFill>
                          <a:latin typeface="Verdana"/>
                          <a:cs typeface="Verdana"/>
                        </a:rPr>
                        <a:t> </a:t>
                      </a:r>
                      <a:r>
                        <a:rPr sz="1600" b="1" dirty="0">
                          <a:solidFill>
                            <a:srgbClr val="FFFFFF"/>
                          </a:solidFill>
                          <a:latin typeface="Verdana"/>
                          <a:cs typeface="Verdana"/>
                        </a:rPr>
                        <a:t>DI</a:t>
                      </a:r>
                      <a:r>
                        <a:rPr sz="1600" b="1" spc="-5" dirty="0">
                          <a:solidFill>
                            <a:srgbClr val="FFFFFF"/>
                          </a:solidFill>
                          <a:latin typeface="Verdana"/>
                          <a:cs typeface="Verdana"/>
                        </a:rPr>
                        <a:t> </a:t>
                      </a:r>
                      <a:r>
                        <a:rPr sz="1600" b="1" dirty="0">
                          <a:solidFill>
                            <a:srgbClr val="FFFFFF"/>
                          </a:solidFill>
                          <a:latin typeface="Verdana"/>
                          <a:cs typeface="Verdana"/>
                        </a:rPr>
                        <a:t>DIFFICOLTA’</a:t>
                      </a:r>
                      <a:endParaRPr sz="1600" dirty="0">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38099">
                      <a:solidFill>
                        <a:srgbClr val="FFFFFF"/>
                      </a:solidFill>
                      <a:prstDash val="solid"/>
                    </a:lnB>
                    <a:solidFill>
                      <a:srgbClr val="38D4D6"/>
                    </a:solidFill>
                  </a:tcPr>
                </a:tc>
                <a:tc>
                  <a:txBody>
                    <a:bodyPr/>
                    <a:lstStyle/>
                    <a:p>
                      <a:pPr marL="85090" marR="981075">
                        <a:lnSpc>
                          <a:spcPts val="2100"/>
                        </a:lnSpc>
                      </a:pPr>
                      <a:r>
                        <a:rPr sz="1600" b="1" dirty="0">
                          <a:solidFill>
                            <a:srgbClr val="FFFFFF"/>
                          </a:solidFill>
                          <a:latin typeface="Verdana"/>
                          <a:cs typeface="Verdana"/>
                        </a:rPr>
                        <a:t>INTERVENTI</a:t>
                      </a:r>
                      <a:r>
                        <a:rPr sz="1600" b="1" spc="-5" dirty="0">
                          <a:solidFill>
                            <a:srgbClr val="FFFFFF"/>
                          </a:solidFill>
                          <a:latin typeface="Verdana"/>
                          <a:cs typeface="Verdana"/>
                        </a:rPr>
                        <a:t> </a:t>
                      </a:r>
                      <a:r>
                        <a:rPr sz="1600" b="1" dirty="0">
                          <a:solidFill>
                            <a:srgbClr val="FFFFFF"/>
                          </a:solidFill>
                          <a:latin typeface="Verdana"/>
                          <a:cs typeface="Verdana"/>
                        </a:rPr>
                        <a:t>DI</a:t>
                      </a:r>
                      <a:r>
                        <a:rPr sz="1600" b="1" spc="-5" dirty="0">
                          <a:solidFill>
                            <a:srgbClr val="FFFFFF"/>
                          </a:solidFill>
                          <a:latin typeface="Verdana"/>
                          <a:cs typeface="Verdana"/>
                        </a:rPr>
                        <a:t> </a:t>
                      </a:r>
                      <a:r>
                        <a:rPr sz="1600" b="1" dirty="0">
                          <a:solidFill>
                            <a:srgbClr val="FFFFFF"/>
                          </a:solidFill>
                          <a:latin typeface="Verdana"/>
                          <a:cs typeface="Verdana"/>
                        </a:rPr>
                        <a:t>COMPEN</a:t>
                      </a:r>
                      <a:r>
                        <a:rPr sz="1600" b="1" spc="-5" dirty="0">
                          <a:solidFill>
                            <a:srgbClr val="FFFFFF"/>
                          </a:solidFill>
                          <a:latin typeface="Verdana"/>
                          <a:cs typeface="Verdana"/>
                        </a:rPr>
                        <a:t>SO/ DISPENSA</a:t>
                      </a:r>
                      <a:endParaRPr sz="1600">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lnB w="38099">
                      <a:solidFill>
                        <a:srgbClr val="FFFFFF"/>
                      </a:solidFill>
                      <a:prstDash val="solid"/>
                    </a:lnB>
                    <a:solidFill>
                      <a:srgbClr val="38D4D6"/>
                    </a:solidFill>
                  </a:tcPr>
                </a:tc>
              </a:tr>
              <a:tr h="1576763">
                <a:tc>
                  <a:txBody>
                    <a:bodyPr/>
                    <a:lstStyle/>
                    <a:p>
                      <a:pPr marL="325755">
                        <a:lnSpc>
                          <a:spcPct val="100000"/>
                        </a:lnSpc>
                      </a:pPr>
                      <a:r>
                        <a:rPr sz="1600" b="1" dirty="0">
                          <a:solidFill>
                            <a:srgbClr val="002060"/>
                          </a:solidFill>
                          <a:latin typeface="Verdana"/>
                          <a:cs typeface="Verdana"/>
                        </a:rPr>
                        <a:t>D</a:t>
                      </a:r>
                      <a:r>
                        <a:rPr sz="1300" b="1" dirty="0">
                          <a:solidFill>
                            <a:srgbClr val="002060"/>
                          </a:solidFill>
                          <a:latin typeface="Verdana"/>
                          <a:cs typeface="Verdana"/>
                        </a:rPr>
                        <a:t>ISGRAFIA</a:t>
                      </a:r>
                      <a:r>
                        <a:rPr sz="1300" b="1" spc="135" dirty="0">
                          <a:solidFill>
                            <a:srgbClr val="002060"/>
                          </a:solidFill>
                          <a:latin typeface="Verdana"/>
                          <a:cs typeface="Verdana"/>
                        </a:rPr>
                        <a:t> </a:t>
                      </a:r>
                      <a:r>
                        <a:rPr sz="1300" b="1" dirty="0">
                          <a:solidFill>
                            <a:srgbClr val="002060"/>
                          </a:solidFill>
                          <a:latin typeface="Verdana"/>
                          <a:cs typeface="Verdana"/>
                        </a:rPr>
                        <a:t>E</a:t>
                      </a:r>
                      <a:r>
                        <a:rPr sz="1300" b="1" spc="135" dirty="0">
                          <a:solidFill>
                            <a:srgbClr val="002060"/>
                          </a:solidFill>
                          <a:latin typeface="Verdana"/>
                          <a:cs typeface="Verdana"/>
                        </a:rPr>
                        <a:t> </a:t>
                      </a:r>
                      <a:r>
                        <a:rPr sz="1300" b="1" dirty="0">
                          <a:solidFill>
                            <a:srgbClr val="002060"/>
                          </a:solidFill>
                          <a:latin typeface="Verdana"/>
                          <a:cs typeface="Verdana"/>
                        </a:rPr>
                        <a:t>DISORTOGRAFIA</a:t>
                      </a:r>
                      <a:endParaRPr sz="1300" dirty="0">
                        <a:solidFill>
                          <a:srgbClr val="002060"/>
                        </a:solidFill>
                        <a:latin typeface="Verdana"/>
                        <a:cs typeface="Verdana"/>
                      </a:endParaRPr>
                    </a:p>
                  </a:txBody>
                  <a:tcPr marL="0" marR="0" marT="0" marB="0">
                    <a:lnL w="12699">
                      <a:solidFill>
                        <a:srgbClr val="FFFFFF"/>
                      </a:solidFill>
                      <a:prstDash val="solid"/>
                    </a:lnL>
                    <a:lnR w="12699">
                      <a:solidFill>
                        <a:srgbClr val="FFFFFF"/>
                      </a:solidFill>
                      <a:prstDash val="solid"/>
                    </a:lnR>
                    <a:lnT w="38099">
                      <a:solidFill>
                        <a:srgbClr val="FFFFFF"/>
                      </a:solidFill>
                      <a:prstDash val="solid"/>
                    </a:lnT>
                    <a:lnB w="12699">
                      <a:solidFill>
                        <a:srgbClr val="FFFFFF"/>
                      </a:solidFill>
                      <a:prstDash val="solid"/>
                    </a:lnB>
                    <a:solidFill>
                      <a:srgbClr val="D6EFF0"/>
                    </a:solidFill>
                  </a:tcPr>
                </a:tc>
                <a:tc>
                  <a:txBody>
                    <a:bodyPr/>
                    <a:lstStyle/>
                    <a:p>
                      <a:pPr marL="85090" marR="80010">
                        <a:lnSpc>
                          <a:spcPct val="99500"/>
                        </a:lnSpc>
                      </a:pPr>
                      <a:r>
                        <a:rPr sz="1600" dirty="0">
                          <a:solidFill>
                            <a:srgbClr val="002060"/>
                          </a:solidFill>
                          <a:latin typeface="Arial"/>
                          <a:cs typeface="Arial"/>
                        </a:rPr>
                        <a:t>•</a:t>
                      </a:r>
                      <a:r>
                        <a:rPr sz="1600" spc="-90" dirty="0">
                          <a:solidFill>
                            <a:srgbClr val="002060"/>
                          </a:solidFill>
                          <a:latin typeface="Verdana"/>
                          <a:cs typeface="Verdana"/>
                        </a:rPr>
                        <a:t>F</a:t>
                      </a:r>
                      <a:r>
                        <a:rPr sz="1600" spc="-15" dirty="0">
                          <a:solidFill>
                            <a:srgbClr val="002060"/>
                          </a:solidFill>
                          <a:latin typeface="Verdana"/>
                          <a:cs typeface="Verdana"/>
                        </a:rPr>
                        <a:t>a</a:t>
                      </a:r>
                      <a:r>
                        <a:rPr sz="1600" spc="-20" dirty="0">
                          <a:solidFill>
                            <a:srgbClr val="002060"/>
                          </a:solidFill>
                          <a:latin typeface="Verdana"/>
                          <a:cs typeface="Verdana"/>
                        </a:rPr>
                        <a:t>v</a:t>
                      </a:r>
                      <a:r>
                        <a:rPr sz="1600" dirty="0">
                          <a:solidFill>
                            <a:srgbClr val="002060"/>
                          </a:solidFill>
                          <a:latin typeface="Verdana"/>
                          <a:cs typeface="Verdana"/>
                        </a:rPr>
                        <a:t>orire</a:t>
                      </a:r>
                      <a:r>
                        <a:rPr sz="1600" spc="-5" dirty="0">
                          <a:solidFill>
                            <a:srgbClr val="002060"/>
                          </a:solidFill>
                          <a:latin typeface="Verdana"/>
                          <a:cs typeface="Verdana"/>
                        </a:rPr>
                        <a:t> </a:t>
                      </a:r>
                      <a:r>
                        <a:rPr sz="1600" dirty="0">
                          <a:solidFill>
                            <a:srgbClr val="002060"/>
                          </a:solidFill>
                          <a:latin typeface="Verdana"/>
                          <a:cs typeface="Verdana"/>
                        </a:rPr>
                        <a:t>l’uso</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prog</a:t>
                      </a:r>
                      <a:r>
                        <a:rPr sz="1600" spc="-35" dirty="0">
                          <a:solidFill>
                            <a:srgbClr val="002060"/>
                          </a:solidFill>
                          <a:latin typeface="Verdana"/>
                          <a:cs typeface="Verdana"/>
                        </a:rPr>
                        <a:t>r</a:t>
                      </a:r>
                      <a:r>
                        <a:rPr sz="1600" dirty="0">
                          <a:solidFill>
                            <a:srgbClr val="002060"/>
                          </a:solidFill>
                          <a:latin typeface="Verdana"/>
                          <a:cs typeface="Verdana"/>
                        </a:rPr>
                        <a:t>ammi</a:t>
                      </a:r>
                      <a:r>
                        <a:rPr sz="1600" spc="-5" dirty="0">
                          <a:solidFill>
                            <a:srgbClr val="002060"/>
                          </a:solidFill>
                          <a:latin typeface="Verdana"/>
                          <a:cs typeface="Verdana"/>
                        </a:rPr>
                        <a:t> </a:t>
                      </a:r>
                      <a:r>
                        <a:rPr sz="1600" dirty="0">
                          <a:solidFill>
                            <a:srgbClr val="002060"/>
                          </a:solidFill>
                          <a:latin typeface="Verdana"/>
                          <a:cs typeface="Verdana"/>
                        </a:rPr>
                        <a:t>di videoscrittu</a:t>
                      </a:r>
                      <a:r>
                        <a:rPr sz="1600" spc="-35" dirty="0">
                          <a:solidFill>
                            <a:srgbClr val="002060"/>
                          </a:solidFill>
                          <a:latin typeface="Verdana"/>
                          <a:cs typeface="Verdana"/>
                        </a:rPr>
                        <a:t>r</a:t>
                      </a:r>
                      <a:r>
                        <a:rPr sz="1600" dirty="0">
                          <a:solidFill>
                            <a:srgbClr val="002060"/>
                          </a:solidFill>
                          <a:latin typeface="Verdana"/>
                          <a:cs typeface="Verdana"/>
                        </a:rPr>
                        <a:t>a</a:t>
                      </a:r>
                      <a:r>
                        <a:rPr sz="1600" spc="-5" dirty="0">
                          <a:solidFill>
                            <a:srgbClr val="002060"/>
                          </a:solidFill>
                          <a:latin typeface="Verdana"/>
                          <a:cs typeface="Verdana"/>
                        </a:rPr>
                        <a:t> </a:t>
                      </a:r>
                      <a:r>
                        <a:rPr sz="1600" dirty="0">
                          <a:solidFill>
                            <a:srgbClr val="002060"/>
                          </a:solidFill>
                          <a:latin typeface="Verdana"/>
                          <a:cs typeface="Verdana"/>
                        </a:rPr>
                        <a:t>con</a:t>
                      </a:r>
                      <a:r>
                        <a:rPr sz="1600" spc="-5" dirty="0">
                          <a:solidFill>
                            <a:srgbClr val="002060"/>
                          </a:solidFill>
                          <a:latin typeface="Verdana"/>
                          <a:cs typeface="Verdana"/>
                        </a:rPr>
                        <a:t> </a:t>
                      </a:r>
                      <a:r>
                        <a:rPr sz="1600" dirty="0">
                          <a:solidFill>
                            <a:srgbClr val="002060"/>
                          </a:solidFill>
                          <a:latin typeface="Verdana"/>
                          <a:cs typeface="Verdana"/>
                        </a:rPr>
                        <a:t>correttore</a:t>
                      </a:r>
                      <a:r>
                        <a:rPr sz="1600" spc="-5" dirty="0">
                          <a:solidFill>
                            <a:srgbClr val="002060"/>
                          </a:solidFill>
                          <a:latin typeface="Verdana"/>
                          <a:cs typeface="Verdana"/>
                        </a:rPr>
                        <a:t> </a:t>
                      </a:r>
                      <a:r>
                        <a:rPr sz="1600" dirty="0">
                          <a:solidFill>
                            <a:srgbClr val="002060"/>
                          </a:solidFill>
                          <a:latin typeface="Verdana"/>
                          <a:cs typeface="Verdana"/>
                        </a:rPr>
                        <a:t>ortog</a:t>
                      </a:r>
                      <a:r>
                        <a:rPr sz="1600" spc="-35" dirty="0">
                          <a:solidFill>
                            <a:srgbClr val="002060"/>
                          </a:solidFill>
                          <a:latin typeface="Verdana"/>
                          <a:cs typeface="Verdana"/>
                        </a:rPr>
                        <a:t>r</a:t>
                      </a:r>
                      <a:r>
                        <a:rPr sz="1600" dirty="0">
                          <a:solidFill>
                            <a:srgbClr val="002060"/>
                          </a:solidFill>
                          <a:latin typeface="Verdana"/>
                          <a:cs typeface="Verdana"/>
                        </a:rPr>
                        <a:t>afico (non</a:t>
                      </a:r>
                      <a:r>
                        <a:rPr sz="1600" spc="-5" dirty="0">
                          <a:solidFill>
                            <a:srgbClr val="002060"/>
                          </a:solidFill>
                          <a:latin typeface="Verdana"/>
                          <a:cs typeface="Verdana"/>
                        </a:rPr>
                        <a:t> </a:t>
                      </a:r>
                      <a:r>
                        <a:rPr sz="1600" dirty="0">
                          <a:solidFill>
                            <a:srgbClr val="002060"/>
                          </a:solidFill>
                          <a:latin typeface="Verdana"/>
                          <a:cs typeface="Verdana"/>
                        </a:rPr>
                        <a:t>atti</a:t>
                      </a:r>
                      <a:r>
                        <a:rPr sz="1600" spc="-35" dirty="0">
                          <a:solidFill>
                            <a:srgbClr val="002060"/>
                          </a:solidFill>
                          <a:latin typeface="Verdana"/>
                          <a:cs typeface="Verdana"/>
                        </a:rPr>
                        <a:t>v</a:t>
                      </a:r>
                      <a:r>
                        <a:rPr sz="1600" dirty="0">
                          <a:solidFill>
                            <a:srgbClr val="002060"/>
                          </a:solidFill>
                          <a:latin typeface="Verdana"/>
                          <a:cs typeface="Verdana"/>
                        </a:rPr>
                        <a:t>ato</a:t>
                      </a:r>
                      <a:r>
                        <a:rPr sz="1600" spc="-5" dirty="0">
                          <a:solidFill>
                            <a:srgbClr val="002060"/>
                          </a:solidFill>
                          <a:latin typeface="Verdana"/>
                          <a:cs typeface="Verdana"/>
                        </a:rPr>
                        <a:t> </a:t>
                      </a:r>
                      <a:r>
                        <a:rPr sz="1600" dirty="0">
                          <a:solidFill>
                            <a:srgbClr val="002060"/>
                          </a:solidFill>
                          <a:latin typeface="Verdana"/>
                          <a:cs typeface="Verdana"/>
                        </a:rPr>
                        <a:t>ma</a:t>
                      </a:r>
                      <a:r>
                        <a:rPr sz="1600" spc="-5" dirty="0">
                          <a:solidFill>
                            <a:srgbClr val="002060"/>
                          </a:solidFill>
                          <a:latin typeface="Verdana"/>
                          <a:cs typeface="Verdana"/>
                        </a:rPr>
                        <a:t> </a:t>
                      </a:r>
                      <a:r>
                        <a:rPr sz="1600" dirty="0">
                          <a:solidFill>
                            <a:srgbClr val="002060"/>
                          </a:solidFill>
                          <a:latin typeface="Verdana"/>
                          <a:cs typeface="Verdana"/>
                        </a:rPr>
                        <a:t>atti</a:t>
                      </a:r>
                      <a:r>
                        <a:rPr sz="1600" spc="-35" dirty="0">
                          <a:solidFill>
                            <a:srgbClr val="002060"/>
                          </a:solidFill>
                          <a:latin typeface="Verdana"/>
                          <a:cs typeface="Verdana"/>
                        </a:rPr>
                        <a:t>v</a:t>
                      </a:r>
                      <a:r>
                        <a:rPr sz="1600" dirty="0">
                          <a:solidFill>
                            <a:srgbClr val="002060"/>
                          </a:solidFill>
                          <a:latin typeface="Verdana"/>
                          <a:cs typeface="Verdana"/>
                        </a:rPr>
                        <a:t>abile)</a:t>
                      </a:r>
                    </a:p>
                    <a:p>
                      <a:pPr marL="85090">
                        <a:lnSpc>
                          <a:spcPts val="2100"/>
                        </a:lnSpc>
                      </a:pPr>
                      <a:r>
                        <a:rPr sz="1600" dirty="0">
                          <a:solidFill>
                            <a:srgbClr val="002060"/>
                          </a:solidFill>
                          <a:latin typeface="Arial"/>
                          <a:cs typeface="Arial"/>
                        </a:rPr>
                        <a:t>•</a:t>
                      </a:r>
                      <a:r>
                        <a:rPr sz="1600" dirty="0">
                          <a:solidFill>
                            <a:srgbClr val="002060"/>
                          </a:solidFill>
                          <a:latin typeface="Verdana"/>
                          <a:cs typeface="Verdana"/>
                        </a:rPr>
                        <a:t>Segnalare</a:t>
                      </a:r>
                      <a:r>
                        <a:rPr sz="1600" spc="-5" dirty="0">
                          <a:solidFill>
                            <a:srgbClr val="002060"/>
                          </a:solidFill>
                          <a:latin typeface="Verdana"/>
                          <a:cs typeface="Verdana"/>
                        </a:rPr>
                        <a:t> </a:t>
                      </a:r>
                      <a:r>
                        <a:rPr sz="1600" dirty="0">
                          <a:solidFill>
                            <a:srgbClr val="002060"/>
                          </a:solidFill>
                          <a:latin typeface="Verdana"/>
                          <a:cs typeface="Verdana"/>
                        </a:rPr>
                        <a:t>ma</a:t>
                      </a:r>
                      <a:r>
                        <a:rPr sz="1600" spc="-5" dirty="0">
                          <a:solidFill>
                            <a:srgbClr val="002060"/>
                          </a:solidFill>
                          <a:latin typeface="Verdana"/>
                          <a:cs typeface="Verdana"/>
                        </a:rPr>
                        <a:t> </a:t>
                      </a:r>
                      <a:r>
                        <a:rPr sz="1600" dirty="0">
                          <a:solidFill>
                            <a:srgbClr val="002060"/>
                          </a:solidFill>
                          <a:latin typeface="Verdana"/>
                          <a:cs typeface="Verdana"/>
                        </a:rPr>
                        <a:t>non</a:t>
                      </a:r>
                      <a:r>
                        <a:rPr sz="1600" spc="-5" dirty="0">
                          <a:solidFill>
                            <a:srgbClr val="002060"/>
                          </a:solidFill>
                          <a:latin typeface="Verdana"/>
                          <a:cs typeface="Verdana"/>
                        </a:rPr>
                        <a:t> </a:t>
                      </a:r>
                      <a:r>
                        <a:rPr sz="1600" spc="-35" dirty="0">
                          <a:solidFill>
                            <a:srgbClr val="002060"/>
                          </a:solidFill>
                          <a:latin typeface="Verdana"/>
                          <a:cs typeface="Verdana"/>
                        </a:rPr>
                        <a:t>v</a:t>
                      </a:r>
                      <a:r>
                        <a:rPr sz="1600" dirty="0">
                          <a:solidFill>
                            <a:srgbClr val="002060"/>
                          </a:solidFill>
                          <a:latin typeface="Verdana"/>
                          <a:cs typeface="Verdana"/>
                        </a:rPr>
                        <a:t>alutare</a:t>
                      </a:r>
                      <a:r>
                        <a:rPr sz="1600" spc="-5" dirty="0">
                          <a:solidFill>
                            <a:srgbClr val="002060"/>
                          </a:solidFill>
                          <a:latin typeface="Verdana"/>
                          <a:cs typeface="Verdana"/>
                        </a:rPr>
                        <a:t> </a:t>
                      </a:r>
                      <a:r>
                        <a:rPr sz="1600" dirty="0">
                          <a:solidFill>
                            <a:srgbClr val="002060"/>
                          </a:solidFill>
                          <a:latin typeface="Verdana"/>
                          <a:cs typeface="Verdana"/>
                        </a:rPr>
                        <a:t>gli</a:t>
                      </a:r>
                      <a:r>
                        <a:rPr sz="1600" spc="-5" dirty="0">
                          <a:solidFill>
                            <a:srgbClr val="002060"/>
                          </a:solidFill>
                          <a:latin typeface="Verdana"/>
                          <a:cs typeface="Verdana"/>
                        </a:rPr>
                        <a:t> </a:t>
                      </a:r>
                      <a:r>
                        <a:rPr sz="1600" dirty="0">
                          <a:solidFill>
                            <a:srgbClr val="002060"/>
                          </a:solidFill>
                          <a:latin typeface="Verdana"/>
                          <a:cs typeface="Verdana"/>
                        </a:rPr>
                        <a:t>errori</a:t>
                      </a:r>
                    </a:p>
                    <a:p>
                      <a:pPr marL="85090" marR="427990">
                        <a:lnSpc>
                          <a:spcPts val="2100"/>
                        </a:lnSpc>
                        <a:spcBef>
                          <a:spcPts val="160"/>
                        </a:spcBef>
                      </a:pPr>
                      <a:r>
                        <a:rPr sz="1600" dirty="0">
                          <a:solidFill>
                            <a:srgbClr val="002060"/>
                          </a:solidFill>
                          <a:latin typeface="Verdana"/>
                          <a:cs typeface="Verdana"/>
                        </a:rPr>
                        <a:t>ortog</a:t>
                      </a:r>
                      <a:r>
                        <a:rPr sz="1600" spc="-35" dirty="0">
                          <a:solidFill>
                            <a:srgbClr val="002060"/>
                          </a:solidFill>
                          <a:latin typeface="Verdana"/>
                          <a:cs typeface="Verdana"/>
                        </a:rPr>
                        <a:t>r</a:t>
                      </a:r>
                      <a:r>
                        <a:rPr sz="1600" dirty="0">
                          <a:solidFill>
                            <a:srgbClr val="002060"/>
                          </a:solidFill>
                          <a:latin typeface="Verdana"/>
                          <a:cs typeface="Verdana"/>
                        </a:rPr>
                        <a:t>afici</a:t>
                      </a:r>
                      <a:r>
                        <a:rPr sz="1600" spc="-5" dirty="0">
                          <a:solidFill>
                            <a:srgbClr val="002060"/>
                          </a:solidFill>
                          <a:latin typeface="Verdana"/>
                          <a:cs typeface="Verdana"/>
                        </a:rPr>
                        <a:t> </a:t>
                      </a:r>
                      <a:r>
                        <a:rPr sz="1600" dirty="0">
                          <a:solidFill>
                            <a:srgbClr val="002060"/>
                          </a:solidFill>
                          <a:latin typeface="Verdana"/>
                          <a:cs typeface="Verdana"/>
                        </a:rPr>
                        <a:t>(es.</a:t>
                      </a:r>
                      <a:r>
                        <a:rPr sz="1600" spc="-5" dirty="0">
                          <a:solidFill>
                            <a:srgbClr val="002060"/>
                          </a:solidFill>
                          <a:latin typeface="Verdana"/>
                          <a:cs typeface="Verdana"/>
                        </a:rPr>
                        <a:t> </a:t>
                      </a:r>
                      <a:r>
                        <a:rPr sz="1600" dirty="0">
                          <a:solidFill>
                            <a:srgbClr val="002060"/>
                          </a:solidFill>
                          <a:latin typeface="Verdana"/>
                          <a:cs typeface="Verdana"/>
                        </a:rPr>
                        <a:t>usare</a:t>
                      </a:r>
                      <a:r>
                        <a:rPr sz="1600" spc="-5" dirty="0">
                          <a:solidFill>
                            <a:srgbClr val="002060"/>
                          </a:solidFill>
                          <a:latin typeface="Verdana"/>
                          <a:cs typeface="Verdana"/>
                        </a:rPr>
                        <a:t> </a:t>
                      </a:r>
                      <a:r>
                        <a:rPr sz="1600" dirty="0">
                          <a:solidFill>
                            <a:srgbClr val="002060"/>
                          </a:solidFill>
                          <a:latin typeface="Verdana"/>
                          <a:cs typeface="Verdana"/>
                        </a:rPr>
                        <a:t>penna</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colore di</a:t>
                      </a:r>
                      <a:r>
                        <a:rPr sz="1600" spc="-20" dirty="0">
                          <a:solidFill>
                            <a:srgbClr val="002060"/>
                          </a:solidFill>
                          <a:latin typeface="Verdana"/>
                          <a:cs typeface="Verdana"/>
                        </a:rPr>
                        <a:t>v</a:t>
                      </a:r>
                      <a:r>
                        <a:rPr sz="1600" dirty="0">
                          <a:solidFill>
                            <a:srgbClr val="002060"/>
                          </a:solidFill>
                          <a:latin typeface="Verdana"/>
                          <a:cs typeface="Verdana"/>
                        </a:rPr>
                        <a:t>erso</a:t>
                      </a:r>
                      <a:r>
                        <a:rPr sz="1600" spc="-5" dirty="0">
                          <a:solidFill>
                            <a:srgbClr val="002060"/>
                          </a:solidFill>
                          <a:latin typeface="Verdana"/>
                          <a:cs typeface="Verdana"/>
                        </a:rPr>
                        <a:t> </a:t>
                      </a:r>
                      <a:r>
                        <a:rPr sz="1600" dirty="0">
                          <a:solidFill>
                            <a:srgbClr val="002060"/>
                          </a:solidFill>
                          <a:latin typeface="MS PGothic"/>
                          <a:cs typeface="MS PGothic"/>
                        </a:rPr>
                        <a:t>�</a:t>
                      </a:r>
                      <a:r>
                        <a:rPr sz="1600" spc="80" dirty="0">
                          <a:solidFill>
                            <a:srgbClr val="002060"/>
                          </a:solidFill>
                          <a:latin typeface="MS PGothic"/>
                          <a:cs typeface="MS PGothic"/>
                        </a:rPr>
                        <a:t> </a:t>
                      </a:r>
                      <a:r>
                        <a:rPr sz="1600" dirty="0">
                          <a:solidFill>
                            <a:srgbClr val="002060"/>
                          </a:solidFill>
                          <a:latin typeface="Verdana"/>
                          <a:cs typeface="Verdana"/>
                        </a:rPr>
                        <a:t>ricaduta</a:t>
                      </a:r>
                      <a:r>
                        <a:rPr sz="1600" spc="-5" dirty="0">
                          <a:solidFill>
                            <a:srgbClr val="002060"/>
                          </a:solidFill>
                          <a:latin typeface="Verdana"/>
                          <a:cs typeface="Verdana"/>
                        </a:rPr>
                        <a:t> </a:t>
                      </a:r>
                      <a:r>
                        <a:rPr sz="1600" dirty="0">
                          <a:solidFill>
                            <a:srgbClr val="002060"/>
                          </a:solidFill>
                          <a:latin typeface="Verdana"/>
                          <a:cs typeface="Verdana"/>
                        </a:rPr>
                        <a:t>psicologica)</a:t>
                      </a:r>
                    </a:p>
                  </a:txBody>
                  <a:tcPr marL="0" marR="0" marT="0" marB="0">
                    <a:lnL w="12699">
                      <a:solidFill>
                        <a:srgbClr val="FFFFFF"/>
                      </a:solidFill>
                      <a:prstDash val="solid"/>
                    </a:lnL>
                    <a:lnR w="12699">
                      <a:solidFill>
                        <a:srgbClr val="FFFFFF"/>
                      </a:solidFill>
                      <a:prstDash val="solid"/>
                    </a:lnR>
                    <a:lnT w="38099">
                      <a:solidFill>
                        <a:srgbClr val="FFFFFF"/>
                      </a:solidFill>
                      <a:prstDash val="solid"/>
                    </a:lnT>
                    <a:lnB w="12699">
                      <a:solidFill>
                        <a:srgbClr val="FFFFFF"/>
                      </a:solidFill>
                      <a:prstDash val="solid"/>
                    </a:lnB>
                    <a:solidFill>
                      <a:srgbClr val="D6EFF0"/>
                    </a:solidFill>
                  </a:tcPr>
                </a:tc>
              </a:tr>
              <a:tr h="3894940">
                <a:tc>
                  <a:txBody>
                    <a:bodyPr/>
                    <a:lstStyle/>
                    <a:p>
                      <a:pPr marL="485140" marR="202565" indent="-268605">
                        <a:lnSpc>
                          <a:spcPct val="115700"/>
                        </a:lnSpc>
                      </a:pPr>
                      <a:r>
                        <a:rPr sz="1600" b="1" dirty="0">
                          <a:solidFill>
                            <a:srgbClr val="002060"/>
                          </a:solidFill>
                          <a:latin typeface="Verdana"/>
                          <a:cs typeface="Verdana"/>
                        </a:rPr>
                        <a:t>F</a:t>
                      </a:r>
                      <a:r>
                        <a:rPr sz="1300" b="1" dirty="0">
                          <a:solidFill>
                            <a:srgbClr val="002060"/>
                          </a:solidFill>
                          <a:latin typeface="Verdana"/>
                          <a:cs typeface="Verdana"/>
                        </a:rPr>
                        <a:t>A</a:t>
                      </a:r>
                      <a:r>
                        <a:rPr sz="1300" b="1" spc="-5" dirty="0">
                          <a:solidFill>
                            <a:srgbClr val="002060"/>
                          </a:solidFill>
                          <a:latin typeface="Verdana"/>
                          <a:cs typeface="Verdana"/>
                        </a:rPr>
                        <a:t>CI</a:t>
                      </a:r>
                      <a:r>
                        <a:rPr sz="1300" b="1" dirty="0">
                          <a:solidFill>
                            <a:srgbClr val="002060"/>
                          </a:solidFill>
                          <a:latin typeface="Verdana"/>
                          <a:cs typeface="Verdana"/>
                        </a:rPr>
                        <a:t>LE</a:t>
                      </a:r>
                      <a:r>
                        <a:rPr sz="1300" b="1" spc="135" dirty="0">
                          <a:solidFill>
                            <a:srgbClr val="002060"/>
                          </a:solidFill>
                          <a:latin typeface="Verdana"/>
                          <a:cs typeface="Verdana"/>
                        </a:rPr>
                        <a:t> </a:t>
                      </a:r>
                      <a:r>
                        <a:rPr sz="1300" b="1" dirty="0">
                          <a:solidFill>
                            <a:srgbClr val="002060"/>
                          </a:solidFill>
                          <a:latin typeface="Verdana"/>
                          <a:cs typeface="Verdana"/>
                        </a:rPr>
                        <a:t>S</a:t>
                      </a:r>
                      <a:r>
                        <a:rPr sz="1300" b="1" spc="-5" dirty="0">
                          <a:solidFill>
                            <a:srgbClr val="002060"/>
                          </a:solidFill>
                          <a:latin typeface="Verdana"/>
                          <a:cs typeface="Verdana"/>
                        </a:rPr>
                        <a:t>T</a:t>
                      </a:r>
                      <a:r>
                        <a:rPr sz="1300" b="1" dirty="0">
                          <a:solidFill>
                            <a:srgbClr val="002060"/>
                          </a:solidFill>
                          <a:latin typeface="Verdana"/>
                          <a:cs typeface="Verdana"/>
                        </a:rPr>
                        <a:t>A</a:t>
                      </a:r>
                      <a:r>
                        <a:rPr sz="1300" b="1" spc="-5" dirty="0">
                          <a:solidFill>
                            <a:srgbClr val="002060"/>
                          </a:solidFill>
                          <a:latin typeface="Verdana"/>
                          <a:cs typeface="Verdana"/>
                        </a:rPr>
                        <a:t>NC</a:t>
                      </a:r>
                      <a:r>
                        <a:rPr sz="1300" b="1" dirty="0">
                          <a:solidFill>
                            <a:srgbClr val="002060"/>
                          </a:solidFill>
                          <a:latin typeface="Verdana"/>
                          <a:cs typeface="Verdana"/>
                        </a:rPr>
                        <a:t>HE</a:t>
                      </a:r>
                      <a:r>
                        <a:rPr sz="1300" b="1" spc="-5" dirty="0">
                          <a:solidFill>
                            <a:srgbClr val="002060"/>
                          </a:solidFill>
                          <a:latin typeface="Verdana"/>
                          <a:cs typeface="Verdana"/>
                        </a:rPr>
                        <a:t>ZZ</a:t>
                      </a:r>
                      <a:r>
                        <a:rPr sz="1300" b="1" dirty="0">
                          <a:solidFill>
                            <a:srgbClr val="002060"/>
                          </a:solidFill>
                          <a:latin typeface="Verdana"/>
                          <a:cs typeface="Verdana"/>
                        </a:rPr>
                        <a:t>A</a:t>
                      </a:r>
                      <a:r>
                        <a:rPr sz="1300" b="1" spc="135" dirty="0">
                          <a:solidFill>
                            <a:srgbClr val="002060"/>
                          </a:solidFill>
                          <a:latin typeface="Verdana"/>
                          <a:cs typeface="Verdana"/>
                        </a:rPr>
                        <a:t> </a:t>
                      </a:r>
                      <a:r>
                        <a:rPr sz="1300" b="1" dirty="0">
                          <a:solidFill>
                            <a:srgbClr val="002060"/>
                          </a:solidFill>
                          <a:latin typeface="Verdana"/>
                          <a:cs typeface="Verdana"/>
                        </a:rPr>
                        <a:t>E</a:t>
                      </a:r>
                      <a:r>
                        <a:rPr sz="1300" b="1" spc="135" dirty="0">
                          <a:solidFill>
                            <a:srgbClr val="002060"/>
                          </a:solidFill>
                          <a:latin typeface="Verdana"/>
                          <a:cs typeface="Verdana"/>
                        </a:rPr>
                        <a:t> </a:t>
                      </a:r>
                      <a:r>
                        <a:rPr sz="1300" b="1" dirty="0">
                          <a:solidFill>
                            <a:srgbClr val="002060"/>
                          </a:solidFill>
                          <a:latin typeface="Verdana"/>
                          <a:cs typeface="Verdana"/>
                        </a:rPr>
                        <a:t>TE</a:t>
                      </a:r>
                      <a:r>
                        <a:rPr sz="1300" b="1" spc="-5" dirty="0">
                          <a:solidFill>
                            <a:srgbClr val="002060"/>
                          </a:solidFill>
                          <a:latin typeface="Verdana"/>
                          <a:cs typeface="Verdana"/>
                        </a:rPr>
                        <a:t>MP</a:t>
                      </a:r>
                      <a:r>
                        <a:rPr sz="1300" b="1" dirty="0">
                          <a:solidFill>
                            <a:srgbClr val="002060"/>
                          </a:solidFill>
                          <a:latin typeface="Verdana"/>
                          <a:cs typeface="Verdana"/>
                        </a:rPr>
                        <a:t>I</a:t>
                      </a:r>
                      <a:r>
                        <a:rPr sz="1300" b="1" spc="135" dirty="0">
                          <a:solidFill>
                            <a:srgbClr val="002060"/>
                          </a:solidFill>
                          <a:latin typeface="Verdana"/>
                          <a:cs typeface="Verdana"/>
                        </a:rPr>
                        <a:t> </a:t>
                      </a:r>
                      <a:r>
                        <a:rPr sz="1300" b="1" dirty="0">
                          <a:solidFill>
                            <a:srgbClr val="002060"/>
                          </a:solidFill>
                          <a:latin typeface="Verdana"/>
                          <a:cs typeface="Verdana"/>
                        </a:rPr>
                        <a:t>DI RECUPERO</a:t>
                      </a:r>
                      <a:r>
                        <a:rPr sz="1300" b="1" spc="135" dirty="0">
                          <a:solidFill>
                            <a:srgbClr val="002060"/>
                          </a:solidFill>
                          <a:latin typeface="Verdana"/>
                          <a:cs typeface="Verdana"/>
                        </a:rPr>
                        <a:t> </a:t>
                      </a:r>
                      <a:r>
                        <a:rPr sz="1300" b="1" dirty="0">
                          <a:solidFill>
                            <a:srgbClr val="002060"/>
                          </a:solidFill>
                          <a:latin typeface="Verdana"/>
                          <a:cs typeface="Verdana"/>
                        </a:rPr>
                        <a:t>TRO</a:t>
                      </a:r>
                      <a:r>
                        <a:rPr sz="1300" b="1" spc="-5" dirty="0">
                          <a:solidFill>
                            <a:srgbClr val="002060"/>
                          </a:solidFill>
                          <a:latin typeface="Verdana"/>
                          <a:cs typeface="Verdana"/>
                        </a:rPr>
                        <a:t>PP</a:t>
                      </a:r>
                      <a:r>
                        <a:rPr sz="1300" b="1" dirty="0">
                          <a:solidFill>
                            <a:srgbClr val="002060"/>
                          </a:solidFill>
                          <a:latin typeface="Verdana"/>
                          <a:cs typeface="Verdana"/>
                        </a:rPr>
                        <a:t>O</a:t>
                      </a:r>
                      <a:r>
                        <a:rPr sz="1300" b="1" spc="135" dirty="0">
                          <a:solidFill>
                            <a:srgbClr val="002060"/>
                          </a:solidFill>
                          <a:latin typeface="Verdana"/>
                          <a:cs typeface="Verdana"/>
                        </a:rPr>
                        <a:t> </a:t>
                      </a:r>
                      <a:r>
                        <a:rPr sz="1300" b="1" dirty="0">
                          <a:solidFill>
                            <a:srgbClr val="002060"/>
                          </a:solidFill>
                          <a:latin typeface="Verdana"/>
                          <a:cs typeface="Verdana"/>
                        </a:rPr>
                        <a:t>LUNGHI</a:t>
                      </a:r>
                      <a:endParaRPr sz="1300">
                        <a:solidFill>
                          <a:srgbClr val="002060"/>
                        </a:solidFill>
                        <a:latin typeface="Verdana"/>
                        <a:cs typeface="Verdana"/>
                      </a:endParaRPr>
                    </a:p>
                  </a:txBody>
                  <a:tcPr marL="0" marR="0" marT="0" marB="0">
                    <a:lnL w="12699">
                      <a:solidFill>
                        <a:srgbClr val="FFFFFF"/>
                      </a:solidFill>
                      <a:prstDash val="solid"/>
                    </a:lnL>
                    <a:lnR w="12699">
                      <a:solidFill>
                        <a:srgbClr val="FFFFFF"/>
                      </a:solidFill>
                      <a:prstDash val="solid"/>
                    </a:lnR>
                    <a:lnT w="12699">
                      <a:solidFill>
                        <a:srgbClr val="FFFFFF"/>
                      </a:solidFill>
                      <a:prstDash val="solid"/>
                    </a:lnT>
                    <a:solidFill>
                      <a:srgbClr val="ECF8F8"/>
                    </a:solidFill>
                  </a:tcPr>
                </a:tc>
                <a:tc>
                  <a:txBody>
                    <a:bodyPr/>
                    <a:lstStyle/>
                    <a:p>
                      <a:pPr marL="85090" marR="998855">
                        <a:lnSpc>
                          <a:spcPts val="2100"/>
                        </a:lnSpc>
                      </a:pPr>
                      <a:r>
                        <a:rPr sz="1600" dirty="0" smtClean="0">
                          <a:solidFill>
                            <a:srgbClr val="002060"/>
                          </a:solidFill>
                          <a:latin typeface="Arial"/>
                          <a:cs typeface="Arial"/>
                        </a:rPr>
                        <a:t>•</a:t>
                      </a:r>
                      <a:r>
                        <a:rPr lang="it-IT" sz="1600" baseline="0" dirty="0" smtClean="0">
                          <a:solidFill>
                            <a:srgbClr val="002060"/>
                          </a:solidFill>
                          <a:latin typeface="Verdana"/>
                          <a:cs typeface="Verdana"/>
                        </a:rPr>
                        <a:t> Programmare </a:t>
                      </a:r>
                      <a:r>
                        <a:rPr sz="1600" spc="-5" dirty="0" smtClean="0">
                          <a:solidFill>
                            <a:srgbClr val="002060"/>
                          </a:solidFill>
                          <a:latin typeface="Verdana"/>
                          <a:cs typeface="Verdana"/>
                        </a:rPr>
                        <a:t> </a:t>
                      </a:r>
                      <a:r>
                        <a:rPr sz="1600" dirty="0">
                          <a:solidFill>
                            <a:srgbClr val="002060"/>
                          </a:solidFill>
                          <a:latin typeface="Verdana"/>
                          <a:cs typeface="Verdana"/>
                        </a:rPr>
                        <a:t>interrogazioni</a:t>
                      </a:r>
                      <a:r>
                        <a:rPr sz="1600" spc="-5" dirty="0">
                          <a:solidFill>
                            <a:srgbClr val="002060"/>
                          </a:solidFill>
                          <a:latin typeface="Verdana"/>
                          <a:cs typeface="Verdana"/>
                        </a:rPr>
                        <a:t> </a:t>
                      </a:r>
                      <a:r>
                        <a:rPr sz="1600" dirty="0">
                          <a:solidFill>
                            <a:srgbClr val="002060"/>
                          </a:solidFill>
                          <a:latin typeface="Verdana"/>
                          <a:cs typeface="Verdana"/>
                        </a:rPr>
                        <a:t>e</a:t>
                      </a:r>
                      <a:r>
                        <a:rPr sz="1600" spc="-5" dirty="0">
                          <a:solidFill>
                            <a:srgbClr val="002060"/>
                          </a:solidFill>
                          <a:latin typeface="Verdana"/>
                          <a:cs typeface="Verdana"/>
                        </a:rPr>
                        <a:t> </a:t>
                      </a:r>
                      <a:r>
                        <a:rPr sz="1600" dirty="0" err="1" smtClean="0">
                          <a:solidFill>
                            <a:srgbClr val="002060"/>
                          </a:solidFill>
                          <a:latin typeface="Verdana"/>
                          <a:cs typeface="Verdana"/>
                        </a:rPr>
                        <a:t>compit</a:t>
                      </a:r>
                      <a:r>
                        <a:rPr lang="it-IT" sz="1600" baseline="0" dirty="0" smtClean="0">
                          <a:solidFill>
                            <a:srgbClr val="002060"/>
                          </a:solidFill>
                          <a:latin typeface="Verdana"/>
                          <a:cs typeface="Verdana"/>
                        </a:rPr>
                        <a:t>i</a:t>
                      </a:r>
                    </a:p>
                    <a:p>
                      <a:pPr marL="85090" marR="998855">
                        <a:lnSpc>
                          <a:spcPts val="2100"/>
                        </a:lnSpc>
                      </a:pPr>
                      <a:endParaRPr sz="1600" dirty="0">
                        <a:solidFill>
                          <a:srgbClr val="002060"/>
                        </a:solidFill>
                        <a:latin typeface="Verdana"/>
                        <a:cs typeface="Verdana"/>
                      </a:endParaRPr>
                    </a:p>
                    <a:p>
                      <a:pPr marL="85090" marR="132080">
                        <a:lnSpc>
                          <a:spcPts val="2100"/>
                        </a:lnSpc>
                        <a:spcBef>
                          <a:spcPts val="100"/>
                        </a:spcBef>
                      </a:pPr>
                      <a:r>
                        <a:rPr sz="1600" dirty="0">
                          <a:solidFill>
                            <a:srgbClr val="002060"/>
                          </a:solidFill>
                          <a:latin typeface="Arial"/>
                          <a:cs typeface="Arial"/>
                        </a:rPr>
                        <a:t>•</a:t>
                      </a:r>
                      <a:r>
                        <a:rPr sz="1600" dirty="0">
                          <a:solidFill>
                            <a:srgbClr val="002060"/>
                          </a:solidFill>
                          <a:latin typeface="Verdana"/>
                          <a:cs typeface="Verdana"/>
                        </a:rPr>
                        <a:t>Evitare</a:t>
                      </a:r>
                      <a:r>
                        <a:rPr sz="1600" spc="-5" dirty="0">
                          <a:solidFill>
                            <a:srgbClr val="002060"/>
                          </a:solidFill>
                          <a:latin typeface="Verdana"/>
                          <a:cs typeface="Verdana"/>
                        </a:rPr>
                        <a:t> </a:t>
                      </a:r>
                      <a:r>
                        <a:rPr sz="1600" dirty="0">
                          <a:solidFill>
                            <a:srgbClr val="002060"/>
                          </a:solidFill>
                          <a:latin typeface="Verdana"/>
                          <a:cs typeface="Verdana"/>
                        </a:rPr>
                        <a:t>che</a:t>
                      </a:r>
                      <a:r>
                        <a:rPr sz="1600" spc="-5" dirty="0">
                          <a:solidFill>
                            <a:srgbClr val="002060"/>
                          </a:solidFill>
                          <a:latin typeface="Verdana"/>
                          <a:cs typeface="Verdana"/>
                        </a:rPr>
                        <a:t> </a:t>
                      </a:r>
                      <a:r>
                        <a:rPr sz="1600" dirty="0">
                          <a:solidFill>
                            <a:srgbClr val="002060"/>
                          </a:solidFill>
                          <a:latin typeface="Verdana"/>
                          <a:cs typeface="Verdana"/>
                        </a:rPr>
                        <a:t>in</a:t>
                      </a:r>
                      <a:r>
                        <a:rPr sz="1600" spc="-5" dirty="0">
                          <a:solidFill>
                            <a:srgbClr val="002060"/>
                          </a:solidFill>
                          <a:latin typeface="Verdana"/>
                          <a:cs typeface="Verdana"/>
                        </a:rPr>
                        <a:t> </a:t>
                      </a:r>
                      <a:r>
                        <a:rPr sz="1600" dirty="0">
                          <a:solidFill>
                            <a:srgbClr val="002060"/>
                          </a:solidFill>
                          <a:latin typeface="Verdana"/>
                          <a:cs typeface="Verdana"/>
                        </a:rPr>
                        <a:t>uno</a:t>
                      </a:r>
                      <a:r>
                        <a:rPr sz="1600" spc="-5" dirty="0">
                          <a:solidFill>
                            <a:srgbClr val="002060"/>
                          </a:solidFill>
                          <a:latin typeface="Verdana"/>
                          <a:cs typeface="Verdana"/>
                        </a:rPr>
                        <a:t> </a:t>
                      </a:r>
                      <a:r>
                        <a:rPr sz="1600" dirty="0">
                          <a:solidFill>
                            <a:srgbClr val="002060"/>
                          </a:solidFill>
                          <a:latin typeface="Verdana"/>
                          <a:cs typeface="Verdana"/>
                        </a:rPr>
                        <a:t>stesso</a:t>
                      </a:r>
                      <a:r>
                        <a:rPr sz="1600" spc="-5" dirty="0">
                          <a:solidFill>
                            <a:srgbClr val="002060"/>
                          </a:solidFill>
                          <a:latin typeface="Verdana"/>
                          <a:cs typeface="Verdana"/>
                        </a:rPr>
                        <a:t> </a:t>
                      </a:r>
                      <a:r>
                        <a:rPr sz="1600" dirty="0">
                          <a:solidFill>
                            <a:srgbClr val="002060"/>
                          </a:solidFill>
                          <a:latin typeface="Verdana"/>
                          <a:cs typeface="Verdana"/>
                        </a:rPr>
                        <a:t>giorno</a:t>
                      </a:r>
                      <a:r>
                        <a:rPr sz="1600" spc="-5" dirty="0">
                          <a:solidFill>
                            <a:srgbClr val="002060"/>
                          </a:solidFill>
                          <a:latin typeface="Verdana"/>
                          <a:cs typeface="Verdana"/>
                        </a:rPr>
                        <a:t> </a:t>
                      </a:r>
                      <a:r>
                        <a:rPr sz="1600" dirty="0">
                          <a:solidFill>
                            <a:srgbClr val="002060"/>
                          </a:solidFill>
                          <a:latin typeface="Verdana"/>
                          <a:cs typeface="Verdana"/>
                        </a:rPr>
                        <a:t>il </a:t>
                      </a:r>
                      <a:r>
                        <a:rPr sz="1600" spc="-35" dirty="0">
                          <a:solidFill>
                            <a:srgbClr val="002060"/>
                          </a:solidFill>
                          <a:latin typeface="Verdana"/>
                          <a:cs typeface="Verdana"/>
                        </a:rPr>
                        <a:t>r</a:t>
                      </a:r>
                      <a:r>
                        <a:rPr sz="1600" dirty="0">
                          <a:solidFill>
                            <a:srgbClr val="002060"/>
                          </a:solidFill>
                          <a:latin typeface="Verdana"/>
                          <a:cs typeface="Verdana"/>
                        </a:rPr>
                        <a:t>agaz</a:t>
                      </a:r>
                      <a:r>
                        <a:rPr sz="1600" spc="-15" dirty="0">
                          <a:solidFill>
                            <a:srgbClr val="002060"/>
                          </a:solidFill>
                          <a:latin typeface="Verdana"/>
                          <a:cs typeface="Verdana"/>
                        </a:rPr>
                        <a:t>z</a:t>
                      </a:r>
                      <a:r>
                        <a:rPr sz="1600" dirty="0">
                          <a:solidFill>
                            <a:srgbClr val="002060"/>
                          </a:solidFill>
                          <a:latin typeface="Verdana"/>
                          <a:cs typeface="Verdana"/>
                        </a:rPr>
                        <a:t>o</a:t>
                      </a:r>
                      <a:r>
                        <a:rPr sz="1600" spc="-5" dirty="0">
                          <a:solidFill>
                            <a:srgbClr val="002060"/>
                          </a:solidFill>
                          <a:latin typeface="Verdana"/>
                          <a:cs typeface="Verdana"/>
                        </a:rPr>
                        <a:t> </a:t>
                      </a:r>
                      <a:r>
                        <a:rPr sz="1600" dirty="0">
                          <a:solidFill>
                            <a:srgbClr val="002060"/>
                          </a:solidFill>
                          <a:latin typeface="Verdana"/>
                          <a:cs typeface="Verdana"/>
                        </a:rPr>
                        <a:t>sia</a:t>
                      </a:r>
                      <a:r>
                        <a:rPr sz="1600" spc="-5" dirty="0">
                          <a:solidFill>
                            <a:srgbClr val="002060"/>
                          </a:solidFill>
                          <a:latin typeface="Verdana"/>
                          <a:cs typeface="Verdana"/>
                        </a:rPr>
                        <a:t> </a:t>
                      </a:r>
                      <a:r>
                        <a:rPr sz="1600" dirty="0">
                          <a:solidFill>
                            <a:srgbClr val="002060"/>
                          </a:solidFill>
                          <a:latin typeface="Verdana"/>
                          <a:cs typeface="Verdana"/>
                        </a:rPr>
                        <a:t>impegnato</a:t>
                      </a:r>
                      <a:r>
                        <a:rPr sz="1600" spc="-5" dirty="0">
                          <a:solidFill>
                            <a:srgbClr val="002060"/>
                          </a:solidFill>
                          <a:latin typeface="Verdana"/>
                          <a:cs typeface="Verdana"/>
                        </a:rPr>
                        <a:t> </a:t>
                      </a:r>
                      <a:r>
                        <a:rPr sz="1600" dirty="0">
                          <a:solidFill>
                            <a:srgbClr val="002060"/>
                          </a:solidFill>
                          <a:latin typeface="Verdana"/>
                          <a:cs typeface="Verdana"/>
                        </a:rPr>
                        <a:t>in</a:t>
                      </a:r>
                      <a:r>
                        <a:rPr sz="1600" spc="-5" dirty="0">
                          <a:solidFill>
                            <a:srgbClr val="002060"/>
                          </a:solidFill>
                          <a:latin typeface="Verdana"/>
                          <a:cs typeface="Verdana"/>
                        </a:rPr>
                        <a:t> </a:t>
                      </a:r>
                      <a:r>
                        <a:rPr sz="1600" dirty="0">
                          <a:solidFill>
                            <a:srgbClr val="002060"/>
                          </a:solidFill>
                          <a:latin typeface="Verdana"/>
                          <a:cs typeface="Verdana"/>
                        </a:rPr>
                        <a:t>più</a:t>
                      </a:r>
                      <a:r>
                        <a:rPr sz="1600" spc="-5" dirty="0">
                          <a:solidFill>
                            <a:srgbClr val="002060"/>
                          </a:solidFill>
                          <a:latin typeface="Verdana"/>
                          <a:cs typeface="Verdana"/>
                        </a:rPr>
                        <a:t> </a:t>
                      </a:r>
                      <a:r>
                        <a:rPr sz="1600" dirty="0" err="1">
                          <a:solidFill>
                            <a:srgbClr val="002060"/>
                          </a:solidFill>
                          <a:latin typeface="Verdana"/>
                          <a:cs typeface="Verdana"/>
                        </a:rPr>
                        <a:t>compiti</a:t>
                      </a:r>
                      <a:r>
                        <a:rPr sz="1600" spc="-5" dirty="0">
                          <a:solidFill>
                            <a:srgbClr val="002060"/>
                          </a:solidFill>
                          <a:latin typeface="Verdana"/>
                          <a:cs typeface="Verdana"/>
                        </a:rPr>
                        <a:t> </a:t>
                      </a:r>
                      <a:r>
                        <a:rPr sz="1600" dirty="0" smtClean="0">
                          <a:solidFill>
                            <a:srgbClr val="002060"/>
                          </a:solidFill>
                          <a:latin typeface="Verdana"/>
                          <a:cs typeface="Verdana"/>
                        </a:rPr>
                        <a:t>e/</a:t>
                      </a:r>
                      <a:r>
                        <a:rPr lang="it-IT" sz="1600" baseline="0" dirty="0" smtClean="0">
                          <a:solidFill>
                            <a:srgbClr val="002060"/>
                          </a:solidFill>
                          <a:latin typeface="Verdana"/>
                          <a:cs typeface="Verdana"/>
                        </a:rPr>
                        <a:t> </a:t>
                      </a:r>
                      <a:r>
                        <a:rPr sz="1600" dirty="0" smtClean="0">
                          <a:solidFill>
                            <a:srgbClr val="002060"/>
                          </a:solidFill>
                          <a:latin typeface="Verdana"/>
                          <a:cs typeface="Verdana"/>
                        </a:rPr>
                        <a:t>o</a:t>
                      </a:r>
                      <a:r>
                        <a:rPr sz="1600" spc="-5" dirty="0" smtClean="0">
                          <a:solidFill>
                            <a:srgbClr val="002060"/>
                          </a:solidFill>
                          <a:latin typeface="Verdana"/>
                          <a:cs typeface="Verdana"/>
                        </a:rPr>
                        <a:t> </a:t>
                      </a:r>
                      <a:r>
                        <a:rPr sz="1600" dirty="0" err="1" smtClean="0">
                          <a:solidFill>
                            <a:srgbClr val="002060"/>
                          </a:solidFill>
                          <a:latin typeface="Verdana"/>
                          <a:cs typeface="Verdana"/>
                        </a:rPr>
                        <a:t>interrogazioni</a:t>
                      </a:r>
                      <a:endParaRPr lang="it-IT" sz="1600" dirty="0" smtClean="0">
                        <a:solidFill>
                          <a:srgbClr val="002060"/>
                        </a:solidFill>
                        <a:latin typeface="Verdana"/>
                        <a:cs typeface="Verdana"/>
                      </a:endParaRPr>
                    </a:p>
                    <a:p>
                      <a:pPr marL="85090" marR="132080">
                        <a:lnSpc>
                          <a:spcPts val="2100"/>
                        </a:lnSpc>
                        <a:spcBef>
                          <a:spcPts val="100"/>
                        </a:spcBef>
                      </a:pPr>
                      <a:endParaRPr sz="1600" dirty="0">
                        <a:solidFill>
                          <a:srgbClr val="002060"/>
                        </a:solidFill>
                        <a:latin typeface="Verdana"/>
                        <a:cs typeface="Verdana"/>
                      </a:endParaRPr>
                    </a:p>
                    <a:p>
                      <a:pPr marL="85090" marR="334010">
                        <a:lnSpc>
                          <a:spcPts val="2200"/>
                        </a:lnSpc>
                        <a:spcBef>
                          <a:spcPts val="10"/>
                        </a:spcBef>
                      </a:pPr>
                      <a:r>
                        <a:rPr sz="1600" dirty="0">
                          <a:solidFill>
                            <a:srgbClr val="002060"/>
                          </a:solidFill>
                          <a:latin typeface="Arial"/>
                          <a:cs typeface="Arial"/>
                        </a:rPr>
                        <a:t>•</a:t>
                      </a:r>
                      <a:r>
                        <a:rPr sz="1600" dirty="0">
                          <a:solidFill>
                            <a:srgbClr val="002060"/>
                          </a:solidFill>
                          <a:latin typeface="Verdana"/>
                          <a:cs typeface="Verdana"/>
                        </a:rPr>
                        <a:t>Evitare</a:t>
                      </a:r>
                      <a:r>
                        <a:rPr sz="1600" spc="-5" dirty="0">
                          <a:solidFill>
                            <a:srgbClr val="002060"/>
                          </a:solidFill>
                          <a:latin typeface="Verdana"/>
                          <a:cs typeface="Verdana"/>
                        </a:rPr>
                        <a:t> </a:t>
                      </a:r>
                      <a:r>
                        <a:rPr sz="1600" dirty="0">
                          <a:solidFill>
                            <a:srgbClr val="002060"/>
                          </a:solidFill>
                          <a:latin typeface="Verdana"/>
                          <a:cs typeface="Verdana"/>
                        </a:rPr>
                        <a:t>di</a:t>
                      </a:r>
                      <a:r>
                        <a:rPr sz="1600" spc="-5" dirty="0">
                          <a:solidFill>
                            <a:srgbClr val="002060"/>
                          </a:solidFill>
                          <a:latin typeface="Verdana"/>
                          <a:cs typeface="Verdana"/>
                        </a:rPr>
                        <a:t> </a:t>
                      </a:r>
                      <a:r>
                        <a:rPr sz="1600" dirty="0">
                          <a:solidFill>
                            <a:srgbClr val="002060"/>
                          </a:solidFill>
                          <a:latin typeface="Verdana"/>
                          <a:cs typeface="Verdana"/>
                        </a:rPr>
                        <a:t>richiedere</a:t>
                      </a:r>
                      <a:r>
                        <a:rPr sz="1600" spc="-5" dirty="0">
                          <a:solidFill>
                            <a:srgbClr val="002060"/>
                          </a:solidFill>
                          <a:latin typeface="Verdana"/>
                          <a:cs typeface="Verdana"/>
                        </a:rPr>
                        <a:t> </a:t>
                      </a:r>
                      <a:r>
                        <a:rPr sz="1600" dirty="0">
                          <a:solidFill>
                            <a:srgbClr val="002060"/>
                          </a:solidFill>
                          <a:latin typeface="Verdana"/>
                          <a:cs typeface="Verdana"/>
                        </a:rPr>
                        <a:t>prestazioni</a:t>
                      </a:r>
                      <a:r>
                        <a:rPr sz="1600" spc="-5" dirty="0">
                          <a:solidFill>
                            <a:srgbClr val="002060"/>
                          </a:solidFill>
                          <a:latin typeface="Verdana"/>
                          <a:cs typeface="Verdana"/>
                        </a:rPr>
                        <a:t> </a:t>
                      </a:r>
                      <a:r>
                        <a:rPr sz="1600" dirty="0">
                          <a:solidFill>
                            <a:srgbClr val="002060"/>
                          </a:solidFill>
                          <a:latin typeface="Verdana"/>
                          <a:cs typeface="Verdana"/>
                        </a:rPr>
                        <a:t>nelle </a:t>
                      </a:r>
                      <a:r>
                        <a:rPr sz="1600" dirty="0" err="1">
                          <a:solidFill>
                            <a:srgbClr val="002060"/>
                          </a:solidFill>
                          <a:latin typeface="Verdana"/>
                          <a:cs typeface="Verdana"/>
                        </a:rPr>
                        <a:t>ultime</a:t>
                      </a:r>
                      <a:r>
                        <a:rPr sz="1600" spc="-5" dirty="0">
                          <a:solidFill>
                            <a:srgbClr val="002060"/>
                          </a:solidFill>
                          <a:latin typeface="Verdana"/>
                          <a:cs typeface="Verdana"/>
                        </a:rPr>
                        <a:t> </a:t>
                      </a:r>
                      <a:r>
                        <a:rPr sz="1600" dirty="0" smtClean="0">
                          <a:solidFill>
                            <a:srgbClr val="002060"/>
                          </a:solidFill>
                          <a:latin typeface="Verdana"/>
                          <a:cs typeface="Verdana"/>
                        </a:rPr>
                        <a:t>ore</a:t>
                      </a:r>
                      <a:endParaRPr lang="it-IT" sz="1600" dirty="0" smtClean="0">
                        <a:solidFill>
                          <a:srgbClr val="002060"/>
                        </a:solidFill>
                        <a:latin typeface="Verdana"/>
                        <a:cs typeface="Verdana"/>
                      </a:endParaRPr>
                    </a:p>
                    <a:p>
                      <a:pPr marL="85090" marR="334010">
                        <a:lnSpc>
                          <a:spcPts val="2200"/>
                        </a:lnSpc>
                        <a:spcBef>
                          <a:spcPts val="10"/>
                        </a:spcBef>
                      </a:pPr>
                      <a:endParaRPr sz="1600" dirty="0">
                        <a:solidFill>
                          <a:srgbClr val="002060"/>
                        </a:solidFill>
                        <a:latin typeface="Verdana"/>
                        <a:cs typeface="Verdana"/>
                      </a:endParaRPr>
                    </a:p>
                    <a:p>
                      <a:pPr marL="85090" marR="192405">
                        <a:lnSpc>
                          <a:spcPts val="2100"/>
                        </a:lnSpc>
                        <a:spcBef>
                          <a:spcPts val="80"/>
                        </a:spcBef>
                      </a:pPr>
                      <a:r>
                        <a:rPr sz="1600" dirty="0">
                          <a:solidFill>
                            <a:srgbClr val="002060"/>
                          </a:solidFill>
                          <a:latin typeface="Arial"/>
                          <a:cs typeface="Arial"/>
                        </a:rPr>
                        <a:t>•</a:t>
                      </a:r>
                      <a:r>
                        <a:rPr sz="1600" dirty="0">
                          <a:solidFill>
                            <a:srgbClr val="002060"/>
                          </a:solidFill>
                          <a:latin typeface="Verdana"/>
                          <a:cs typeface="Verdana"/>
                        </a:rPr>
                        <a:t>Ridurre</a:t>
                      </a:r>
                      <a:r>
                        <a:rPr sz="1600" spc="-5" dirty="0">
                          <a:solidFill>
                            <a:srgbClr val="002060"/>
                          </a:solidFill>
                          <a:latin typeface="Verdana"/>
                          <a:cs typeface="Verdana"/>
                        </a:rPr>
                        <a:t> </a:t>
                      </a:r>
                      <a:r>
                        <a:rPr sz="1600" dirty="0">
                          <a:solidFill>
                            <a:srgbClr val="002060"/>
                          </a:solidFill>
                          <a:latin typeface="Verdana"/>
                          <a:cs typeface="Verdana"/>
                        </a:rPr>
                        <a:t>la</a:t>
                      </a:r>
                      <a:r>
                        <a:rPr sz="1600" spc="-5" dirty="0">
                          <a:solidFill>
                            <a:srgbClr val="002060"/>
                          </a:solidFill>
                          <a:latin typeface="Verdana"/>
                          <a:cs typeface="Verdana"/>
                        </a:rPr>
                        <a:t> </a:t>
                      </a:r>
                      <a:r>
                        <a:rPr sz="1600" dirty="0">
                          <a:solidFill>
                            <a:srgbClr val="002060"/>
                          </a:solidFill>
                          <a:latin typeface="Verdana"/>
                          <a:cs typeface="Verdana"/>
                        </a:rPr>
                        <a:t>mole</a:t>
                      </a:r>
                      <a:r>
                        <a:rPr sz="1600" spc="-5" dirty="0">
                          <a:solidFill>
                            <a:srgbClr val="002060"/>
                          </a:solidFill>
                          <a:latin typeface="Verdana"/>
                          <a:cs typeface="Verdana"/>
                        </a:rPr>
                        <a:t> </a:t>
                      </a:r>
                      <a:r>
                        <a:rPr sz="1600" dirty="0">
                          <a:solidFill>
                            <a:srgbClr val="002060"/>
                          </a:solidFill>
                          <a:latin typeface="Verdana"/>
                          <a:cs typeface="Verdana"/>
                        </a:rPr>
                        <a:t>dei</a:t>
                      </a:r>
                      <a:r>
                        <a:rPr sz="1600" spc="-5" dirty="0">
                          <a:solidFill>
                            <a:srgbClr val="002060"/>
                          </a:solidFill>
                          <a:latin typeface="Verdana"/>
                          <a:cs typeface="Verdana"/>
                        </a:rPr>
                        <a:t> </a:t>
                      </a:r>
                      <a:r>
                        <a:rPr sz="1600" dirty="0">
                          <a:solidFill>
                            <a:srgbClr val="002060"/>
                          </a:solidFill>
                          <a:latin typeface="Verdana"/>
                          <a:cs typeface="Verdana"/>
                        </a:rPr>
                        <a:t>compiti</a:t>
                      </a:r>
                      <a:r>
                        <a:rPr sz="1600" spc="-5" dirty="0">
                          <a:solidFill>
                            <a:srgbClr val="002060"/>
                          </a:solidFill>
                          <a:latin typeface="Verdana"/>
                          <a:cs typeface="Verdana"/>
                        </a:rPr>
                        <a:t> </a:t>
                      </a:r>
                      <a:r>
                        <a:rPr sz="1600" dirty="0">
                          <a:solidFill>
                            <a:srgbClr val="002060"/>
                          </a:solidFill>
                          <a:latin typeface="Verdana"/>
                          <a:cs typeface="Verdana"/>
                        </a:rPr>
                        <a:t>per</a:t>
                      </a:r>
                      <a:r>
                        <a:rPr sz="1600" spc="-5" dirty="0">
                          <a:solidFill>
                            <a:srgbClr val="002060"/>
                          </a:solidFill>
                          <a:latin typeface="Verdana"/>
                          <a:cs typeface="Verdana"/>
                        </a:rPr>
                        <a:t> </a:t>
                      </a:r>
                      <a:r>
                        <a:rPr sz="1600" dirty="0">
                          <a:solidFill>
                            <a:srgbClr val="002060"/>
                          </a:solidFill>
                          <a:latin typeface="Verdana"/>
                          <a:cs typeface="Verdana"/>
                        </a:rPr>
                        <a:t>casa (sop</a:t>
                      </a:r>
                      <a:r>
                        <a:rPr sz="1600" spc="-35" dirty="0">
                          <a:solidFill>
                            <a:srgbClr val="002060"/>
                          </a:solidFill>
                          <a:latin typeface="Verdana"/>
                          <a:cs typeface="Verdana"/>
                        </a:rPr>
                        <a:t>r</a:t>
                      </a:r>
                      <a:r>
                        <a:rPr sz="1600" dirty="0">
                          <a:solidFill>
                            <a:srgbClr val="002060"/>
                          </a:solidFill>
                          <a:latin typeface="Verdana"/>
                          <a:cs typeface="Verdana"/>
                        </a:rPr>
                        <a:t>attutto</a:t>
                      </a:r>
                      <a:r>
                        <a:rPr sz="1600" spc="-5" dirty="0">
                          <a:solidFill>
                            <a:srgbClr val="002060"/>
                          </a:solidFill>
                          <a:latin typeface="Verdana"/>
                          <a:cs typeface="Verdana"/>
                        </a:rPr>
                        <a:t> </a:t>
                      </a:r>
                      <a:r>
                        <a:rPr sz="1600" dirty="0">
                          <a:solidFill>
                            <a:srgbClr val="002060"/>
                          </a:solidFill>
                          <a:latin typeface="Verdana"/>
                          <a:cs typeface="Verdana"/>
                        </a:rPr>
                        <a:t>non</a:t>
                      </a:r>
                      <a:r>
                        <a:rPr sz="1600" spc="-5" dirty="0">
                          <a:solidFill>
                            <a:srgbClr val="002060"/>
                          </a:solidFill>
                          <a:latin typeface="Verdana"/>
                          <a:cs typeface="Verdana"/>
                        </a:rPr>
                        <a:t> </a:t>
                      </a:r>
                      <a:r>
                        <a:rPr sz="1600" dirty="0" err="1">
                          <a:solidFill>
                            <a:srgbClr val="002060"/>
                          </a:solidFill>
                          <a:latin typeface="Verdana"/>
                          <a:cs typeface="Verdana"/>
                        </a:rPr>
                        <a:t>insistere</a:t>
                      </a:r>
                      <a:r>
                        <a:rPr sz="1600" spc="-5" dirty="0">
                          <a:solidFill>
                            <a:srgbClr val="002060"/>
                          </a:solidFill>
                          <a:latin typeface="Verdana"/>
                          <a:cs typeface="Verdana"/>
                        </a:rPr>
                        <a:t> </a:t>
                      </a:r>
                      <a:r>
                        <a:rPr sz="1600" dirty="0" err="1" smtClean="0">
                          <a:solidFill>
                            <a:srgbClr val="002060"/>
                          </a:solidFill>
                          <a:latin typeface="Verdana"/>
                          <a:cs typeface="Verdana"/>
                        </a:rPr>
                        <a:t>su</a:t>
                      </a:r>
                      <a:r>
                        <a:rPr sz="1600" spc="-5" dirty="0" smtClean="0">
                          <a:solidFill>
                            <a:srgbClr val="002060"/>
                          </a:solidFill>
                          <a:latin typeface="Verdana"/>
                          <a:cs typeface="Verdana"/>
                        </a:rPr>
                        <a:t> </a:t>
                      </a:r>
                      <a:r>
                        <a:rPr sz="1600" dirty="0" err="1" smtClean="0">
                          <a:solidFill>
                            <a:srgbClr val="002060"/>
                          </a:solidFill>
                          <a:latin typeface="Verdana"/>
                          <a:cs typeface="Verdana"/>
                        </a:rPr>
                        <a:t>esercizi</a:t>
                      </a:r>
                      <a:r>
                        <a:rPr lang="it-IT" sz="1600" baseline="0" dirty="0" smtClean="0">
                          <a:solidFill>
                            <a:srgbClr val="002060"/>
                          </a:solidFill>
                          <a:latin typeface="Verdana"/>
                          <a:cs typeface="Verdana"/>
                        </a:rPr>
                        <a:t> </a:t>
                      </a:r>
                      <a:r>
                        <a:rPr sz="1600" dirty="0" err="1" smtClean="0">
                          <a:solidFill>
                            <a:srgbClr val="002060"/>
                          </a:solidFill>
                          <a:latin typeface="Verdana"/>
                          <a:cs typeface="Verdana"/>
                        </a:rPr>
                        <a:t>che</a:t>
                      </a:r>
                      <a:r>
                        <a:rPr sz="1600" spc="-5" dirty="0" smtClean="0">
                          <a:solidFill>
                            <a:srgbClr val="002060"/>
                          </a:solidFill>
                          <a:latin typeface="Verdana"/>
                          <a:cs typeface="Verdana"/>
                        </a:rPr>
                        <a:t> </a:t>
                      </a:r>
                      <a:r>
                        <a:rPr sz="1600" dirty="0">
                          <a:solidFill>
                            <a:srgbClr val="002060"/>
                          </a:solidFill>
                          <a:latin typeface="Verdana"/>
                          <a:cs typeface="Verdana"/>
                        </a:rPr>
                        <a:t>mirino</a:t>
                      </a:r>
                      <a:r>
                        <a:rPr sz="1600" spc="-5" dirty="0">
                          <a:solidFill>
                            <a:srgbClr val="002060"/>
                          </a:solidFill>
                          <a:latin typeface="Verdana"/>
                          <a:cs typeface="Verdana"/>
                        </a:rPr>
                        <a:t> </a:t>
                      </a:r>
                      <a:r>
                        <a:rPr sz="1600" dirty="0" err="1">
                          <a:solidFill>
                            <a:srgbClr val="002060"/>
                          </a:solidFill>
                          <a:latin typeface="Verdana"/>
                          <a:cs typeface="Verdana"/>
                        </a:rPr>
                        <a:t>all’acq</a:t>
                      </a:r>
                      <a:r>
                        <a:rPr sz="1600" spc="-5" dirty="0" err="1">
                          <a:solidFill>
                            <a:srgbClr val="002060"/>
                          </a:solidFill>
                          <a:latin typeface="Verdana"/>
                          <a:cs typeface="Verdana"/>
                        </a:rPr>
                        <a:t>u</a:t>
                      </a:r>
                      <a:r>
                        <a:rPr sz="1600" dirty="0" err="1">
                          <a:solidFill>
                            <a:srgbClr val="002060"/>
                          </a:solidFill>
                          <a:latin typeface="Verdana"/>
                          <a:cs typeface="Verdana"/>
                        </a:rPr>
                        <a:t>isizione</a:t>
                      </a:r>
                      <a:r>
                        <a:rPr sz="1600" spc="-5" dirty="0">
                          <a:solidFill>
                            <a:srgbClr val="002060"/>
                          </a:solidFill>
                          <a:latin typeface="Verdana"/>
                          <a:cs typeface="Verdana"/>
                        </a:rPr>
                        <a:t> </a:t>
                      </a:r>
                      <a:r>
                        <a:rPr sz="1600" dirty="0" smtClean="0">
                          <a:solidFill>
                            <a:srgbClr val="002060"/>
                          </a:solidFill>
                          <a:latin typeface="Verdana"/>
                          <a:cs typeface="Verdana"/>
                        </a:rPr>
                        <a:t>di</a:t>
                      </a:r>
                      <a:r>
                        <a:rPr lang="it-IT" sz="1600" baseline="0" dirty="0" smtClean="0">
                          <a:solidFill>
                            <a:srgbClr val="002060"/>
                          </a:solidFill>
                          <a:latin typeface="Verdana"/>
                          <a:cs typeface="Verdana"/>
                        </a:rPr>
                        <a:t> </a:t>
                      </a:r>
                      <a:r>
                        <a:rPr sz="1600" dirty="0" err="1" smtClean="0">
                          <a:solidFill>
                            <a:srgbClr val="002060"/>
                          </a:solidFill>
                          <a:latin typeface="Verdana"/>
                          <a:cs typeface="Verdana"/>
                        </a:rPr>
                        <a:t>automatismi</a:t>
                      </a:r>
                      <a:r>
                        <a:rPr sz="1600" dirty="0">
                          <a:solidFill>
                            <a:srgbClr val="002060"/>
                          </a:solidFill>
                          <a:latin typeface="Verdana"/>
                          <a:cs typeface="Verdana"/>
                        </a:rPr>
                        <a:t>):</a:t>
                      </a:r>
                      <a:r>
                        <a:rPr sz="1600" spc="-5" dirty="0">
                          <a:solidFill>
                            <a:srgbClr val="002060"/>
                          </a:solidFill>
                          <a:latin typeface="Verdana"/>
                          <a:cs typeface="Verdana"/>
                        </a:rPr>
                        <a:t> </a:t>
                      </a:r>
                      <a:r>
                        <a:rPr sz="1600" dirty="0">
                          <a:solidFill>
                            <a:srgbClr val="002060"/>
                          </a:solidFill>
                          <a:latin typeface="Verdana"/>
                          <a:cs typeface="Verdana"/>
                        </a:rPr>
                        <a:t>ci</a:t>
                      </a:r>
                      <a:r>
                        <a:rPr sz="1600" spc="-5" dirty="0">
                          <a:solidFill>
                            <a:srgbClr val="002060"/>
                          </a:solidFill>
                          <a:latin typeface="Verdana"/>
                          <a:cs typeface="Verdana"/>
                        </a:rPr>
                        <a:t> </a:t>
                      </a:r>
                      <a:r>
                        <a:rPr sz="1600" dirty="0">
                          <a:solidFill>
                            <a:srgbClr val="002060"/>
                          </a:solidFill>
                          <a:latin typeface="Verdana"/>
                          <a:cs typeface="Verdana"/>
                        </a:rPr>
                        <a:t>interessa</a:t>
                      </a:r>
                      <a:r>
                        <a:rPr sz="1600" spc="-5" dirty="0">
                          <a:solidFill>
                            <a:srgbClr val="002060"/>
                          </a:solidFill>
                          <a:latin typeface="Verdana"/>
                          <a:cs typeface="Verdana"/>
                        </a:rPr>
                        <a:t> </a:t>
                      </a:r>
                      <a:r>
                        <a:rPr sz="1600" dirty="0">
                          <a:solidFill>
                            <a:srgbClr val="002060"/>
                          </a:solidFill>
                          <a:latin typeface="Verdana"/>
                          <a:cs typeface="Verdana"/>
                        </a:rPr>
                        <a:t>la comprensione</a:t>
                      </a:r>
                      <a:r>
                        <a:rPr sz="1600" spc="-5" dirty="0">
                          <a:solidFill>
                            <a:srgbClr val="002060"/>
                          </a:solidFill>
                          <a:latin typeface="Verdana"/>
                          <a:cs typeface="Verdana"/>
                        </a:rPr>
                        <a:t> </a:t>
                      </a:r>
                      <a:r>
                        <a:rPr sz="1600" dirty="0">
                          <a:solidFill>
                            <a:srgbClr val="002060"/>
                          </a:solidFill>
                          <a:latin typeface="Verdana"/>
                          <a:cs typeface="Verdana"/>
                        </a:rPr>
                        <a:t>del</a:t>
                      </a:r>
                      <a:r>
                        <a:rPr sz="1600" spc="-5" dirty="0">
                          <a:solidFill>
                            <a:srgbClr val="002060"/>
                          </a:solidFill>
                          <a:latin typeface="Verdana"/>
                          <a:cs typeface="Verdana"/>
                        </a:rPr>
                        <a:t> </a:t>
                      </a:r>
                      <a:r>
                        <a:rPr sz="1600" dirty="0" err="1">
                          <a:solidFill>
                            <a:srgbClr val="002060"/>
                          </a:solidFill>
                          <a:latin typeface="Verdana"/>
                          <a:cs typeface="Verdana"/>
                        </a:rPr>
                        <a:t>fenomeno</a:t>
                      </a:r>
                      <a:r>
                        <a:rPr sz="1600" dirty="0" smtClean="0">
                          <a:solidFill>
                            <a:srgbClr val="002060"/>
                          </a:solidFill>
                          <a:latin typeface="Verdana"/>
                          <a:cs typeface="Verdana"/>
                        </a:rPr>
                        <a:t>!</a:t>
                      </a:r>
                      <a:endParaRPr lang="it-IT" sz="1600" dirty="0" smtClean="0">
                        <a:solidFill>
                          <a:srgbClr val="002060"/>
                        </a:solidFill>
                        <a:latin typeface="Verdana"/>
                        <a:cs typeface="Verdana"/>
                      </a:endParaRPr>
                    </a:p>
                    <a:p>
                      <a:pPr marL="85090" marR="192405">
                        <a:lnSpc>
                          <a:spcPts val="2100"/>
                        </a:lnSpc>
                        <a:spcBef>
                          <a:spcPts val="80"/>
                        </a:spcBef>
                      </a:pPr>
                      <a:endParaRPr sz="1600" dirty="0">
                        <a:solidFill>
                          <a:srgbClr val="002060"/>
                        </a:solidFill>
                        <a:latin typeface="Verdana"/>
                        <a:cs typeface="Verdana"/>
                      </a:endParaRPr>
                    </a:p>
                    <a:p>
                      <a:pPr marL="85090" marR="618490">
                        <a:lnSpc>
                          <a:spcPts val="2100"/>
                        </a:lnSpc>
                        <a:spcBef>
                          <a:spcPts val="100"/>
                        </a:spcBef>
                      </a:pPr>
                      <a:r>
                        <a:rPr sz="1600" dirty="0">
                          <a:solidFill>
                            <a:srgbClr val="002060"/>
                          </a:solidFill>
                          <a:latin typeface="Arial"/>
                          <a:cs typeface="Arial"/>
                        </a:rPr>
                        <a:t>•</a:t>
                      </a:r>
                      <a:r>
                        <a:rPr sz="1600" spc="-45" dirty="0">
                          <a:solidFill>
                            <a:srgbClr val="002060"/>
                          </a:solidFill>
                          <a:latin typeface="Verdana"/>
                          <a:cs typeface="Verdana"/>
                        </a:rPr>
                        <a:t>P</a:t>
                      </a:r>
                      <a:r>
                        <a:rPr sz="1600" dirty="0">
                          <a:solidFill>
                            <a:srgbClr val="002060"/>
                          </a:solidFill>
                          <a:latin typeface="Verdana"/>
                          <a:cs typeface="Verdana"/>
                        </a:rPr>
                        <a:t>arcellizzazione</a:t>
                      </a:r>
                      <a:r>
                        <a:rPr sz="1600" spc="-5" dirty="0">
                          <a:solidFill>
                            <a:srgbClr val="002060"/>
                          </a:solidFill>
                          <a:latin typeface="Verdana"/>
                          <a:cs typeface="Verdana"/>
                        </a:rPr>
                        <a:t> </a:t>
                      </a:r>
                      <a:r>
                        <a:rPr sz="1600" dirty="0">
                          <a:solidFill>
                            <a:srgbClr val="002060"/>
                          </a:solidFill>
                          <a:latin typeface="Verdana"/>
                          <a:cs typeface="Verdana"/>
                        </a:rPr>
                        <a:t>delle</a:t>
                      </a:r>
                      <a:r>
                        <a:rPr sz="1600" spc="-5" dirty="0">
                          <a:solidFill>
                            <a:srgbClr val="002060"/>
                          </a:solidFill>
                          <a:latin typeface="Verdana"/>
                          <a:cs typeface="Verdana"/>
                        </a:rPr>
                        <a:t> </a:t>
                      </a:r>
                      <a:r>
                        <a:rPr sz="1600" dirty="0">
                          <a:solidFill>
                            <a:srgbClr val="002060"/>
                          </a:solidFill>
                          <a:latin typeface="Verdana"/>
                          <a:cs typeface="Verdana"/>
                        </a:rPr>
                        <a:t>pr</a:t>
                      </a:r>
                      <a:r>
                        <a:rPr sz="1600" spc="-15" dirty="0">
                          <a:solidFill>
                            <a:srgbClr val="002060"/>
                          </a:solidFill>
                          <a:latin typeface="Verdana"/>
                          <a:cs typeface="Verdana"/>
                        </a:rPr>
                        <a:t>o</a:t>
                      </a:r>
                      <a:r>
                        <a:rPr sz="1600" spc="-20" dirty="0">
                          <a:solidFill>
                            <a:srgbClr val="002060"/>
                          </a:solidFill>
                          <a:latin typeface="Verdana"/>
                          <a:cs typeface="Verdana"/>
                        </a:rPr>
                        <a:t>v</a:t>
                      </a:r>
                      <a:r>
                        <a:rPr sz="1600" dirty="0">
                          <a:solidFill>
                            <a:srgbClr val="002060"/>
                          </a:solidFill>
                          <a:latin typeface="Verdana"/>
                          <a:cs typeface="Verdana"/>
                        </a:rPr>
                        <a:t>e</a:t>
                      </a:r>
                      <a:r>
                        <a:rPr sz="1600" spc="-5" dirty="0">
                          <a:solidFill>
                            <a:srgbClr val="002060"/>
                          </a:solidFill>
                          <a:latin typeface="Verdana"/>
                          <a:cs typeface="Verdana"/>
                        </a:rPr>
                        <a:t> </a:t>
                      </a:r>
                      <a:r>
                        <a:rPr sz="1600" dirty="0">
                          <a:solidFill>
                            <a:srgbClr val="002060"/>
                          </a:solidFill>
                          <a:latin typeface="Verdana"/>
                          <a:cs typeface="Verdana"/>
                        </a:rPr>
                        <a:t>e</a:t>
                      </a:r>
                      <a:r>
                        <a:rPr sz="1600" spc="-5" dirty="0">
                          <a:solidFill>
                            <a:srgbClr val="002060"/>
                          </a:solidFill>
                          <a:latin typeface="Verdana"/>
                          <a:cs typeface="Verdana"/>
                        </a:rPr>
                        <a:t> </a:t>
                      </a:r>
                      <a:r>
                        <a:rPr sz="1600" dirty="0">
                          <a:solidFill>
                            <a:srgbClr val="002060"/>
                          </a:solidFill>
                          <a:latin typeface="Verdana"/>
                          <a:cs typeface="Verdana"/>
                        </a:rPr>
                        <a:t>delle sp</a:t>
                      </a:r>
                      <a:r>
                        <a:rPr sz="1600" spc="-5" dirty="0">
                          <a:solidFill>
                            <a:srgbClr val="002060"/>
                          </a:solidFill>
                          <a:latin typeface="Verdana"/>
                          <a:cs typeface="Verdana"/>
                        </a:rPr>
                        <a:t>i</a:t>
                      </a:r>
                      <a:r>
                        <a:rPr sz="1600" dirty="0">
                          <a:solidFill>
                            <a:srgbClr val="002060"/>
                          </a:solidFill>
                          <a:latin typeface="Verdana"/>
                          <a:cs typeface="Verdana"/>
                        </a:rPr>
                        <a:t>egazioni</a:t>
                      </a:r>
                      <a:r>
                        <a:rPr sz="1600" spc="-5" dirty="0">
                          <a:solidFill>
                            <a:srgbClr val="002060"/>
                          </a:solidFill>
                          <a:latin typeface="Verdana"/>
                          <a:cs typeface="Verdana"/>
                        </a:rPr>
                        <a:t> </a:t>
                      </a:r>
                      <a:r>
                        <a:rPr sz="1600" dirty="0">
                          <a:solidFill>
                            <a:srgbClr val="002060"/>
                          </a:solidFill>
                          <a:latin typeface="Verdana"/>
                          <a:cs typeface="Verdana"/>
                        </a:rPr>
                        <a:t>con</a:t>
                      </a:r>
                      <a:r>
                        <a:rPr sz="1600" spc="-5" dirty="0">
                          <a:solidFill>
                            <a:srgbClr val="002060"/>
                          </a:solidFill>
                          <a:latin typeface="Verdana"/>
                          <a:cs typeface="Verdana"/>
                        </a:rPr>
                        <a:t> </a:t>
                      </a:r>
                      <a:r>
                        <a:rPr sz="1600" dirty="0">
                          <a:solidFill>
                            <a:srgbClr val="002060"/>
                          </a:solidFill>
                          <a:latin typeface="Verdana"/>
                          <a:cs typeface="Verdana"/>
                        </a:rPr>
                        <a:t>inter</a:t>
                      </a:r>
                      <a:r>
                        <a:rPr sz="1600" spc="-20" dirty="0">
                          <a:solidFill>
                            <a:srgbClr val="002060"/>
                          </a:solidFill>
                          <a:latin typeface="Verdana"/>
                          <a:cs typeface="Verdana"/>
                        </a:rPr>
                        <a:t>v</a:t>
                      </a:r>
                      <a:r>
                        <a:rPr sz="1600" dirty="0">
                          <a:solidFill>
                            <a:srgbClr val="002060"/>
                          </a:solidFill>
                          <a:latin typeface="Verdana"/>
                          <a:cs typeface="Verdana"/>
                        </a:rPr>
                        <a:t>enti</a:t>
                      </a:r>
                      <a:r>
                        <a:rPr sz="1600" spc="-5" dirty="0">
                          <a:solidFill>
                            <a:srgbClr val="002060"/>
                          </a:solidFill>
                          <a:latin typeface="Verdana"/>
                          <a:cs typeface="Verdana"/>
                        </a:rPr>
                        <a:t> </a:t>
                      </a:r>
                      <a:r>
                        <a:rPr sz="1600" dirty="0" err="1">
                          <a:solidFill>
                            <a:srgbClr val="002060"/>
                          </a:solidFill>
                          <a:latin typeface="Verdana"/>
                          <a:cs typeface="Verdana"/>
                        </a:rPr>
                        <a:t>brevi</a:t>
                      </a:r>
                      <a:r>
                        <a:rPr sz="1600" spc="-5" dirty="0">
                          <a:solidFill>
                            <a:srgbClr val="002060"/>
                          </a:solidFill>
                          <a:latin typeface="Verdana"/>
                          <a:cs typeface="Verdana"/>
                        </a:rPr>
                        <a:t> </a:t>
                      </a:r>
                      <a:r>
                        <a:rPr sz="1600" dirty="0" smtClean="0">
                          <a:solidFill>
                            <a:srgbClr val="002060"/>
                          </a:solidFill>
                          <a:latin typeface="Verdana"/>
                          <a:cs typeface="Verdana"/>
                        </a:rPr>
                        <a:t>MA</a:t>
                      </a:r>
                      <a:r>
                        <a:rPr lang="it-IT" sz="1600" baseline="0" dirty="0" smtClean="0">
                          <a:solidFill>
                            <a:srgbClr val="002060"/>
                          </a:solidFill>
                          <a:latin typeface="Verdana"/>
                          <a:cs typeface="Verdana"/>
                        </a:rPr>
                        <a:t> </a:t>
                      </a:r>
                      <a:r>
                        <a:rPr sz="1600" dirty="0" err="1" smtClean="0">
                          <a:solidFill>
                            <a:srgbClr val="002060"/>
                          </a:solidFill>
                          <a:latin typeface="Verdana"/>
                          <a:cs typeface="Verdana"/>
                        </a:rPr>
                        <a:t>frequenti</a:t>
                      </a:r>
                      <a:r>
                        <a:rPr sz="1600" dirty="0">
                          <a:solidFill>
                            <a:srgbClr val="002060"/>
                          </a:solidFill>
                          <a:latin typeface="Verdana"/>
                          <a:cs typeface="Verdana"/>
                        </a:rPr>
                        <a:t>.</a:t>
                      </a:r>
                    </a:p>
                  </a:txBody>
                  <a:tcPr marL="0" marR="0" marT="0" marB="0">
                    <a:lnL w="12699">
                      <a:solidFill>
                        <a:srgbClr val="FFFFFF"/>
                      </a:solidFill>
                      <a:prstDash val="solid"/>
                    </a:lnL>
                    <a:lnR w="12699">
                      <a:solidFill>
                        <a:srgbClr val="FFFFFF"/>
                      </a:solidFill>
                      <a:prstDash val="solid"/>
                    </a:lnR>
                    <a:lnT w="12699">
                      <a:solidFill>
                        <a:srgbClr val="FFFFFF"/>
                      </a:solidFill>
                      <a:prstDash val="solid"/>
                    </a:lnT>
                    <a:solidFill>
                      <a:srgbClr val="ECF8F8"/>
                    </a:solidFill>
                  </a:tcPr>
                </a:tc>
              </a:tr>
            </a:tbl>
          </a:graphicData>
        </a:graphic>
      </p:graphicFrame>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endParaRPr lang="it-IT" dirty="0" smtClean="0"/>
          </a:p>
          <a:p>
            <a:endParaRPr lang="it-IT" dirty="0" smtClean="0"/>
          </a:p>
          <a:p>
            <a:pPr algn="ctr"/>
            <a:r>
              <a:rPr lang="it-IT" b="1" dirty="0" smtClean="0"/>
              <a:t>DISLESSIA</a:t>
            </a:r>
            <a:endParaRPr lang="it-IT" b="1"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332656"/>
            <a:ext cx="8373616" cy="864096"/>
          </a:xfrm>
        </p:spPr>
        <p:txBody>
          <a:bodyPr>
            <a:noAutofit/>
          </a:bodyPr>
          <a:lstStyle/>
          <a:p>
            <a:pPr eaLnBrk="0" hangingPunct="0"/>
            <a:r>
              <a:rPr lang="it-IT" sz="1400" dirty="0" smtClean="0">
                <a:latin typeface="Arial" pitchFamily="34" charset="0"/>
                <a:cs typeface="Arial" pitchFamily="34" charset="0"/>
              </a:rPr>
              <a:t/>
            </a:r>
            <a:br>
              <a:rPr lang="it-IT" sz="1400" dirty="0" smtClean="0">
                <a:latin typeface="Arial" pitchFamily="34" charset="0"/>
                <a:cs typeface="Arial" pitchFamily="34" charset="0"/>
              </a:rPr>
            </a:br>
            <a:r>
              <a:rPr lang="it-IT" sz="1600" b="1" dirty="0" smtClean="0">
                <a:latin typeface="Cambria" pitchFamily="18" charset="0"/>
                <a:ea typeface="Times New Roman" pitchFamily="18" charset="0"/>
                <a:cs typeface="Calibri" pitchFamily="34" charset="0"/>
              </a:rPr>
              <a:t> Alunni DSA </a:t>
            </a:r>
            <a:r>
              <a:rPr lang="it-IT" sz="1600" b="1" dirty="0" smtClean="0">
                <a:latin typeface="Arial" pitchFamily="34" charset="0"/>
                <a:ea typeface="Times New Roman" pitchFamily="18" charset="0"/>
                <a:cs typeface="Arial" pitchFamily="34" charset="0"/>
              </a:rPr>
              <a:t> - </a:t>
            </a:r>
            <a:r>
              <a:rPr lang="it-IT" sz="1600" b="1" dirty="0" smtClean="0">
                <a:latin typeface="Cambria" pitchFamily="18" charset="0"/>
                <a:ea typeface="Times New Roman" pitchFamily="18" charset="0"/>
                <a:cs typeface="Calibri" pitchFamily="34" charset="0"/>
              </a:rPr>
              <a:t>Stile cognitivo globale, visuale e divergente.</a:t>
            </a:r>
            <a:r>
              <a:rPr lang="it-IT" sz="1600" dirty="0" smtClean="0">
                <a:latin typeface="Arial" pitchFamily="34" charset="0"/>
                <a:cs typeface="Arial" pitchFamily="34" charset="0"/>
              </a:rPr>
              <a:t/>
            </a:r>
            <a:br>
              <a:rPr lang="it-IT" sz="1600" dirty="0" smtClean="0">
                <a:latin typeface="Arial" pitchFamily="34" charset="0"/>
                <a:cs typeface="Arial" pitchFamily="34" charset="0"/>
              </a:rPr>
            </a:br>
            <a:r>
              <a:rPr lang="it-IT" sz="1600" b="1" dirty="0" smtClean="0">
                <a:latin typeface="Cambria" pitchFamily="18" charset="0"/>
                <a:ea typeface="Times New Roman" pitchFamily="18" charset="0"/>
                <a:cs typeface="Calibri" pitchFamily="34" charset="0"/>
              </a:rPr>
              <a:t>Stile d’apprendimento: visivo spaziale</a:t>
            </a:r>
            <a:br>
              <a:rPr lang="it-IT" sz="1600" b="1" dirty="0" smtClean="0">
                <a:latin typeface="Cambria" pitchFamily="18" charset="0"/>
                <a:ea typeface="Times New Roman" pitchFamily="18" charset="0"/>
                <a:cs typeface="Calibri" pitchFamily="34" charset="0"/>
              </a:rPr>
            </a:br>
            <a:r>
              <a:rPr lang="it-IT" sz="1600" b="1" dirty="0" smtClean="0"/>
              <a:t>Strategie e metodologie didattiche  - DISLESSIA</a:t>
            </a:r>
            <a:br>
              <a:rPr lang="it-IT" sz="1600" b="1" dirty="0" smtClean="0"/>
            </a:br>
            <a:r>
              <a:rPr lang="it-IT" sz="1100" b="1" dirty="0" smtClean="0"/>
              <a:t> </a:t>
            </a:r>
            <a:br>
              <a:rPr lang="it-IT" sz="1100" b="1" dirty="0" smtClean="0"/>
            </a:br>
            <a:endParaRPr lang="it-IT" sz="1600" dirty="0"/>
          </a:p>
        </p:txBody>
      </p:sp>
      <p:sp>
        <p:nvSpPr>
          <p:cNvPr id="3" name="Segnaposto contenuto 2"/>
          <p:cNvSpPr>
            <a:spLocks noGrp="1"/>
          </p:cNvSpPr>
          <p:nvPr>
            <p:ph idx="1"/>
          </p:nvPr>
        </p:nvSpPr>
        <p:spPr>
          <a:xfrm>
            <a:off x="0" y="1268760"/>
            <a:ext cx="9144000" cy="5589240"/>
          </a:xfrm>
        </p:spPr>
        <p:txBody>
          <a:bodyPr>
            <a:normAutofit fontScale="92500" lnSpcReduction="10000"/>
          </a:bodyPr>
          <a:lstStyle/>
          <a:p>
            <a:r>
              <a:rPr lang="it-IT" sz="2200" b="1" dirty="0" smtClean="0"/>
              <a:t> Chiarire o semplificare le consegne scritte.</a:t>
            </a:r>
          </a:p>
          <a:p>
            <a:pPr>
              <a:buNone/>
            </a:pPr>
            <a:endParaRPr lang="it-IT" sz="2200" b="1" dirty="0" smtClean="0"/>
          </a:p>
          <a:p>
            <a:r>
              <a:rPr lang="it-IT" sz="2200" b="1" dirty="0" smtClean="0"/>
              <a:t>Spiegare dando un’idea generale dell’argomento: partire dalle idee fondamentali e portanti e non segmentare l’argomento in più parti; </a:t>
            </a:r>
          </a:p>
          <a:p>
            <a:pPr>
              <a:buNone/>
            </a:pPr>
            <a:r>
              <a:rPr lang="it-IT" sz="2200" b="1" dirty="0" smtClean="0"/>
              <a:t> </a:t>
            </a:r>
          </a:p>
          <a:p>
            <a:r>
              <a:rPr lang="it-IT" sz="2200" b="1" dirty="0" smtClean="0"/>
              <a:t>Evidenziare le macrorelazioni fra le parti; </a:t>
            </a:r>
          </a:p>
          <a:p>
            <a:pPr>
              <a:buNone/>
            </a:pPr>
            <a:endParaRPr lang="it-IT" sz="2200" b="1" dirty="0" smtClean="0"/>
          </a:p>
          <a:p>
            <a:r>
              <a:rPr lang="it-IT" sz="2200" b="1" dirty="0" smtClean="0"/>
              <a:t>Non evidenziare i nessi causa- effetto (</a:t>
            </a:r>
            <a:r>
              <a:rPr lang="it-IT" sz="2200" b="1" dirty="0" err="1" smtClean="0"/>
              <a:t>processamento</a:t>
            </a:r>
            <a:r>
              <a:rPr lang="it-IT" sz="2200" b="1" dirty="0" smtClean="0"/>
              <a:t> in serie);</a:t>
            </a:r>
          </a:p>
          <a:p>
            <a:pPr>
              <a:buNone/>
            </a:pPr>
            <a:endParaRPr lang="it-IT" sz="2200" b="1" dirty="0" smtClean="0"/>
          </a:p>
          <a:p>
            <a:r>
              <a:rPr lang="it-IT" sz="2200" b="1" dirty="0" smtClean="0"/>
              <a:t>Stimolare il suo uso spontaneo di associazioni, anche con materiale ed esperienze non scolastiche, che senza dubbio favoriscono la creatività, il ragionamento; </a:t>
            </a:r>
          </a:p>
          <a:p>
            <a:pPr>
              <a:buNone/>
            </a:pPr>
            <a:endParaRPr lang="it-IT" sz="2200" b="1" dirty="0" smtClean="0"/>
          </a:p>
          <a:p>
            <a:r>
              <a:rPr lang="it-IT" sz="2200" b="1" dirty="0" smtClean="0"/>
              <a:t>Favorire la creatività, la comprensione, le associazioni e la rielaborazione da parte del bambino; </a:t>
            </a:r>
          </a:p>
          <a:p>
            <a:pPr>
              <a:buNone/>
            </a:pPr>
            <a:endParaRPr lang="it-IT" sz="2200" b="1" dirty="0" smtClean="0"/>
          </a:p>
          <a:p>
            <a:r>
              <a:rPr lang="it-IT" sz="2200" b="1" dirty="0" smtClean="0"/>
              <a:t>Portare alla risoluzione di un problema/ domanda con il ragionamento e non l’applicazione standardizzata di procedure </a:t>
            </a:r>
            <a:r>
              <a:rPr lang="it-IT" sz="2200" b="1" dirty="0" err="1" smtClean="0"/>
              <a:t>routinarie</a:t>
            </a:r>
            <a:r>
              <a:rPr lang="it-IT" sz="2200" b="1" dirty="0" smtClean="0"/>
              <a:t>; </a:t>
            </a:r>
          </a:p>
          <a:p>
            <a:pPr>
              <a:buNone/>
            </a:pPr>
            <a:endParaRPr lang="it-IT" sz="2200" b="1" dirty="0" smtClean="0"/>
          </a:p>
          <a:p>
            <a:endParaRPr lang="it-IT" sz="16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a:spLocks noGrp="1"/>
          </p:cNvSpPr>
          <p:nvPr>
            <p:ph type="title"/>
          </p:nvPr>
        </p:nvSpPr>
        <p:spPr>
          <a:xfrm>
            <a:off x="289686" y="333699"/>
            <a:ext cx="8564626" cy="553998"/>
          </a:xfrm>
          <a:prstGeom prst="rect">
            <a:avLst/>
          </a:prstGeom>
        </p:spPr>
        <p:txBody>
          <a:bodyPr vert="horz" wrap="square" lIns="0" tIns="0" rIns="0" bIns="0" rtlCol="0">
            <a:spAutoFit/>
          </a:bodyPr>
          <a:lstStyle/>
          <a:p>
            <a:pPr marL="321945">
              <a:lnSpc>
                <a:spcPct val="100000"/>
              </a:lnSpc>
            </a:pPr>
            <a:r>
              <a:rPr sz="3600" dirty="0" smtClean="0">
                <a:solidFill>
                  <a:srgbClr val="1CACE3"/>
                </a:solidFill>
              </a:rPr>
              <a:t> </a:t>
            </a:r>
            <a:r>
              <a:rPr sz="3600" spc="-20" dirty="0">
                <a:solidFill>
                  <a:srgbClr val="1CACE3"/>
                </a:solidFill>
              </a:rPr>
              <a:t>LIVE</a:t>
            </a:r>
            <a:r>
              <a:rPr sz="3600" spc="-15" dirty="0">
                <a:solidFill>
                  <a:srgbClr val="1CACE3"/>
                </a:solidFill>
              </a:rPr>
              <a:t>L</a:t>
            </a:r>
            <a:r>
              <a:rPr sz="3600" spc="-190" dirty="0">
                <a:solidFill>
                  <a:srgbClr val="1CACE3"/>
                </a:solidFill>
              </a:rPr>
              <a:t>L</a:t>
            </a:r>
            <a:r>
              <a:rPr sz="3600" dirty="0">
                <a:solidFill>
                  <a:srgbClr val="1CACE3"/>
                </a:solidFill>
              </a:rPr>
              <a:t>O</a:t>
            </a:r>
            <a:r>
              <a:rPr sz="3600" spc="20" dirty="0">
                <a:solidFill>
                  <a:srgbClr val="1CACE3"/>
                </a:solidFill>
              </a:rPr>
              <a:t> </a:t>
            </a:r>
            <a:r>
              <a:rPr lang="it-IT" sz="3600" spc="20" dirty="0" smtClean="0">
                <a:solidFill>
                  <a:srgbClr val="1CACE3"/>
                </a:solidFill>
              </a:rPr>
              <a:t> CONSIGLIO </a:t>
            </a:r>
            <a:r>
              <a:rPr sz="3600" spc="-20" dirty="0" smtClean="0">
                <a:solidFill>
                  <a:srgbClr val="1CACE3"/>
                </a:solidFill>
              </a:rPr>
              <a:t>DI</a:t>
            </a:r>
            <a:r>
              <a:rPr sz="3600" spc="-130" dirty="0" smtClean="0">
                <a:solidFill>
                  <a:srgbClr val="1CACE3"/>
                </a:solidFill>
              </a:rPr>
              <a:t> </a:t>
            </a:r>
            <a:r>
              <a:rPr sz="3600" spc="-30" dirty="0">
                <a:solidFill>
                  <a:srgbClr val="1CACE3"/>
                </a:solidFill>
              </a:rPr>
              <a:t>CLA</a:t>
            </a:r>
            <a:r>
              <a:rPr sz="3600" spc="-10" dirty="0">
                <a:solidFill>
                  <a:srgbClr val="1CACE3"/>
                </a:solidFill>
              </a:rPr>
              <a:t>S</a:t>
            </a:r>
            <a:r>
              <a:rPr sz="3600" dirty="0">
                <a:solidFill>
                  <a:srgbClr val="1CACE3"/>
                </a:solidFill>
              </a:rPr>
              <a:t>SE</a:t>
            </a:r>
            <a:endParaRPr sz="3600" dirty="0"/>
          </a:p>
        </p:txBody>
      </p:sp>
      <p:sp>
        <p:nvSpPr>
          <p:cNvPr id="5" name="object 5"/>
          <p:cNvSpPr/>
          <p:nvPr/>
        </p:nvSpPr>
        <p:spPr>
          <a:xfrm>
            <a:off x="1264945" y="1072007"/>
            <a:ext cx="2324735" cy="2479040"/>
          </a:xfrm>
          <a:custGeom>
            <a:avLst/>
            <a:gdLst/>
            <a:ahLst/>
            <a:cxnLst/>
            <a:rect l="l" t="t" r="r" b="b"/>
            <a:pathLst>
              <a:path w="2324735" h="2479040">
                <a:moveTo>
                  <a:pt x="1448409" y="1804669"/>
                </a:moveTo>
                <a:lnTo>
                  <a:pt x="1090777" y="2173858"/>
                </a:lnTo>
                <a:lnTo>
                  <a:pt x="1400784" y="2478913"/>
                </a:lnTo>
                <a:lnTo>
                  <a:pt x="1413611" y="2297176"/>
                </a:lnTo>
                <a:lnTo>
                  <a:pt x="1492252" y="2276877"/>
                </a:lnTo>
                <a:lnTo>
                  <a:pt x="1568422" y="2251477"/>
                </a:lnTo>
                <a:lnTo>
                  <a:pt x="1641954" y="2221188"/>
                </a:lnTo>
                <a:lnTo>
                  <a:pt x="1712677" y="2186220"/>
                </a:lnTo>
                <a:lnTo>
                  <a:pt x="1780423" y="2146784"/>
                </a:lnTo>
                <a:lnTo>
                  <a:pt x="1845023" y="2103090"/>
                </a:lnTo>
                <a:lnTo>
                  <a:pt x="1906308" y="2055348"/>
                </a:lnTo>
                <a:lnTo>
                  <a:pt x="1964108" y="2003771"/>
                </a:lnTo>
                <a:lnTo>
                  <a:pt x="1984006" y="1983485"/>
                </a:lnTo>
                <a:lnTo>
                  <a:pt x="1435836" y="1983485"/>
                </a:lnTo>
                <a:lnTo>
                  <a:pt x="1448409" y="1804669"/>
                </a:lnTo>
                <a:close/>
              </a:path>
              <a:path w="2324735" h="2479040">
                <a:moveTo>
                  <a:pt x="1936643" y="296490"/>
                </a:moveTo>
                <a:lnTo>
                  <a:pt x="1162026" y="296490"/>
                </a:lnTo>
                <a:lnTo>
                  <a:pt x="1229648" y="299134"/>
                </a:lnTo>
                <a:lnTo>
                  <a:pt x="1296411" y="307018"/>
                </a:lnTo>
                <a:lnTo>
                  <a:pt x="1362034" y="320000"/>
                </a:lnTo>
                <a:lnTo>
                  <a:pt x="1426236" y="337939"/>
                </a:lnTo>
                <a:lnTo>
                  <a:pt x="1488734" y="360696"/>
                </a:lnTo>
                <a:lnTo>
                  <a:pt x="1549247" y="388127"/>
                </a:lnTo>
                <a:lnTo>
                  <a:pt x="1607493" y="420094"/>
                </a:lnTo>
                <a:lnTo>
                  <a:pt x="1663190" y="456455"/>
                </a:lnTo>
                <a:lnTo>
                  <a:pt x="1716057" y="497069"/>
                </a:lnTo>
                <a:lnTo>
                  <a:pt x="1765812" y="541795"/>
                </a:lnTo>
                <a:lnTo>
                  <a:pt x="1812173" y="590492"/>
                </a:lnTo>
                <a:lnTo>
                  <a:pt x="1854858" y="643020"/>
                </a:lnTo>
                <a:lnTo>
                  <a:pt x="1893585" y="699237"/>
                </a:lnTo>
                <a:lnTo>
                  <a:pt x="1928074" y="759003"/>
                </a:lnTo>
                <a:lnTo>
                  <a:pt x="1958041" y="822177"/>
                </a:lnTo>
                <a:lnTo>
                  <a:pt x="1983206" y="888618"/>
                </a:lnTo>
                <a:lnTo>
                  <a:pt x="2002927" y="956874"/>
                </a:lnTo>
                <a:lnTo>
                  <a:pt x="2016846" y="1025399"/>
                </a:lnTo>
                <a:lnTo>
                  <a:pt x="2025103" y="1093910"/>
                </a:lnTo>
                <a:lnTo>
                  <a:pt x="2027839" y="1162127"/>
                </a:lnTo>
                <a:lnTo>
                  <a:pt x="2025195" y="1229766"/>
                </a:lnTo>
                <a:lnTo>
                  <a:pt x="2017313" y="1296547"/>
                </a:lnTo>
                <a:lnTo>
                  <a:pt x="2004333" y="1362188"/>
                </a:lnTo>
                <a:lnTo>
                  <a:pt x="1986396" y="1426406"/>
                </a:lnTo>
                <a:lnTo>
                  <a:pt x="1963644" y="1488919"/>
                </a:lnTo>
                <a:lnTo>
                  <a:pt x="1936216" y="1549447"/>
                </a:lnTo>
                <a:lnTo>
                  <a:pt x="1904255" y="1607707"/>
                </a:lnTo>
                <a:lnTo>
                  <a:pt x="1867900" y="1663417"/>
                </a:lnTo>
                <a:lnTo>
                  <a:pt x="1827294" y="1716296"/>
                </a:lnTo>
                <a:lnTo>
                  <a:pt x="1782577" y="1766061"/>
                </a:lnTo>
                <a:lnTo>
                  <a:pt x="1733889" y="1812430"/>
                </a:lnTo>
                <a:lnTo>
                  <a:pt x="1681373" y="1855123"/>
                </a:lnTo>
                <a:lnTo>
                  <a:pt x="1625168" y="1893857"/>
                </a:lnTo>
                <a:lnTo>
                  <a:pt x="1565417" y="1928350"/>
                </a:lnTo>
                <a:lnTo>
                  <a:pt x="1502259" y="1958320"/>
                </a:lnTo>
                <a:lnTo>
                  <a:pt x="1435836" y="1983485"/>
                </a:lnTo>
                <a:lnTo>
                  <a:pt x="1984006" y="1983485"/>
                </a:lnTo>
                <a:lnTo>
                  <a:pt x="2018256" y="1948568"/>
                </a:lnTo>
                <a:lnTo>
                  <a:pt x="2068582" y="1889950"/>
                </a:lnTo>
                <a:lnTo>
                  <a:pt x="2114917" y="1828128"/>
                </a:lnTo>
                <a:lnTo>
                  <a:pt x="2157091" y="1763312"/>
                </a:lnTo>
                <a:lnTo>
                  <a:pt x="2194937" y="1695714"/>
                </a:lnTo>
                <a:lnTo>
                  <a:pt x="2228285" y="1625543"/>
                </a:lnTo>
                <a:lnTo>
                  <a:pt x="2256967" y="1553011"/>
                </a:lnTo>
                <a:lnTo>
                  <a:pt x="2280812" y="1478328"/>
                </a:lnTo>
                <a:lnTo>
                  <a:pt x="2299652" y="1401705"/>
                </a:lnTo>
                <a:lnTo>
                  <a:pt x="2313319" y="1323353"/>
                </a:lnTo>
                <a:lnTo>
                  <a:pt x="2321643" y="1243482"/>
                </a:lnTo>
                <a:lnTo>
                  <a:pt x="2324455" y="1162303"/>
                </a:lnTo>
                <a:lnTo>
                  <a:pt x="2320603" y="1066968"/>
                </a:lnTo>
                <a:lnTo>
                  <a:pt x="2309244" y="973757"/>
                </a:lnTo>
                <a:lnTo>
                  <a:pt x="2290679" y="882968"/>
                </a:lnTo>
                <a:lnTo>
                  <a:pt x="2265206" y="794902"/>
                </a:lnTo>
                <a:lnTo>
                  <a:pt x="2233124" y="709856"/>
                </a:lnTo>
                <a:lnTo>
                  <a:pt x="2194733" y="628130"/>
                </a:lnTo>
                <a:lnTo>
                  <a:pt x="2150330" y="550024"/>
                </a:lnTo>
                <a:lnTo>
                  <a:pt x="2100216" y="475835"/>
                </a:lnTo>
                <a:lnTo>
                  <a:pt x="2044689" y="405863"/>
                </a:lnTo>
                <a:lnTo>
                  <a:pt x="1984047" y="340407"/>
                </a:lnTo>
                <a:lnTo>
                  <a:pt x="1936643" y="296490"/>
                </a:lnTo>
                <a:close/>
              </a:path>
              <a:path w="2324735" h="2479040">
                <a:moveTo>
                  <a:pt x="1162151" y="0"/>
                </a:moveTo>
                <a:lnTo>
                  <a:pt x="1066834" y="3852"/>
                </a:lnTo>
                <a:lnTo>
                  <a:pt x="973639" y="15210"/>
                </a:lnTo>
                <a:lnTo>
                  <a:pt x="882866" y="33776"/>
                </a:lnTo>
                <a:lnTo>
                  <a:pt x="794814" y="59249"/>
                </a:lnTo>
                <a:lnTo>
                  <a:pt x="709781" y="91330"/>
                </a:lnTo>
                <a:lnTo>
                  <a:pt x="628067" y="129722"/>
                </a:lnTo>
                <a:lnTo>
                  <a:pt x="549971" y="174124"/>
                </a:lnTo>
                <a:lnTo>
                  <a:pt x="475791" y="224239"/>
                </a:lnTo>
                <a:lnTo>
                  <a:pt x="405827" y="279766"/>
                </a:lnTo>
                <a:lnTo>
                  <a:pt x="340379" y="340407"/>
                </a:lnTo>
                <a:lnTo>
                  <a:pt x="279744" y="405863"/>
                </a:lnTo>
                <a:lnTo>
                  <a:pt x="224222" y="475835"/>
                </a:lnTo>
                <a:lnTo>
                  <a:pt x="174112" y="550024"/>
                </a:lnTo>
                <a:lnTo>
                  <a:pt x="129713" y="628130"/>
                </a:lnTo>
                <a:lnTo>
                  <a:pt x="91324" y="709856"/>
                </a:lnTo>
                <a:lnTo>
                  <a:pt x="59245" y="794902"/>
                </a:lnTo>
                <a:lnTo>
                  <a:pt x="33774" y="882968"/>
                </a:lnTo>
                <a:lnTo>
                  <a:pt x="15210" y="973757"/>
                </a:lnTo>
                <a:lnTo>
                  <a:pt x="3852" y="1066968"/>
                </a:lnTo>
                <a:lnTo>
                  <a:pt x="0" y="1162303"/>
                </a:lnTo>
                <a:lnTo>
                  <a:pt x="296900" y="1162303"/>
                </a:lnTo>
                <a:lnTo>
                  <a:pt x="298672" y="1106764"/>
                </a:lnTo>
                <a:lnTo>
                  <a:pt x="303925" y="1051977"/>
                </a:lnTo>
                <a:lnTo>
                  <a:pt x="312567" y="998073"/>
                </a:lnTo>
                <a:lnTo>
                  <a:pt x="324506" y="945178"/>
                </a:lnTo>
                <a:lnTo>
                  <a:pt x="339649" y="893423"/>
                </a:lnTo>
                <a:lnTo>
                  <a:pt x="357905" y="842934"/>
                </a:lnTo>
                <a:lnTo>
                  <a:pt x="379181" y="793842"/>
                </a:lnTo>
                <a:lnTo>
                  <a:pt x="403385" y="746274"/>
                </a:lnTo>
                <a:lnTo>
                  <a:pt x="430424" y="700358"/>
                </a:lnTo>
                <a:lnTo>
                  <a:pt x="460206" y="656224"/>
                </a:lnTo>
                <a:lnTo>
                  <a:pt x="492639" y="614000"/>
                </a:lnTo>
                <a:lnTo>
                  <a:pt x="527631" y="573814"/>
                </a:lnTo>
                <a:lnTo>
                  <a:pt x="565088" y="535795"/>
                </a:lnTo>
                <a:lnTo>
                  <a:pt x="604920" y="500071"/>
                </a:lnTo>
                <a:lnTo>
                  <a:pt x="647033" y="466770"/>
                </a:lnTo>
                <a:lnTo>
                  <a:pt x="691336" y="436022"/>
                </a:lnTo>
                <a:lnTo>
                  <a:pt x="737735" y="407955"/>
                </a:lnTo>
                <a:lnTo>
                  <a:pt x="786140" y="382696"/>
                </a:lnTo>
                <a:lnTo>
                  <a:pt x="836456" y="360376"/>
                </a:lnTo>
                <a:lnTo>
                  <a:pt x="888593" y="341121"/>
                </a:lnTo>
                <a:lnTo>
                  <a:pt x="956830" y="321400"/>
                </a:lnTo>
                <a:lnTo>
                  <a:pt x="1025336" y="307482"/>
                </a:lnTo>
                <a:lnTo>
                  <a:pt x="1093828" y="299225"/>
                </a:lnTo>
                <a:lnTo>
                  <a:pt x="1162026" y="296490"/>
                </a:lnTo>
                <a:lnTo>
                  <a:pt x="1936643" y="296490"/>
                </a:lnTo>
                <a:lnTo>
                  <a:pt x="1918592" y="279766"/>
                </a:lnTo>
                <a:lnTo>
                  <a:pt x="1848620" y="224239"/>
                </a:lnTo>
                <a:lnTo>
                  <a:pt x="1774431" y="174124"/>
                </a:lnTo>
                <a:lnTo>
                  <a:pt x="1696324" y="129722"/>
                </a:lnTo>
                <a:lnTo>
                  <a:pt x="1614599" y="91330"/>
                </a:lnTo>
                <a:lnTo>
                  <a:pt x="1529553" y="59249"/>
                </a:lnTo>
                <a:lnTo>
                  <a:pt x="1441486" y="33776"/>
                </a:lnTo>
                <a:lnTo>
                  <a:pt x="1350698" y="15210"/>
                </a:lnTo>
                <a:lnTo>
                  <a:pt x="1257487" y="3852"/>
                </a:lnTo>
                <a:lnTo>
                  <a:pt x="1162151" y="0"/>
                </a:lnTo>
                <a:close/>
              </a:path>
            </a:pathLst>
          </a:custGeom>
          <a:solidFill>
            <a:srgbClr val="92D050"/>
          </a:solidFill>
        </p:spPr>
        <p:txBody>
          <a:bodyPr wrap="square" lIns="0" tIns="0" rIns="0" bIns="0" rtlCol="0"/>
          <a:lstStyle/>
          <a:p>
            <a:endParaRPr/>
          </a:p>
        </p:txBody>
      </p:sp>
      <p:sp>
        <p:nvSpPr>
          <p:cNvPr id="6" name="object 6"/>
          <p:cNvSpPr/>
          <p:nvPr/>
        </p:nvSpPr>
        <p:spPr>
          <a:xfrm>
            <a:off x="1264945" y="1072007"/>
            <a:ext cx="2324735" cy="2479040"/>
          </a:xfrm>
          <a:custGeom>
            <a:avLst/>
            <a:gdLst/>
            <a:ahLst/>
            <a:cxnLst/>
            <a:rect l="l" t="t" r="r" b="b"/>
            <a:pathLst>
              <a:path w="2324735" h="2479040">
                <a:moveTo>
                  <a:pt x="0" y="1162303"/>
                </a:moveTo>
                <a:lnTo>
                  <a:pt x="3852" y="1066968"/>
                </a:lnTo>
                <a:lnTo>
                  <a:pt x="15210" y="973757"/>
                </a:lnTo>
                <a:lnTo>
                  <a:pt x="33774" y="882968"/>
                </a:lnTo>
                <a:lnTo>
                  <a:pt x="59245" y="794902"/>
                </a:lnTo>
                <a:lnTo>
                  <a:pt x="91324" y="709856"/>
                </a:lnTo>
                <a:lnTo>
                  <a:pt x="129713" y="628130"/>
                </a:lnTo>
                <a:lnTo>
                  <a:pt x="174112" y="550024"/>
                </a:lnTo>
                <a:lnTo>
                  <a:pt x="224222" y="475835"/>
                </a:lnTo>
                <a:lnTo>
                  <a:pt x="279744" y="405863"/>
                </a:lnTo>
                <a:lnTo>
                  <a:pt x="340379" y="340407"/>
                </a:lnTo>
                <a:lnTo>
                  <a:pt x="405827" y="279766"/>
                </a:lnTo>
                <a:lnTo>
                  <a:pt x="475791" y="224239"/>
                </a:lnTo>
                <a:lnTo>
                  <a:pt x="549971" y="174124"/>
                </a:lnTo>
                <a:lnTo>
                  <a:pt x="628067" y="129722"/>
                </a:lnTo>
                <a:lnTo>
                  <a:pt x="709781" y="91330"/>
                </a:lnTo>
                <a:lnTo>
                  <a:pt x="794814" y="59249"/>
                </a:lnTo>
                <a:lnTo>
                  <a:pt x="882866" y="33776"/>
                </a:lnTo>
                <a:lnTo>
                  <a:pt x="973639" y="15210"/>
                </a:lnTo>
                <a:lnTo>
                  <a:pt x="1066834" y="3852"/>
                </a:lnTo>
                <a:lnTo>
                  <a:pt x="1162151" y="0"/>
                </a:lnTo>
                <a:lnTo>
                  <a:pt x="1257487" y="3852"/>
                </a:lnTo>
                <a:lnTo>
                  <a:pt x="1350698" y="15210"/>
                </a:lnTo>
                <a:lnTo>
                  <a:pt x="1441486" y="33776"/>
                </a:lnTo>
                <a:lnTo>
                  <a:pt x="1529553" y="59249"/>
                </a:lnTo>
                <a:lnTo>
                  <a:pt x="1614599" y="91330"/>
                </a:lnTo>
                <a:lnTo>
                  <a:pt x="1696324" y="129722"/>
                </a:lnTo>
                <a:lnTo>
                  <a:pt x="1774431" y="174124"/>
                </a:lnTo>
                <a:lnTo>
                  <a:pt x="1848620" y="224239"/>
                </a:lnTo>
                <a:lnTo>
                  <a:pt x="1918592" y="279766"/>
                </a:lnTo>
                <a:lnTo>
                  <a:pt x="1984047" y="340407"/>
                </a:lnTo>
                <a:lnTo>
                  <a:pt x="2044689" y="405863"/>
                </a:lnTo>
                <a:lnTo>
                  <a:pt x="2100216" y="475835"/>
                </a:lnTo>
                <a:lnTo>
                  <a:pt x="2150330" y="550024"/>
                </a:lnTo>
                <a:lnTo>
                  <a:pt x="2194733" y="628130"/>
                </a:lnTo>
                <a:lnTo>
                  <a:pt x="2233124" y="709856"/>
                </a:lnTo>
                <a:lnTo>
                  <a:pt x="2265206" y="794902"/>
                </a:lnTo>
                <a:lnTo>
                  <a:pt x="2290679" y="882968"/>
                </a:lnTo>
                <a:lnTo>
                  <a:pt x="2309244" y="973757"/>
                </a:lnTo>
                <a:lnTo>
                  <a:pt x="2320603" y="1066968"/>
                </a:lnTo>
                <a:lnTo>
                  <a:pt x="2324455" y="1162303"/>
                </a:lnTo>
                <a:lnTo>
                  <a:pt x="2321643" y="1243482"/>
                </a:lnTo>
                <a:lnTo>
                  <a:pt x="2313319" y="1323353"/>
                </a:lnTo>
                <a:lnTo>
                  <a:pt x="2299652" y="1401705"/>
                </a:lnTo>
                <a:lnTo>
                  <a:pt x="2280812" y="1478328"/>
                </a:lnTo>
                <a:lnTo>
                  <a:pt x="2256967" y="1553011"/>
                </a:lnTo>
                <a:lnTo>
                  <a:pt x="2228285" y="1625543"/>
                </a:lnTo>
                <a:lnTo>
                  <a:pt x="2194937" y="1695714"/>
                </a:lnTo>
                <a:lnTo>
                  <a:pt x="2157091" y="1763312"/>
                </a:lnTo>
                <a:lnTo>
                  <a:pt x="2114917" y="1828128"/>
                </a:lnTo>
                <a:lnTo>
                  <a:pt x="2068582" y="1889950"/>
                </a:lnTo>
                <a:lnTo>
                  <a:pt x="2018256" y="1948568"/>
                </a:lnTo>
                <a:lnTo>
                  <a:pt x="1964108" y="2003771"/>
                </a:lnTo>
                <a:lnTo>
                  <a:pt x="1906308" y="2055348"/>
                </a:lnTo>
                <a:lnTo>
                  <a:pt x="1845023" y="2103090"/>
                </a:lnTo>
                <a:lnTo>
                  <a:pt x="1780423" y="2146784"/>
                </a:lnTo>
                <a:lnTo>
                  <a:pt x="1712677" y="2186220"/>
                </a:lnTo>
                <a:lnTo>
                  <a:pt x="1641954" y="2221188"/>
                </a:lnTo>
                <a:lnTo>
                  <a:pt x="1568422" y="2251477"/>
                </a:lnTo>
                <a:lnTo>
                  <a:pt x="1492252" y="2276877"/>
                </a:lnTo>
                <a:lnTo>
                  <a:pt x="1413611" y="2297176"/>
                </a:lnTo>
                <a:lnTo>
                  <a:pt x="1400784" y="2478913"/>
                </a:lnTo>
                <a:lnTo>
                  <a:pt x="1090777" y="2173858"/>
                </a:lnTo>
                <a:lnTo>
                  <a:pt x="1448409" y="1804669"/>
                </a:lnTo>
                <a:lnTo>
                  <a:pt x="1435836" y="1983485"/>
                </a:lnTo>
                <a:lnTo>
                  <a:pt x="1502259" y="1958320"/>
                </a:lnTo>
                <a:lnTo>
                  <a:pt x="1565417" y="1928350"/>
                </a:lnTo>
                <a:lnTo>
                  <a:pt x="1625168" y="1893857"/>
                </a:lnTo>
                <a:lnTo>
                  <a:pt x="1681373" y="1855123"/>
                </a:lnTo>
                <a:lnTo>
                  <a:pt x="1733889" y="1812430"/>
                </a:lnTo>
                <a:lnTo>
                  <a:pt x="1782577" y="1766061"/>
                </a:lnTo>
                <a:lnTo>
                  <a:pt x="1827294" y="1716296"/>
                </a:lnTo>
                <a:lnTo>
                  <a:pt x="1867900" y="1663417"/>
                </a:lnTo>
                <a:lnTo>
                  <a:pt x="1904255" y="1607707"/>
                </a:lnTo>
                <a:lnTo>
                  <a:pt x="1936216" y="1549447"/>
                </a:lnTo>
                <a:lnTo>
                  <a:pt x="1963644" y="1488919"/>
                </a:lnTo>
                <a:lnTo>
                  <a:pt x="1986396" y="1426406"/>
                </a:lnTo>
                <a:lnTo>
                  <a:pt x="2004333" y="1362188"/>
                </a:lnTo>
                <a:lnTo>
                  <a:pt x="2017313" y="1296547"/>
                </a:lnTo>
                <a:lnTo>
                  <a:pt x="2025195" y="1229766"/>
                </a:lnTo>
                <a:lnTo>
                  <a:pt x="2027839" y="1162127"/>
                </a:lnTo>
                <a:lnTo>
                  <a:pt x="2025103" y="1093910"/>
                </a:lnTo>
                <a:lnTo>
                  <a:pt x="2016846" y="1025399"/>
                </a:lnTo>
                <a:lnTo>
                  <a:pt x="2002927" y="956874"/>
                </a:lnTo>
                <a:lnTo>
                  <a:pt x="1983206" y="888618"/>
                </a:lnTo>
                <a:lnTo>
                  <a:pt x="1958041" y="822177"/>
                </a:lnTo>
                <a:lnTo>
                  <a:pt x="1928074" y="759003"/>
                </a:lnTo>
                <a:lnTo>
                  <a:pt x="1893585" y="699237"/>
                </a:lnTo>
                <a:lnTo>
                  <a:pt x="1854858" y="643020"/>
                </a:lnTo>
                <a:lnTo>
                  <a:pt x="1812173" y="590492"/>
                </a:lnTo>
                <a:lnTo>
                  <a:pt x="1765812" y="541795"/>
                </a:lnTo>
                <a:lnTo>
                  <a:pt x="1716057" y="497069"/>
                </a:lnTo>
                <a:lnTo>
                  <a:pt x="1663190" y="456455"/>
                </a:lnTo>
                <a:lnTo>
                  <a:pt x="1607493" y="420094"/>
                </a:lnTo>
                <a:lnTo>
                  <a:pt x="1549247" y="388127"/>
                </a:lnTo>
                <a:lnTo>
                  <a:pt x="1488734" y="360696"/>
                </a:lnTo>
                <a:lnTo>
                  <a:pt x="1426236" y="337939"/>
                </a:lnTo>
                <a:lnTo>
                  <a:pt x="1362034" y="320000"/>
                </a:lnTo>
                <a:lnTo>
                  <a:pt x="1296411" y="307018"/>
                </a:lnTo>
                <a:lnTo>
                  <a:pt x="1229648" y="299134"/>
                </a:lnTo>
                <a:lnTo>
                  <a:pt x="1162026" y="296490"/>
                </a:lnTo>
                <a:lnTo>
                  <a:pt x="1093828" y="299225"/>
                </a:lnTo>
                <a:lnTo>
                  <a:pt x="1025336" y="307482"/>
                </a:lnTo>
                <a:lnTo>
                  <a:pt x="956830" y="321400"/>
                </a:lnTo>
                <a:lnTo>
                  <a:pt x="888593" y="341121"/>
                </a:lnTo>
                <a:lnTo>
                  <a:pt x="836456" y="360376"/>
                </a:lnTo>
                <a:lnTo>
                  <a:pt x="786140" y="382696"/>
                </a:lnTo>
                <a:lnTo>
                  <a:pt x="737735" y="407955"/>
                </a:lnTo>
                <a:lnTo>
                  <a:pt x="691336" y="436022"/>
                </a:lnTo>
                <a:lnTo>
                  <a:pt x="647033" y="466770"/>
                </a:lnTo>
                <a:lnTo>
                  <a:pt x="604920" y="500071"/>
                </a:lnTo>
                <a:lnTo>
                  <a:pt x="565088" y="535795"/>
                </a:lnTo>
                <a:lnTo>
                  <a:pt x="527631" y="573814"/>
                </a:lnTo>
                <a:lnTo>
                  <a:pt x="492639" y="614000"/>
                </a:lnTo>
                <a:lnTo>
                  <a:pt x="460206" y="656224"/>
                </a:lnTo>
                <a:lnTo>
                  <a:pt x="430424" y="700358"/>
                </a:lnTo>
                <a:lnTo>
                  <a:pt x="403385" y="746274"/>
                </a:lnTo>
                <a:lnTo>
                  <a:pt x="379181" y="793842"/>
                </a:lnTo>
                <a:lnTo>
                  <a:pt x="357905" y="842934"/>
                </a:lnTo>
                <a:lnTo>
                  <a:pt x="339649" y="893423"/>
                </a:lnTo>
                <a:lnTo>
                  <a:pt x="324506" y="945178"/>
                </a:lnTo>
                <a:lnTo>
                  <a:pt x="312567" y="998073"/>
                </a:lnTo>
                <a:lnTo>
                  <a:pt x="303925" y="1051977"/>
                </a:lnTo>
                <a:lnTo>
                  <a:pt x="298672" y="1106764"/>
                </a:lnTo>
                <a:lnTo>
                  <a:pt x="296900" y="1162303"/>
                </a:lnTo>
                <a:lnTo>
                  <a:pt x="0" y="1162303"/>
                </a:lnTo>
                <a:close/>
              </a:path>
            </a:pathLst>
          </a:custGeom>
          <a:ln w="19050">
            <a:solidFill>
              <a:srgbClr val="00AF50"/>
            </a:solidFill>
          </a:ln>
        </p:spPr>
        <p:txBody>
          <a:bodyPr wrap="square" lIns="0" tIns="0" rIns="0" bIns="0" rtlCol="0"/>
          <a:lstStyle/>
          <a:p>
            <a:endParaRPr/>
          </a:p>
        </p:txBody>
      </p:sp>
      <p:sp>
        <p:nvSpPr>
          <p:cNvPr id="7" name="object 7"/>
          <p:cNvSpPr txBox="1"/>
          <p:nvPr/>
        </p:nvSpPr>
        <p:spPr>
          <a:xfrm>
            <a:off x="1780158" y="1729855"/>
            <a:ext cx="1365250" cy="746760"/>
          </a:xfrm>
          <a:prstGeom prst="rect">
            <a:avLst/>
          </a:prstGeom>
        </p:spPr>
        <p:txBody>
          <a:bodyPr vert="horz" wrap="square" lIns="0" tIns="0" rIns="0" bIns="0" rtlCol="0">
            <a:spAutoFit/>
          </a:bodyPr>
          <a:lstStyle/>
          <a:p>
            <a:pPr algn="ctr">
              <a:lnSpc>
                <a:spcPct val="100000"/>
              </a:lnSpc>
            </a:pPr>
            <a:r>
              <a:rPr sz="1400" spc="-10" dirty="0">
                <a:latin typeface="Corbel"/>
                <a:cs typeface="Corbel"/>
              </a:rPr>
              <a:t>1</a:t>
            </a:r>
            <a:r>
              <a:rPr sz="1400" dirty="0">
                <a:latin typeface="Corbel"/>
                <a:cs typeface="Corbel"/>
              </a:rPr>
              <a:t>.</a:t>
            </a:r>
            <a:endParaRPr sz="1400">
              <a:latin typeface="Corbel"/>
              <a:cs typeface="Corbel"/>
            </a:endParaRPr>
          </a:p>
          <a:p>
            <a:pPr algn="ctr">
              <a:lnSpc>
                <a:spcPct val="100000"/>
              </a:lnSpc>
              <a:spcBef>
                <a:spcPts val="455"/>
              </a:spcBef>
            </a:pPr>
            <a:r>
              <a:rPr sz="1400" dirty="0">
                <a:latin typeface="Corbel"/>
                <a:cs typeface="Corbel"/>
              </a:rPr>
              <a:t>IN</a:t>
            </a:r>
            <a:r>
              <a:rPr sz="1400" spc="5" dirty="0">
                <a:latin typeface="Corbel"/>
                <a:cs typeface="Corbel"/>
              </a:rPr>
              <a:t>D</a:t>
            </a:r>
            <a:r>
              <a:rPr sz="1400" dirty="0">
                <a:latin typeface="Corbel"/>
                <a:cs typeface="Corbel"/>
              </a:rPr>
              <a:t>IVI</a:t>
            </a:r>
            <a:r>
              <a:rPr sz="1400" spc="10" dirty="0">
                <a:latin typeface="Corbel"/>
                <a:cs typeface="Corbel"/>
              </a:rPr>
              <a:t>D</a:t>
            </a:r>
            <a:r>
              <a:rPr sz="1400" spc="5" dirty="0">
                <a:latin typeface="Corbel"/>
                <a:cs typeface="Corbel"/>
              </a:rPr>
              <a:t>U</a:t>
            </a:r>
            <a:r>
              <a:rPr sz="1400" spc="-5" dirty="0">
                <a:latin typeface="Corbel"/>
                <a:cs typeface="Corbel"/>
              </a:rPr>
              <a:t>A</a:t>
            </a:r>
            <a:r>
              <a:rPr sz="1400" spc="-10" dirty="0">
                <a:latin typeface="Corbel"/>
                <a:cs typeface="Corbel"/>
              </a:rPr>
              <a:t>Z</a:t>
            </a:r>
            <a:r>
              <a:rPr sz="1400" dirty="0">
                <a:latin typeface="Corbel"/>
                <a:cs typeface="Corbel"/>
              </a:rPr>
              <a:t>IONE</a:t>
            </a:r>
            <a:endParaRPr sz="1400">
              <a:latin typeface="Corbel"/>
              <a:cs typeface="Corbel"/>
            </a:endParaRPr>
          </a:p>
          <a:p>
            <a:pPr algn="ctr">
              <a:lnSpc>
                <a:spcPct val="100000"/>
              </a:lnSpc>
              <a:spcBef>
                <a:spcPts val="455"/>
              </a:spcBef>
            </a:pPr>
            <a:r>
              <a:rPr sz="1400" spc="5" dirty="0">
                <a:latin typeface="Corbel"/>
                <a:cs typeface="Corbel"/>
              </a:rPr>
              <a:t>D</a:t>
            </a:r>
            <a:r>
              <a:rPr sz="1400" dirty="0">
                <a:latin typeface="Corbel"/>
                <a:cs typeface="Corbel"/>
              </a:rPr>
              <a:t>EI</a:t>
            </a:r>
            <a:r>
              <a:rPr sz="1400" spc="-25" dirty="0">
                <a:latin typeface="Corbel"/>
                <a:cs typeface="Corbel"/>
              </a:rPr>
              <a:t> </a:t>
            </a:r>
            <a:r>
              <a:rPr sz="1400" spc="-10" dirty="0">
                <a:latin typeface="Corbel"/>
                <a:cs typeface="Corbel"/>
              </a:rPr>
              <a:t>B</a:t>
            </a:r>
            <a:r>
              <a:rPr sz="1400" dirty="0">
                <a:latin typeface="Corbel"/>
                <a:cs typeface="Corbel"/>
              </a:rPr>
              <a:t>ES</a:t>
            </a:r>
            <a:endParaRPr sz="1400">
              <a:latin typeface="Corbel"/>
              <a:cs typeface="Corbel"/>
            </a:endParaRPr>
          </a:p>
        </p:txBody>
      </p:sp>
      <p:sp>
        <p:nvSpPr>
          <p:cNvPr id="8" name="object 8"/>
          <p:cNvSpPr/>
          <p:nvPr/>
        </p:nvSpPr>
        <p:spPr>
          <a:xfrm>
            <a:off x="486803" y="2603894"/>
            <a:ext cx="3102951" cy="3803041"/>
          </a:xfrm>
          <a:prstGeom prst="rect">
            <a:avLst/>
          </a:prstGeom>
          <a:blipFill>
            <a:blip r:embed="rId3" cstate="print"/>
            <a:stretch>
              <a:fillRect/>
            </a:stretch>
          </a:blipFill>
        </p:spPr>
        <p:txBody>
          <a:bodyPr wrap="square" lIns="0" tIns="0" rIns="0" bIns="0" rtlCol="0"/>
          <a:lstStyle/>
          <a:p>
            <a:endParaRPr/>
          </a:p>
        </p:txBody>
      </p:sp>
      <p:sp>
        <p:nvSpPr>
          <p:cNvPr id="9" name="object 9"/>
          <p:cNvSpPr txBox="1"/>
          <p:nvPr/>
        </p:nvSpPr>
        <p:spPr>
          <a:xfrm>
            <a:off x="1007770" y="3370977"/>
            <a:ext cx="1335405" cy="866140"/>
          </a:xfrm>
          <a:prstGeom prst="rect">
            <a:avLst/>
          </a:prstGeom>
        </p:spPr>
        <p:txBody>
          <a:bodyPr vert="horz" wrap="square" lIns="0" tIns="0" rIns="0" bIns="0" rtlCol="0">
            <a:spAutoFit/>
          </a:bodyPr>
          <a:lstStyle/>
          <a:p>
            <a:pPr marL="2540" algn="ctr">
              <a:lnSpc>
                <a:spcPct val="100000"/>
              </a:lnSpc>
            </a:pPr>
            <a:r>
              <a:rPr sz="1400" dirty="0">
                <a:latin typeface="Corbel"/>
                <a:cs typeface="Corbel"/>
              </a:rPr>
              <a:t>2.</a:t>
            </a:r>
            <a:endParaRPr sz="1400">
              <a:latin typeface="Corbel"/>
              <a:cs typeface="Corbel"/>
            </a:endParaRPr>
          </a:p>
          <a:p>
            <a:pPr marL="12700" marR="5080" algn="ctr">
              <a:lnSpc>
                <a:spcPts val="1540"/>
              </a:lnSpc>
              <a:spcBef>
                <a:spcPts val="625"/>
              </a:spcBef>
            </a:pPr>
            <a:r>
              <a:rPr sz="1400" spc="-5" dirty="0">
                <a:latin typeface="Corbel"/>
                <a:cs typeface="Corbel"/>
              </a:rPr>
              <a:t>PRO</a:t>
            </a:r>
            <a:r>
              <a:rPr sz="1400" dirty="0">
                <a:latin typeface="Corbel"/>
                <a:cs typeface="Corbel"/>
              </a:rPr>
              <a:t>M</a:t>
            </a:r>
            <a:r>
              <a:rPr sz="1400" spc="-10" dirty="0">
                <a:latin typeface="Corbel"/>
                <a:cs typeface="Corbel"/>
              </a:rPr>
              <a:t>O</a:t>
            </a:r>
            <a:r>
              <a:rPr sz="1400" spc="5" dirty="0">
                <a:latin typeface="Corbel"/>
                <a:cs typeface="Corbel"/>
              </a:rPr>
              <a:t>Z</a:t>
            </a:r>
            <a:r>
              <a:rPr sz="1400" dirty="0">
                <a:latin typeface="Corbel"/>
                <a:cs typeface="Corbel"/>
              </a:rPr>
              <a:t>IO</a:t>
            </a:r>
            <a:r>
              <a:rPr sz="1400" spc="-10" dirty="0">
                <a:latin typeface="Corbel"/>
                <a:cs typeface="Corbel"/>
              </a:rPr>
              <a:t>N</a:t>
            </a:r>
            <a:r>
              <a:rPr sz="1400" dirty="0">
                <a:latin typeface="Corbel"/>
                <a:cs typeface="Corbel"/>
              </a:rPr>
              <a:t>E</a:t>
            </a:r>
            <a:r>
              <a:rPr sz="1400" spc="-25" dirty="0">
                <a:latin typeface="Corbel"/>
                <a:cs typeface="Corbel"/>
              </a:rPr>
              <a:t> </a:t>
            </a:r>
            <a:r>
              <a:rPr sz="1400" dirty="0">
                <a:latin typeface="Corbel"/>
                <a:cs typeface="Corbel"/>
              </a:rPr>
              <a:t>DI U</a:t>
            </a:r>
            <a:r>
              <a:rPr sz="1400" spc="-10" dirty="0">
                <a:latin typeface="Corbel"/>
                <a:cs typeface="Corbel"/>
              </a:rPr>
              <a:t>N</a:t>
            </a:r>
            <a:r>
              <a:rPr sz="1400" dirty="0">
                <a:latin typeface="Corbel"/>
                <a:cs typeface="Corbel"/>
              </a:rPr>
              <a:t>A</a:t>
            </a:r>
            <a:r>
              <a:rPr sz="1400" spc="-20" dirty="0">
                <a:latin typeface="Corbel"/>
                <a:cs typeface="Corbel"/>
              </a:rPr>
              <a:t> </a:t>
            </a:r>
            <a:r>
              <a:rPr sz="1400" b="1" dirty="0">
                <a:solidFill>
                  <a:srgbClr val="2583C5"/>
                </a:solidFill>
                <a:latin typeface="Corbel"/>
                <a:cs typeface="Corbel"/>
              </a:rPr>
              <a:t>DID</a:t>
            </a:r>
            <a:r>
              <a:rPr sz="1400" b="1" spc="-70" dirty="0">
                <a:solidFill>
                  <a:srgbClr val="2583C5"/>
                </a:solidFill>
                <a:latin typeface="Corbel"/>
                <a:cs typeface="Corbel"/>
              </a:rPr>
              <a:t>A</a:t>
            </a:r>
            <a:r>
              <a:rPr sz="1400" b="1" spc="-5" dirty="0">
                <a:solidFill>
                  <a:srgbClr val="2583C5"/>
                </a:solidFill>
                <a:latin typeface="Corbel"/>
                <a:cs typeface="Corbel"/>
              </a:rPr>
              <a:t>T</a:t>
            </a:r>
            <a:r>
              <a:rPr sz="1400" b="1" spc="5" dirty="0">
                <a:solidFill>
                  <a:srgbClr val="2583C5"/>
                </a:solidFill>
                <a:latin typeface="Corbel"/>
                <a:cs typeface="Corbel"/>
              </a:rPr>
              <a:t>T</a:t>
            </a:r>
            <a:r>
              <a:rPr sz="1400" b="1" dirty="0">
                <a:solidFill>
                  <a:srgbClr val="2583C5"/>
                </a:solidFill>
                <a:latin typeface="Corbel"/>
                <a:cs typeface="Corbel"/>
              </a:rPr>
              <a:t>I</a:t>
            </a:r>
            <a:r>
              <a:rPr sz="1400" b="1" spc="-10" dirty="0">
                <a:solidFill>
                  <a:srgbClr val="2583C5"/>
                </a:solidFill>
                <a:latin typeface="Corbel"/>
                <a:cs typeface="Corbel"/>
              </a:rPr>
              <a:t>C</a:t>
            </a:r>
            <a:r>
              <a:rPr sz="1400" b="1" dirty="0">
                <a:solidFill>
                  <a:srgbClr val="2583C5"/>
                </a:solidFill>
                <a:latin typeface="Corbel"/>
                <a:cs typeface="Corbel"/>
              </a:rPr>
              <a:t>A I</a:t>
            </a:r>
            <a:r>
              <a:rPr sz="1400" b="1" spc="-5" dirty="0">
                <a:solidFill>
                  <a:srgbClr val="2583C5"/>
                </a:solidFill>
                <a:latin typeface="Corbel"/>
                <a:cs typeface="Corbel"/>
              </a:rPr>
              <a:t>NCLUSI</a:t>
            </a:r>
            <a:r>
              <a:rPr sz="1400" b="1" spc="-65" dirty="0">
                <a:solidFill>
                  <a:srgbClr val="2583C5"/>
                </a:solidFill>
                <a:latin typeface="Corbel"/>
                <a:cs typeface="Corbel"/>
              </a:rPr>
              <a:t>V</a:t>
            </a:r>
            <a:r>
              <a:rPr sz="1400" b="1" dirty="0">
                <a:solidFill>
                  <a:srgbClr val="2583C5"/>
                </a:solidFill>
                <a:latin typeface="Corbel"/>
                <a:cs typeface="Corbel"/>
              </a:rPr>
              <a:t>A</a:t>
            </a:r>
            <a:endParaRPr sz="1400">
              <a:latin typeface="Corbel"/>
              <a:cs typeface="Corbel"/>
            </a:endParaRPr>
          </a:p>
        </p:txBody>
      </p:sp>
      <p:sp>
        <p:nvSpPr>
          <p:cNvPr id="10" name="object 10"/>
          <p:cNvSpPr/>
          <p:nvPr/>
        </p:nvSpPr>
        <p:spPr>
          <a:xfrm>
            <a:off x="1267853" y="4267574"/>
            <a:ext cx="2322195" cy="2139950"/>
          </a:xfrm>
          <a:custGeom>
            <a:avLst/>
            <a:gdLst/>
            <a:ahLst/>
            <a:cxnLst/>
            <a:rect l="l" t="t" r="r" b="b"/>
            <a:pathLst>
              <a:path w="2322195" h="2139950">
                <a:moveTo>
                  <a:pt x="374256" y="282581"/>
                </a:moveTo>
                <a:lnTo>
                  <a:pt x="446910" y="225706"/>
                </a:lnTo>
                <a:lnTo>
                  <a:pt x="523087" y="175236"/>
                </a:lnTo>
                <a:lnTo>
                  <a:pt x="602364" y="131157"/>
                </a:lnTo>
                <a:lnTo>
                  <a:pt x="684320" y="93453"/>
                </a:lnTo>
                <a:lnTo>
                  <a:pt x="768531" y="62107"/>
                </a:lnTo>
                <a:lnTo>
                  <a:pt x="854576" y="37105"/>
                </a:lnTo>
                <a:lnTo>
                  <a:pt x="942033" y="18430"/>
                </a:lnTo>
                <a:lnTo>
                  <a:pt x="1030478" y="6067"/>
                </a:lnTo>
                <a:lnTo>
                  <a:pt x="1119490" y="0"/>
                </a:lnTo>
                <a:lnTo>
                  <a:pt x="1208646" y="213"/>
                </a:lnTo>
                <a:lnTo>
                  <a:pt x="1297524" y="6690"/>
                </a:lnTo>
                <a:lnTo>
                  <a:pt x="1385701" y="19417"/>
                </a:lnTo>
                <a:lnTo>
                  <a:pt x="1472756" y="38377"/>
                </a:lnTo>
                <a:lnTo>
                  <a:pt x="1558265" y="63554"/>
                </a:lnTo>
                <a:lnTo>
                  <a:pt x="1641807" y="94933"/>
                </a:lnTo>
                <a:lnTo>
                  <a:pt x="1722959" y="132498"/>
                </a:lnTo>
                <a:lnTo>
                  <a:pt x="1801299" y="176233"/>
                </a:lnTo>
                <a:lnTo>
                  <a:pt x="1876405" y="226123"/>
                </a:lnTo>
                <a:lnTo>
                  <a:pt x="1947853" y="282151"/>
                </a:lnTo>
                <a:lnTo>
                  <a:pt x="2015223" y="344303"/>
                </a:lnTo>
                <a:lnTo>
                  <a:pt x="2076949" y="411264"/>
                </a:lnTo>
                <a:lnTo>
                  <a:pt x="2131721" y="481472"/>
                </a:lnTo>
                <a:lnTo>
                  <a:pt x="2179558" y="554536"/>
                </a:lnTo>
                <a:lnTo>
                  <a:pt x="2220477" y="630069"/>
                </a:lnTo>
                <a:lnTo>
                  <a:pt x="2254495" y="707681"/>
                </a:lnTo>
                <a:lnTo>
                  <a:pt x="2281629" y="786983"/>
                </a:lnTo>
                <a:lnTo>
                  <a:pt x="2301896" y="867585"/>
                </a:lnTo>
                <a:lnTo>
                  <a:pt x="2315315" y="949099"/>
                </a:lnTo>
                <a:lnTo>
                  <a:pt x="2321901" y="1031136"/>
                </a:lnTo>
                <a:lnTo>
                  <a:pt x="2321674" y="1113306"/>
                </a:lnTo>
                <a:lnTo>
                  <a:pt x="2314649" y="1195220"/>
                </a:lnTo>
                <a:lnTo>
                  <a:pt x="2300845" y="1276489"/>
                </a:lnTo>
                <a:lnTo>
                  <a:pt x="2280278" y="1356725"/>
                </a:lnTo>
                <a:lnTo>
                  <a:pt x="2252966" y="1435537"/>
                </a:lnTo>
                <a:lnTo>
                  <a:pt x="2218927" y="1512537"/>
                </a:lnTo>
                <a:lnTo>
                  <a:pt x="2178177" y="1587335"/>
                </a:lnTo>
                <a:lnTo>
                  <a:pt x="2130734" y="1659543"/>
                </a:lnTo>
                <a:lnTo>
                  <a:pt x="2076616" y="1728772"/>
                </a:lnTo>
                <a:lnTo>
                  <a:pt x="2015839" y="1794632"/>
                </a:lnTo>
                <a:lnTo>
                  <a:pt x="1948421" y="1856734"/>
                </a:lnTo>
                <a:lnTo>
                  <a:pt x="1875767" y="1913619"/>
                </a:lnTo>
                <a:lnTo>
                  <a:pt x="1799590" y="1964098"/>
                </a:lnTo>
                <a:lnTo>
                  <a:pt x="1720312" y="2008184"/>
                </a:lnTo>
                <a:lnTo>
                  <a:pt x="1638356" y="2045894"/>
                </a:lnTo>
                <a:lnTo>
                  <a:pt x="1554143" y="2077244"/>
                </a:lnTo>
                <a:lnTo>
                  <a:pt x="1468097" y="2102250"/>
                </a:lnTo>
                <a:lnTo>
                  <a:pt x="1380638" y="2120928"/>
                </a:lnTo>
                <a:lnTo>
                  <a:pt x="1292190" y="2133293"/>
                </a:lnTo>
                <a:lnTo>
                  <a:pt x="1203175" y="2139362"/>
                </a:lnTo>
                <a:lnTo>
                  <a:pt x="1114015" y="2139150"/>
                </a:lnTo>
                <a:lnTo>
                  <a:pt x="1025132" y="2132673"/>
                </a:lnTo>
                <a:lnTo>
                  <a:pt x="936948" y="2119947"/>
                </a:lnTo>
                <a:lnTo>
                  <a:pt x="849886" y="2100989"/>
                </a:lnTo>
                <a:lnTo>
                  <a:pt x="764368" y="2075813"/>
                </a:lnTo>
                <a:lnTo>
                  <a:pt x="680816" y="2044436"/>
                </a:lnTo>
                <a:lnTo>
                  <a:pt x="599652" y="2006873"/>
                </a:lnTo>
                <a:lnTo>
                  <a:pt x="521299" y="1963141"/>
                </a:lnTo>
                <a:lnTo>
                  <a:pt x="446179" y="1913256"/>
                </a:lnTo>
                <a:lnTo>
                  <a:pt x="374714" y="1857233"/>
                </a:lnTo>
                <a:lnTo>
                  <a:pt x="307327" y="1795088"/>
                </a:lnTo>
                <a:lnTo>
                  <a:pt x="278347" y="1764987"/>
                </a:lnTo>
                <a:lnTo>
                  <a:pt x="250702" y="1734005"/>
                </a:lnTo>
                <a:lnTo>
                  <a:pt x="224408" y="1702180"/>
                </a:lnTo>
                <a:lnTo>
                  <a:pt x="199482" y="1669552"/>
                </a:lnTo>
                <a:lnTo>
                  <a:pt x="175939" y="1636159"/>
                </a:lnTo>
                <a:lnTo>
                  <a:pt x="153797" y="1602039"/>
                </a:lnTo>
                <a:lnTo>
                  <a:pt x="133072" y="1567231"/>
                </a:lnTo>
                <a:lnTo>
                  <a:pt x="113779" y="1531774"/>
                </a:lnTo>
                <a:lnTo>
                  <a:pt x="95936" y="1495707"/>
                </a:lnTo>
                <a:lnTo>
                  <a:pt x="79559" y="1459068"/>
                </a:lnTo>
                <a:lnTo>
                  <a:pt x="64663" y="1421896"/>
                </a:lnTo>
                <a:lnTo>
                  <a:pt x="51266" y="1384229"/>
                </a:lnTo>
                <a:lnTo>
                  <a:pt x="39384" y="1346106"/>
                </a:lnTo>
                <a:lnTo>
                  <a:pt x="29034" y="1307566"/>
                </a:lnTo>
                <a:lnTo>
                  <a:pt x="20230" y="1268647"/>
                </a:lnTo>
                <a:lnTo>
                  <a:pt x="12991" y="1229388"/>
                </a:lnTo>
                <a:lnTo>
                  <a:pt x="7332" y="1189828"/>
                </a:lnTo>
                <a:lnTo>
                  <a:pt x="3269" y="1150006"/>
                </a:lnTo>
                <a:lnTo>
                  <a:pt x="820" y="1109959"/>
                </a:lnTo>
                <a:lnTo>
                  <a:pt x="0" y="1069727"/>
                </a:lnTo>
                <a:lnTo>
                  <a:pt x="272783" y="1069727"/>
                </a:lnTo>
                <a:lnTo>
                  <a:pt x="275728" y="1135139"/>
                </a:lnTo>
                <a:lnTo>
                  <a:pt x="284411" y="1199095"/>
                </a:lnTo>
                <a:lnTo>
                  <a:pt x="298603" y="1261390"/>
                </a:lnTo>
                <a:lnTo>
                  <a:pt x="318076" y="1321818"/>
                </a:lnTo>
                <a:lnTo>
                  <a:pt x="342601" y="1380175"/>
                </a:lnTo>
                <a:lnTo>
                  <a:pt x="371949" y="1436255"/>
                </a:lnTo>
                <a:lnTo>
                  <a:pt x="405893" y="1489852"/>
                </a:lnTo>
                <a:lnTo>
                  <a:pt x="444202" y="1540762"/>
                </a:lnTo>
                <a:lnTo>
                  <a:pt x="486650" y="1588779"/>
                </a:lnTo>
                <a:lnTo>
                  <a:pt x="533006" y="1633698"/>
                </a:lnTo>
                <a:lnTo>
                  <a:pt x="583043" y="1675313"/>
                </a:lnTo>
                <a:lnTo>
                  <a:pt x="636531" y="1713419"/>
                </a:lnTo>
                <a:lnTo>
                  <a:pt x="693243" y="1747811"/>
                </a:lnTo>
                <a:lnTo>
                  <a:pt x="752949" y="1778284"/>
                </a:lnTo>
                <a:lnTo>
                  <a:pt x="815422" y="1804632"/>
                </a:lnTo>
                <a:lnTo>
                  <a:pt x="880432" y="1826649"/>
                </a:lnTo>
                <a:lnTo>
                  <a:pt x="947751" y="1844132"/>
                </a:lnTo>
                <a:lnTo>
                  <a:pt x="1017150" y="1856873"/>
                </a:lnTo>
                <a:lnTo>
                  <a:pt x="1088401" y="1864669"/>
                </a:lnTo>
                <a:lnTo>
                  <a:pt x="1161275" y="1867313"/>
                </a:lnTo>
                <a:lnTo>
                  <a:pt x="1234167" y="1864669"/>
                </a:lnTo>
                <a:lnTo>
                  <a:pt x="1305434" y="1856873"/>
                </a:lnTo>
                <a:lnTo>
                  <a:pt x="1374848" y="1844132"/>
                </a:lnTo>
                <a:lnTo>
                  <a:pt x="1442179" y="1826649"/>
                </a:lnTo>
                <a:lnTo>
                  <a:pt x="1507201" y="1804632"/>
                </a:lnTo>
                <a:lnTo>
                  <a:pt x="1569684" y="1778284"/>
                </a:lnTo>
                <a:lnTo>
                  <a:pt x="1629399" y="1747811"/>
                </a:lnTo>
                <a:lnTo>
                  <a:pt x="1686118" y="1713419"/>
                </a:lnTo>
                <a:lnTo>
                  <a:pt x="1739613" y="1675313"/>
                </a:lnTo>
                <a:lnTo>
                  <a:pt x="1789655" y="1633698"/>
                </a:lnTo>
                <a:lnTo>
                  <a:pt x="1836015" y="1588779"/>
                </a:lnTo>
                <a:lnTo>
                  <a:pt x="1878466" y="1540762"/>
                </a:lnTo>
                <a:lnTo>
                  <a:pt x="1916778" y="1489852"/>
                </a:lnTo>
                <a:lnTo>
                  <a:pt x="1950724" y="1436255"/>
                </a:lnTo>
                <a:lnTo>
                  <a:pt x="1980074" y="1380175"/>
                </a:lnTo>
                <a:lnTo>
                  <a:pt x="2004600" y="1321818"/>
                </a:lnTo>
                <a:lnTo>
                  <a:pt x="2024073" y="1261390"/>
                </a:lnTo>
                <a:lnTo>
                  <a:pt x="2038266" y="1199095"/>
                </a:lnTo>
                <a:lnTo>
                  <a:pt x="2046949" y="1135139"/>
                </a:lnTo>
                <a:lnTo>
                  <a:pt x="2049894" y="1069727"/>
                </a:lnTo>
                <a:lnTo>
                  <a:pt x="2046949" y="1004303"/>
                </a:lnTo>
                <a:lnTo>
                  <a:pt x="2038266" y="940335"/>
                </a:lnTo>
                <a:lnTo>
                  <a:pt x="2024073" y="878030"/>
                </a:lnTo>
                <a:lnTo>
                  <a:pt x="2004600" y="817592"/>
                </a:lnTo>
                <a:lnTo>
                  <a:pt x="1980074" y="759226"/>
                </a:lnTo>
                <a:lnTo>
                  <a:pt x="1950724" y="703139"/>
                </a:lnTo>
                <a:lnTo>
                  <a:pt x="1916778" y="649534"/>
                </a:lnTo>
                <a:lnTo>
                  <a:pt x="1878466" y="598618"/>
                </a:lnTo>
                <a:lnTo>
                  <a:pt x="1836015" y="550596"/>
                </a:lnTo>
                <a:lnTo>
                  <a:pt x="1789655" y="505673"/>
                </a:lnTo>
                <a:lnTo>
                  <a:pt x="1739613" y="464054"/>
                </a:lnTo>
                <a:lnTo>
                  <a:pt x="1686118" y="425944"/>
                </a:lnTo>
                <a:lnTo>
                  <a:pt x="1629399" y="391549"/>
                </a:lnTo>
                <a:lnTo>
                  <a:pt x="1569684" y="361074"/>
                </a:lnTo>
                <a:lnTo>
                  <a:pt x="1507201" y="334725"/>
                </a:lnTo>
                <a:lnTo>
                  <a:pt x="1442179" y="312706"/>
                </a:lnTo>
                <a:lnTo>
                  <a:pt x="1374848" y="295222"/>
                </a:lnTo>
                <a:lnTo>
                  <a:pt x="1305434" y="282480"/>
                </a:lnTo>
                <a:lnTo>
                  <a:pt x="1234167" y="274684"/>
                </a:lnTo>
                <a:lnTo>
                  <a:pt x="1161275" y="272040"/>
                </a:lnTo>
                <a:lnTo>
                  <a:pt x="1128477" y="272583"/>
                </a:lnTo>
                <a:lnTo>
                  <a:pt x="1063351" y="276897"/>
                </a:lnTo>
                <a:lnTo>
                  <a:pt x="999054" y="285445"/>
                </a:lnTo>
                <a:lnTo>
                  <a:pt x="935830" y="298143"/>
                </a:lnTo>
                <a:lnTo>
                  <a:pt x="873922" y="314910"/>
                </a:lnTo>
                <a:lnTo>
                  <a:pt x="813572" y="335662"/>
                </a:lnTo>
                <a:lnTo>
                  <a:pt x="755024" y="360315"/>
                </a:lnTo>
                <a:lnTo>
                  <a:pt x="698521" y="388787"/>
                </a:lnTo>
                <a:lnTo>
                  <a:pt x="644305" y="420995"/>
                </a:lnTo>
                <a:lnTo>
                  <a:pt x="592621" y="456855"/>
                </a:lnTo>
                <a:lnTo>
                  <a:pt x="567804" y="476129"/>
                </a:lnTo>
                <a:lnTo>
                  <a:pt x="374256" y="282581"/>
                </a:lnTo>
                <a:close/>
              </a:path>
            </a:pathLst>
          </a:custGeom>
          <a:ln w="19050">
            <a:solidFill>
              <a:srgbClr val="FFFFFF"/>
            </a:solidFill>
          </a:ln>
        </p:spPr>
        <p:txBody>
          <a:bodyPr wrap="square" lIns="0" tIns="0" rIns="0" bIns="0" rtlCol="0"/>
          <a:lstStyle/>
          <a:p>
            <a:endParaRPr/>
          </a:p>
        </p:txBody>
      </p:sp>
      <p:sp>
        <p:nvSpPr>
          <p:cNvPr id="11" name="object 11"/>
          <p:cNvSpPr txBox="1"/>
          <p:nvPr/>
        </p:nvSpPr>
        <p:spPr>
          <a:xfrm>
            <a:off x="1707895" y="4778998"/>
            <a:ext cx="1440180" cy="1181100"/>
          </a:xfrm>
          <a:prstGeom prst="rect">
            <a:avLst/>
          </a:prstGeom>
        </p:spPr>
        <p:txBody>
          <a:bodyPr vert="horz" wrap="square" lIns="0" tIns="0" rIns="0" bIns="0" rtlCol="0">
            <a:spAutoFit/>
          </a:bodyPr>
          <a:lstStyle/>
          <a:p>
            <a:pPr algn="ctr">
              <a:lnSpc>
                <a:spcPts val="1610"/>
              </a:lnSpc>
            </a:pPr>
            <a:r>
              <a:rPr sz="1400" spc="-5" dirty="0">
                <a:latin typeface="Corbel"/>
                <a:cs typeface="Corbel"/>
              </a:rPr>
              <a:t>3.</a:t>
            </a:r>
            <a:endParaRPr sz="1400">
              <a:latin typeface="Corbel"/>
              <a:cs typeface="Corbel"/>
            </a:endParaRPr>
          </a:p>
          <a:p>
            <a:pPr marL="12700" marR="5080" indent="-635" algn="ctr">
              <a:lnSpc>
                <a:spcPct val="91600"/>
              </a:lnSpc>
              <a:spcBef>
                <a:spcPts val="70"/>
              </a:spcBef>
            </a:pPr>
            <a:r>
              <a:rPr sz="1400" b="1" dirty="0">
                <a:solidFill>
                  <a:srgbClr val="1F4429"/>
                </a:solidFill>
                <a:latin typeface="Corbel"/>
                <a:cs typeface="Corbel"/>
              </a:rPr>
              <a:t>P</a:t>
            </a:r>
            <a:r>
              <a:rPr sz="1400" b="1" spc="-10" dirty="0">
                <a:solidFill>
                  <a:srgbClr val="1F4429"/>
                </a:solidFill>
                <a:latin typeface="Corbel"/>
                <a:cs typeface="Corbel"/>
              </a:rPr>
              <a:t>ER</a:t>
            </a:r>
            <a:r>
              <a:rPr sz="1400" b="1" dirty="0">
                <a:solidFill>
                  <a:srgbClr val="1F4429"/>
                </a:solidFill>
                <a:latin typeface="Corbel"/>
                <a:cs typeface="Corbel"/>
              </a:rPr>
              <a:t>S</a:t>
            </a:r>
            <a:r>
              <a:rPr sz="1400" b="1" spc="-5" dirty="0">
                <a:solidFill>
                  <a:srgbClr val="1F4429"/>
                </a:solidFill>
                <a:latin typeface="Corbel"/>
                <a:cs typeface="Corbel"/>
              </a:rPr>
              <a:t>ONALIZZ</a:t>
            </a:r>
            <a:r>
              <a:rPr sz="1400" b="1" dirty="0">
                <a:solidFill>
                  <a:srgbClr val="1F4429"/>
                </a:solidFill>
                <a:latin typeface="Corbel"/>
                <a:cs typeface="Corbel"/>
              </a:rPr>
              <a:t>A- </a:t>
            </a:r>
            <a:r>
              <a:rPr sz="1400" b="1" spc="-5" dirty="0">
                <a:solidFill>
                  <a:srgbClr val="1F4429"/>
                </a:solidFill>
                <a:latin typeface="Corbel"/>
                <a:cs typeface="Corbel"/>
              </a:rPr>
              <a:t>Z</a:t>
            </a:r>
            <a:r>
              <a:rPr sz="1400" b="1" spc="-10" dirty="0">
                <a:solidFill>
                  <a:srgbClr val="1F4429"/>
                </a:solidFill>
                <a:latin typeface="Corbel"/>
                <a:cs typeface="Corbel"/>
              </a:rPr>
              <a:t>I</a:t>
            </a:r>
            <a:r>
              <a:rPr sz="1400" b="1" spc="-5" dirty="0">
                <a:solidFill>
                  <a:srgbClr val="1F4429"/>
                </a:solidFill>
                <a:latin typeface="Corbel"/>
                <a:cs typeface="Corbel"/>
              </a:rPr>
              <a:t>ONE</a:t>
            </a:r>
            <a:r>
              <a:rPr sz="1400" b="1" dirty="0">
                <a:solidFill>
                  <a:srgbClr val="1F4429"/>
                </a:solidFill>
                <a:latin typeface="Corbel"/>
                <a:cs typeface="Corbel"/>
              </a:rPr>
              <a:t>/ I</a:t>
            </a:r>
            <a:r>
              <a:rPr sz="1400" b="1" spc="-10" dirty="0">
                <a:solidFill>
                  <a:srgbClr val="1F4429"/>
                </a:solidFill>
                <a:latin typeface="Corbel"/>
                <a:cs typeface="Corbel"/>
              </a:rPr>
              <a:t>N</a:t>
            </a:r>
            <a:r>
              <a:rPr sz="1400" b="1" dirty="0">
                <a:solidFill>
                  <a:srgbClr val="1F4429"/>
                </a:solidFill>
                <a:latin typeface="Corbel"/>
                <a:cs typeface="Corbel"/>
              </a:rPr>
              <a:t>DIVIDUAL</a:t>
            </a:r>
            <a:r>
              <a:rPr sz="1400" b="1" spc="-5" dirty="0">
                <a:solidFill>
                  <a:srgbClr val="1F4429"/>
                </a:solidFill>
                <a:latin typeface="Corbel"/>
                <a:cs typeface="Corbel"/>
              </a:rPr>
              <a:t>I</a:t>
            </a:r>
            <a:r>
              <a:rPr sz="1400" b="1" spc="-10" dirty="0">
                <a:solidFill>
                  <a:srgbClr val="1F4429"/>
                </a:solidFill>
                <a:latin typeface="Corbel"/>
                <a:cs typeface="Corbel"/>
              </a:rPr>
              <a:t>ZZ</a:t>
            </a:r>
            <a:r>
              <a:rPr sz="1400" b="1" dirty="0">
                <a:solidFill>
                  <a:srgbClr val="1F4429"/>
                </a:solidFill>
                <a:latin typeface="Corbel"/>
                <a:cs typeface="Corbel"/>
              </a:rPr>
              <a:t>A- </a:t>
            </a:r>
            <a:r>
              <a:rPr sz="1400" b="1" spc="-5" dirty="0">
                <a:solidFill>
                  <a:srgbClr val="1F4429"/>
                </a:solidFill>
                <a:latin typeface="Corbel"/>
                <a:cs typeface="Corbel"/>
              </a:rPr>
              <a:t>Z</a:t>
            </a:r>
            <a:r>
              <a:rPr sz="1400" b="1" spc="-10" dirty="0">
                <a:solidFill>
                  <a:srgbClr val="1F4429"/>
                </a:solidFill>
                <a:latin typeface="Corbel"/>
                <a:cs typeface="Corbel"/>
              </a:rPr>
              <a:t>I</a:t>
            </a:r>
            <a:r>
              <a:rPr sz="1400" b="1" spc="-5" dirty="0">
                <a:solidFill>
                  <a:srgbClr val="1F4429"/>
                </a:solidFill>
                <a:latin typeface="Corbel"/>
                <a:cs typeface="Corbel"/>
              </a:rPr>
              <a:t>ON</a:t>
            </a:r>
            <a:r>
              <a:rPr sz="1400" b="1" dirty="0">
                <a:solidFill>
                  <a:srgbClr val="1F4429"/>
                </a:solidFill>
                <a:latin typeface="Corbel"/>
                <a:cs typeface="Corbel"/>
              </a:rPr>
              <a:t>E</a:t>
            </a:r>
            <a:r>
              <a:rPr sz="1400" b="1" spc="-30" dirty="0">
                <a:solidFill>
                  <a:srgbClr val="1F4429"/>
                </a:solidFill>
                <a:latin typeface="Corbel"/>
                <a:cs typeface="Corbel"/>
              </a:rPr>
              <a:t> </a:t>
            </a:r>
            <a:r>
              <a:rPr sz="1400" dirty="0">
                <a:latin typeface="Corbel"/>
                <a:cs typeface="Corbel"/>
              </a:rPr>
              <a:t>D</a:t>
            </a:r>
            <a:r>
              <a:rPr sz="1400" spc="5" dirty="0">
                <a:latin typeface="Corbel"/>
                <a:cs typeface="Corbel"/>
              </a:rPr>
              <a:t>E</a:t>
            </a:r>
            <a:r>
              <a:rPr sz="1400" dirty="0">
                <a:latin typeface="Corbel"/>
                <a:cs typeface="Corbel"/>
              </a:rPr>
              <a:t>I </a:t>
            </a:r>
            <a:r>
              <a:rPr sz="1400" spc="-5" dirty="0">
                <a:latin typeface="Corbel"/>
                <a:cs typeface="Corbel"/>
              </a:rPr>
              <a:t>P</a:t>
            </a:r>
            <a:r>
              <a:rPr sz="1400" spc="5" dirty="0">
                <a:latin typeface="Corbel"/>
                <a:cs typeface="Corbel"/>
              </a:rPr>
              <a:t>E</a:t>
            </a:r>
            <a:r>
              <a:rPr sz="1400" dirty="0">
                <a:latin typeface="Corbel"/>
                <a:cs typeface="Corbel"/>
              </a:rPr>
              <a:t>RC</a:t>
            </a:r>
            <a:r>
              <a:rPr sz="1400" spc="-10" dirty="0">
                <a:latin typeface="Corbel"/>
                <a:cs typeface="Corbel"/>
              </a:rPr>
              <a:t>O</a:t>
            </a:r>
            <a:r>
              <a:rPr sz="1400" dirty="0">
                <a:latin typeface="Corbel"/>
                <a:cs typeface="Corbel"/>
              </a:rPr>
              <a:t>RSI</a:t>
            </a:r>
            <a:endParaRPr sz="1400">
              <a:latin typeface="Corbel"/>
              <a:cs typeface="Corbel"/>
            </a:endParaRPr>
          </a:p>
        </p:txBody>
      </p:sp>
      <p:sp>
        <p:nvSpPr>
          <p:cNvPr id="12" name="object 12"/>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15</a:t>
            </a:r>
            <a:endParaRPr sz="1000">
              <a:latin typeface="Arial"/>
              <a:cs typeface="Arial"/>
            </a:endParaRPr>
          </a:p>
        </p:txBody>
      </p:sp>
      <p:sp>
        <p:nvSpPr>
          <p:cNvPr id="16" name="object 16"/>
          <p:cNvSpPr/>
          <p:nvPr/>
        </p:nvSpPr>
        <p:spPr>
          <a:xfrm>
            <a:off x="4882896" y="4310760"/>
            <a:ext cx="161290" cy="139065"/>
          </a:xfrm>
          <a:custGeom>
            <a:avLst/>
            <a:gdLst/>
            <a:ahLst/>
            <a:cxnLst/>
            <a:rect l="l" t="t" r="r" b="b"/>
            <a:pathLst>
              <a:path w="161289" h="139064">
                <a:moveTo>
                  <a:pt x="126491" y="0"/>
                </a:moveTo>
                <a:lnTo>
                  <a:pt x="34798" y="0"/>
                </a:lnTo>
                <a:lnTo>
                  <a:pt x="0" y="69468"/>
                </a:lnTo>
                <a:lnTo>
                  <a:pt x="34798" y="138811"/>
                </a:lnTo>
                <a:lnTo>
                  <a:pt x="126491" y="138811"/>
                </a:lnTo>
                <a:lnTo>
                  <a:pt x="161162" y="69468"/>
                </a:lnTo>
                <a:lnTo>
                  <a:pt x="126491" y="0"/>
                </a:lnTo>
                <a:close/>
              </a:path>
            </a:pathLst>
          </a:custGeom>
          <a:solidFill>
            <a:srgbClr val="D1E7F6"/>
          </a:solidFill>
        </p:spPr>
        <p:txBody>
          <a:bodyPr wrap="square" lIns="0" tIns="0" rIns="0" bIns="0" rtlCol="0"/>
          <a:lstStyle/>
          <a:p>
            <a:endParaRPr/>
          </a:p>
        </p:txBody>
      </p:sp>
      <p:sp>
        <p:nvSpPr>
          <p:cNvPr id="20" name="object 20"/>
          <p:cNvSpPr/>
          <p:nvPr/>
        </p:nvSpPr>
        <p:spPr>
          <a:xfrm>
            <a:off x="4523485" y="4251959"/>
            <a:ext cx="161290" cy="139065"/>
          </a:xfrm>
          <a:custGeom>
            <a:avLst/>
            <a:gdLst/>
            <a:ahLst/>
            <a:cxnLst/>
            <a:rect l="l" t="t" r="r" b="b"/>
            <a:pathLst>
              <a:path w="161289" h="139064">
                <a:moveTo>
                  <a:pt x="126364" y="0"/>
                </a:moveTo>
                <a:lnTo>
                  <a:pt x="34798" y="0"/>
                </a:lnTo>
                <a:lnTo>
                  <a:pt x="0" y="69341"/>
                </a:lnTo>
                <a:lnTo>
                  <a:pt x="34798" y="138810"/>
                </a:lnTo>
                <a:lnTo>
                  <a:pt x="126364" y="138810"/>
                </a:lnTo>
                <a:lnTo>
                  <a:pt x="161162" y="69341"/>
                </a:lnTo>
                <a:lnTo>
                  <a:pt x="126364" y="0"/>
                </a:lnTo>
                <a:close/>
              </a:path>
            </a:pathLst>
          </a:custGeom>
          <a:solidFill>
            <a:srgbClr val="FFFFFF"/>
          </a:solidFill>
        </p:spPr>
        <p:txBody>
          <a:bodyPr wrap="square" lIns="0" tIns="0" rIns="0" bIns="0" rtlCol="0"/>
          <a:lstStyle/>
          <a:p>
            <a:endParaRPr/>
          </a:p>
        </p:txBody>
      </p:sp>
      <p:sp>
        <p:nvSpPr>
          <p:cNvPr id="22" name="object 22"/>
          <p:cNvSpPr/>
          <p:nvPr/>
        </p:nvSpPr>
        <p:spPr>
          <a:xfrm>
            <a:off x="4648200" y="4267200"/>
            <a:ext cx="1376045" cy="1186180"/>
          </a:xfrm>
          <a:custGeom>
            <a:avLst/>
            <a:gdLst/>
            <a:ahLst/>
            <a:cxnLst/>
            <a:rect l="l" t="t" r="r" b="b"/>
            <a:pathLst>
              <a:path w="1376045" h="1186179">
                <a:moveTo>
                  <a:pt x="1079373" y="0"/>
                </a:moveTo>
                <a:lnTo>
                  <a:pt x="296545" y="0"/>
                </a:lnTo>
                <a:lnTo>
                  <a:pt x="0" y="593089"/>
                </a:lnTo>
                <a:lnTo>
                  <a:pt x="296545" y="1186180"/>
                </a:lnTo>
                <a:lnTo>
                  <a:pt x="1079373" y="1186180"/>
                </a:lnTo>
                <a:lnTo>
                  <a:pt x="1375917" y="593089"/>
                </a:lnTo>
                <a:lnTo>
                  <a:pt x="1079373" y="0"/>
                </a:lnTo>
                <a:close/>
              </a:path>
            </a:pathLst>
          </a:custGeom>
          <a:solidFill>
            <a:srgbClr val="FFFFFF"/>
          </a:solidFill>
        </p:spPr>
        <p:txBody>
          <a:bodyPr wrap="square" lIns="0" tIns="0" rIns="0" bIns="0" rtlCol="0"/>
          <a:lstStyle/>
          <a:p>
            <a:endParaRPr/>
          </a:p>
        </p:txBody>
      </p:sp>
      <p:sp>
        <p:nvSpPr>
          <p:cNvPr id="23" name="object 23"/>
          <p:cNvSpPr/>
          <p:nvPr/>
        </p:nvSpPr>
        <p:spPr>
          <a:xfrm>
            <a:off x="4800600" y="4191000"/>
            <a:ext cx="1376045" cy="1186180"/>
          </a:xfrm>
          <a:custGeom>
            <a:avLst/>
            <a:gdLst/>
            <a:ahLst/>
            <a:cxnLst/>
            <a:rect l="l" t="t" r="r" b="b"/>
            <a:pathLst>
              <a:path w="1376045" h="1186179">
                <a:moveTo>
                  <a:pt x="0" y="593089"/>
                </a:moveTo>
                <a:lnTo>
                  <a:pt x="296545" y="0"/>
                </a:lnTo>
                <a:lnTo>
                  <a:pt x="1079373" y="0"/>
                </a:lnTo>
                <a:lnTo>
                  <a:pt x="1375917" y="593089"/>
                </a:lnTo>
                <a:lnTo>
                  <a:pt x="1079373" y="1186180"/>
                </a:lnTo>
                <a:lnTo>
                  <a:pt x="296545" y="1186180"/>
                </a:lnTo>
                <a:lnTo>
                  <a:pt x="0" y="593089"/>
                </a:lnTo>
                <a:close/>
              </a:path>
            </a:pathLst>
          </a:custGeom>
          <a:ln w="38100">
            <a:solidFill>
              <a:srgbClr val="6F2F9F"/>
            </a:solidFill>
          </a:ln>
        </p:spPr>
        <p:txBody>
          <a:bodyPr wrap="square" lIns="0" tIns="0" rIns="0" bIns="0" rtlCol="0"/>
          <a:lstStyle/>
          <a:p>
            <a:endParaRPr/>
          </a:p>
        </p:txBody>
      </p:sp>
      <p:sp>
        <p:nvSpPr>
          <p:cNvPr id="24" name="object 24"/>
          <p:cNvSpPr txBox="1"/>
          <p:nvPr/>
        </p:nvSpPr>
        <p:spPr>
          <a:xfrm>
            <a:off x="5029200" y="4572000"/>
            <a:ext cx="849630" cy="345440"/>
          </a:xfrm>
          <a:prstGeom prst="rect">
            <a:avLst/>
          </a:prstGeom>
        </p:spPr>
        <p:txBody>
          <a:bodyPr vert="horz" wrap="square" lIns="0" tIns="0" rIns="0" bIns="0" rtlCol="0">
            <a:spAutoFit/>
          </a:bodyPr>
          <a:lstStyle/>
          <a:p>
            <a:pPr marL="12700" marR="5080" indent="8890">
              <a:lnSpc>
                <a:spcPts val="1320"/>
              </a:lnSpc>
            </a:pPr>
            <a:r>
              <a:rPr sz="1200" spc="-10" dirty="0">
                <a:latin typeface="Corbel"/>
                <a:cs typeface="Corbel"/>
              </a:rPr>
              <a:t>Ra</a:t>
            </a:r>
            <a:r>
              <a:rPr sz="1200" spc="-15" dirty="0">
                <a:latin typeface="Corbel"/>
                <a:cs typeface="Corbel"/>
              </a:rPr>
              <a:t>p</a:t>
            </a:r>
            <a:r>
              <a:rPr sz="1200" spc="-10" dirty="0">
                <a:latin typeface="Corbel"/>
                <a:cs typeface="Corbel"/>
              </a:rPr>
              <a:t>p</a:t>
            </a:r>
            <a:r>
              <a:rPr sz="1200" spc="-15" dirty="0">
                <a:latin typeface="Corbel"/>
                <a:cs typeface="Corbel"/>
              </a:rPr>
              <a:t>o</a:t>
            </a:r>
            <a:r>
              <a:rPr sz="1200" spc="-5" dirty="0">
                <a:latin typeface="Corbel"/>
                <a:cs typeface="Corbel"/>
              </a:rPr>
              <a:t>rt</a:t>
            </a:r>
            <a:r>
              <a:rPr sz="1200" dirty="0">
                <a:latin typeface="Corbel"/>
                <a:cs typeface="Corbel"/>
              </a:rPr>
              <a:t>i</a:t>
            </a:r>
            <a:r>
              <a:rPr sz="1200" spc="-15" dirty="0">
                <a:latin typeface="Corbel"/>
                <a:cs typeface="Corbel"/>
              </a:rPr>
              <a:t> </a:t>
            </a:r>
            <a:r>
              <a:rPr sz="1200" spc="-5" dirty="0">
                <a:latin typeface="Corbel"/>
                <a:cs typeface="Corbel"/>
              </a:rPr>
              <a:t>con gli</a:t>
            </a:r>
            <a:r>
              <a:rPr sz="1200" spc="-20" dirty="0">
                <a:latin typeface="Corbel"/>
                <a:cs typeface="Corbel"/>
              </a:rPr>
              <a:t> </a:t>
            </a:r>
            <a:r>
              <a:rPr sz="1200" b="1" spc="-10" dirty="0">
                <a:latin typeface="Corbel"/>
                <a:cs typeface="Corbel"/>
              </a:rPr>
              <a:t>sp</a:t>
            </a:r>
            <a:r>
              <a:rPr sz="1200" b="1" spc="-15" dirty="0">
                <a:latin typeface="Corbel"/>
                <a:cs typeface="Corbel"/>
              </a:rPr>
              <a:t>e</a:t>
            </a:r>
            <a:r>
              <a:rPr sz="1200" b="1" spc="-5" dirty="0">
                <a:latin typeface="Corbel"/>
                <a:cs typeface="Corbel"/>
              </a:rPr>
              <a:t>ci</a:t>
            </a:r>
            <a:r>
              <a:rPr sz="1200" b="1" spc="-20" dirty="0">
                <a:latin typeface="Corbel"/>
                <a:cs typeface="Corbel"/>
              </a:rPr>
              <a:t>a</a:t>
            </a:r>
            <a:r>
              <a:rPr sz="1200" b="1" spc="-10" dirty="0">
                <a:latin typeface="Corbel"/>
                <a:cs typeface="Corbel"/>
              </a:rPr>
              <a:t>listi</a:t>
            </a:r>
            <a:endParaRPr sz="1200" dirty="0">
              <a:latin typeface="Corbel"/>
              <a:cs typeface="Corbel"/>
            </a:endParaRPr>
          </a:p>
        </p:txBody>
      </p:sp>
      <p:sp>
        <p:nvSpPr>
          <p:cNvPr id="29" name="object 29"/>
          <p:cNvSpPr/>
          <p:nvPr/>
        </p:nvSpPr>
        <p:spPr>
          <a:xfrm>
            <a:off x="7143115" y="4383278"/>
            <a:ext cx="161290" cy="139065"/>
          </a:xfrm>
          <a:custGeom>
            <a:avLst/>
            <a:gdLst/>
            <a:ahLst/>
            <a:cxnLst/>
            <a:rect l="l" t="t" r="r" b="b"/>
            <a:pathLst>
              <a:path w="161290" h="139064">
                <a:moveTo>
                  <a:pt x="126491" y="0"/>
                </a:moveTo>
                <a:lnTo>
                  <a:pt x="34798" y="0"/>
                </a:lnTo>
                <a:lnTo>
                  <a:pt x="0" y="69342"/>
                </a:lnTo>
                <a:lnTo>
                  <a:pt x="34798" y="138811"/>
                </a:lnTo>
                <a:lnTo>
                  <a:pt x="126491" y="138811"/>
                </a:lnTo>
                <a:lnTo>
                  <a:pt x="161162" y="69342"/>
                </a:lnTo>
                <a:lnTo>
                  <a:pt x="126491" y="0"/>
                </a:lnTo>
                <a:close/>
              </a:path>
            </a:pathLst>
          </a:custGeom>
          <a:solidFill>
            <a:srgbClr val="FFFFFF"/>
          </a:solidFill>
        </p:spPr>
        <p:txBody>
          <a:bodyPr wrap="square" lIns="0" tIns="0" rIns="0" bIns="0" rtlCol="0"/>
          <a:lstStyle/>
          <a:p>
            <a:endParaRPr/>
          </a:p>
        </p:txBody>
      </p:sp>
      <p:sp>
        <p:nvSpPr>
          <p:cNvPr id="31" name="object 31"/>
          <p:cNvSpPr/>
          <p:nvPr/>
        </p:nvSpPr>
        <p:spPr>
          <a:xfrm>
            <a:off x="4763008" y="2559811"/>
            <a:ext cx="1376045" cy="1186180"/>
          </a:xfrm>
          <a:custGeom>
            <a:avLst/>
            <a:gdLst/>
            <a:ahLst/>
            <a:cxnLst/>
            <a:rect l="l" t="t" r="r" b="b"/>
            <a:pathLst>
              <a:path w="1376045" h="1186179">
                <a:moveTo>
                  <a:pt x="1079245" y="0"/>
                </a:moveTo>
                <a:lnTo>
                  <a:pt x="296544" y="0"/>
                </a:lnTo>
                <a:lnTo>
                  <a:pt x="0" y="593089"/>
                </a:lnTo>
                <a:lnTo>
                  <a:pt x="296544" y="1186180"/>
                </a:lnTo>
                <a:lnTo>
                  <a:pt x="1079245" y="1186180"/>
                </a:lnTo>
                <a:lnTo>
                  <a:pt x="1375917" y="593089"/>
                </a:lnTo>
                <a:lnTo>
                  <a:pt x="1079245" y="0"/>
                </a:lnTo>
                <a:close/>
              </a:path>
            </a:pathLst>
          </a:custGeom>
          <a:solidFill>
            <a:srgbClr val="FFFFFF"/>
          </a:solidFill>
        </p:spPr>
        <p:txBody>
          <a:bodyPr wrap="square" lIns="0" tIns="0" rIns="0" bIns="0" rtlCol="0"/>
          <a:lstStyle/>
          <a:p>
            <a:endParaRPr/>
          </a:p>
        </p:txBody>
      </p:sp>
      <p:sp>
        <p:nvSpPr>
          <p:cNvPr id="32" name="object 32"/>
          <p:cNvSpPr/>
          <p:nvPr/>
        </p:nvSpPr>
        <p:spPr>
          <a:xfrm>
            <a:off x="4763008" y="2559811"/>
            <a:ext cx="1376045" cy="1186180"/>
          </a:xfrm>
          <a:custGeom>
            <a:avLst/>
            <a:gdLst/>
            <a:ahLst/>
            <a:cxnLst/>
            <a:rect l="l" t="t" r="r" b="b"/>
            <a:pathLst>
              <a:path w="1376045" h="1186179">
                <a:moveTo>
                  <a:pt x="0" y="593089"/>
                </a:moveTo>
                <a:lnTo>
                  <a:pt x="296544" y="0"/>
                </a:lnTo>
                <a:lnTo>
                  <a:pt x="1079245" y="0"/>
                </a:lnTo>
                <a:lnTo>
                  <a:pt x="1375917" y="593089"/>
                </a:lnTo>
                <a:lnTo>
                  <a:pt x="1079245" y="1186180"/>
                </a:lnTo>
                <a:lnTo>
                  <a:pt x="296544" y="1186180"/>
                </a:lnTo>
                <a:lnTo>
                  <a:pt x="0" y="593089"/>
                </a:lnTo>
                <a:close/>
              </a:path>
            </a:pathLst>
          </a:custGeom>
          <a:ln w="28575">
            <a:solidFill>
              <a:srgbClr val="A40020"/>
            </a:solidFill>
          </a:ln>
        </p:spPr>
        <p:txBody>
          <a:bodyPr wrap="square" lIns="0" tIns="0" rIns="0" bIns="0" rtlCol="0"/>
          <a:lstStyle/>
          <a:p>
            <a:endParaRPr/>
          </a:p>
        </p:txBody>
      </p:sp>
      <p:sp>
        <p:nvSpPr>
          <p:cNvPr id="33" name="object 33"/>
          <p:cNvSpPr txBox="1"/>
          <p:nvPr/>
        </p:nvSpPr>
        <p:spPr>
          <a:xfrm>
            <a:off x="5165852" y="2902790"/>
            <a:ext cx="572135" cy="513715"/>
          </a:xfrm>
          <a:prstGeom prst="rect">
            <a:avLst/>
          </a:prstGeom>
        </p:spPr>
        <p:txBody>
          <a:bodyPr vert="horz" wrap="square" lIns="0" tIns="0" rIns="0" bIns="0" rtlCol="0">
            <a:spAutoFit/>
          </a:bodyPr>
          <a:lstStyle/>
          <a:p>
            <a:pPr marL="18415" marR="5080" indent="-6350" algn="just">
              <a:lnSpc>
                <a:spcPts val="1320"/>
              </a:lnSpc>
            </a:pPr>
            <a:r>
              <a:rPr sz="1200" spc="-10" dirty="0">
                <a:latin typeface="Corbel"/>
                <a:cs typeface="Corbel"/>
              </a:rPr>
              <a:t>Ra</a:t>
            </a:r>
            <a:r>
              <a:rPr sz="1200" spc="-15" dirty="0">
                <a:latin typeface="Corbel"/>
                <a:cs typeface="Corbel"/>
              </a:rPr>
              <a:t>p</a:t>
            </a:r>
            <a:r>
              <a:rPr sz="1200" spc="-10" dirty="0">
                <a:latin typeface="Corbel"/>
                <a:cs typeface="Corbel"/>
              </a:rPr>
              <a:t>p</a:t>
            </a:r>
            <a:r>
              <a:rPr sz="1200" spc="-15" dirty="0">
                <a:latin typeface="Corbel"/>
                <a:cs typeface="Corbel"/>
              </a:rPr>
              <a:t>o</a:t>
            </a:r>
            <a:r>
              <a:rPr sz="1200" spc="-5" dirty="0">
                <a:latin typeface="Corbel"/>
                <a:cs typeface="Corbel"/>
              </a:rPr>
              <a:t>rti </a:t>
            </a:r>
            <a:r>
              <a:rPr sz="1200" b="1" spc="-10" dirty="0">
                <a:latin typeface="Corbel"/>
                <a:cs typeface="Corbel"/>
              </a:rPr>
              <a:t>scu</a:t>
            </a:r>
            <a:r>
              <a:rPr sz="1200" b="1" spc="-15" dirty="0">
                <a:latin typeface="Corbel"/>
                <a:cs typeface="Corbel"/>
              </a:rPr>
              <a:t>o</a:t>
            </a:r>
            <a:r>
              <a:rPr sz="1200" b="1" spc="-5" dirty="0">
                <a:latin typeface="Corbel"/>
                <a:cs typeface="Corbel"/>
              </a:rPr>
              <a:t>la- </a:t>
            </a:r>
            <a:r>
              <a:rPr sz="1200" b="1" spc="-10" dirty="0">
                <a:latin typeface="Corbel"/>
                <a:cs typeface="Corbel"/>
              </a:rPr>
              <a:t>fa</a:t>
            </a:r>
            <a:r>
              <a:rPr sz="1200" b="1" spc="-25" dirty="0">
                <a:latin typeface="Corbel"/>
                <a:cs typeface="Corbel"/>
              </a:rPr>
              <a:t>m</a:t>
            </a:r>
            <a:r>
              <a:rPr sz="1200" b="1" spc="-5" dirty="0">
                <a:latin typeface="Corbel"/>
                <a:cs typeface="Corbel"/>
              </a:rPr>
              <a:t>iglia</a:t>
            </a:r>
            <a:endParaRPr sz="1200">
              <a:latin typeface="Corbel"/>
              <a:cs typeface="Corbel"/>
            </a:endParaRPr>
          </a:p>
        </p:txBody>
      </p:sp>
      <p:sp>
        <p:nvSpPr>
          <p:cNvPr id="21" name="Freccia circolare in giù 20"/>
          <p:cNvSpPr/>
          <p:nvPr/>
        </p:nvSpPr>
        <p:spPr>
          <a:xfrm>
            <a:off x="3581400" y="2133600"/>
            <a:ext cx="1752600" cy="381000"/>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5" name="Freccia circolare in su 24"/>
          <p:cNvSpPr/>
          <p:nvPr/>
        </p:nvSpPr>
        <p:spPr>
          <a:xfrm>
            <a:off x="3581400" y="5486400"/>
            <a:ext cx="1981200" cy="30480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2000" b="1" dirty="0" smtClean="0">
                <a:latin typeface="Cambria" pitchFamily="18" charset="0"/>
                <a:ea typeface="Times New Roman" pitchFamily="18" charset="0"/>
                <a:cs typeface="Calibri" pitchFamily="34" charset="0"/>
              </a:rPr>
              <a:t>Alunni DSA </a:t>
            </a:r>
            <a:r>
              <a:rPr lang="it-IT" sz="2000" b="1" dirty="0" smtClean="0">
                <a:latin typeface="Arial" pitchFamily="34" charset="0"/>
                <a:ea typeface="Times New Roman" pitchFamily="18" charset="0"/>
                <a:cs typeface="Arial" pitchFamily="34" charset="0"/>
              </a:rPr>
              <a:t> - </a:t>
            </a:r>
            <a:r>
              <a:rPr lang="it-IT" sz="2000" b="1" dirty="0" smtClean="0">
                <a:latin typeface="Cambria" pitchFamily="18" charset="0"/>
                <a:ea typeface="Times New Roman" pitchFamily="18" charset="0"/>
                <a:cs typeface="Calibri" pitchFamily="34" charset="0"/>
              </a:rPr>
              <a:t>Stile cognitivo globale, visuale e divergente.</a:t>
            </a:r>
            <a:r>
              <a:rPr lang="it-IT" sz="2000" dirty="0" smtClean="0">
                <a:latin typeface="Arial" pitchFamily="34" charset="0"/>
                <a:cs typeface="Arial" pitchFamily="34" charset="0"/>
              </a:rPr>
              <a:t/>
            </a:r>
            <a:br>
              <a:rPr lang="it-IT" sz="2000" dirty="0" smtClean="0">
                <a:latin typeface="Arial" pitchFamily="34" charset="0"/>
                <a:cs typeface="Arial" pitchFamily="34" charset="0"/>
              </a:rPr>
            </a:br>
            <a:r>
              <a:rPr lang="it-IT" sz="2000" b="1" dirty="0" smtClean="0">
                <a:latin typeface="Cambria" pitchFamily="18" charset="0"/>
                <a:ea typeface="Times New Roman" pitchFamily="18" charset="0"/>
                <a:cs typeface="Calibri" pitchFamily="34" charset="0"/>
              </a:rPr>
              <a:t>Stile d’apprendimento: visivo spaziale</a:t>
            </a:r>
            <a:br>
              <a:rPr lang="it-IT" sz="2000" b="1" dirty="0" smtClean="0">
                <a:latin typeface="Cambria" pitchFamily="18" charset="0"/>
                <a:ea typeface="Times New Roman" pitchFamily="18" charset="0"/>
                <a:cs typeface="Calibri" pitchFamily="34" charset="0"/>
              </a:rPr>
            </a:br>
            <a:r>
              <a:rPr lang="it-IT" sz="2000" b="1" dirty="0" smtClean="0"/>
              <a:t>Strategie e metodologie didattiche  - DISLESSIA</a:t>
            </a:r>
            <a:br>
              <a:rPr lang="it-IT" sz="2000" b="1" dirty="0" smtClean="0"/>
            </a:br>
            <a:r>
              <a:rPr lang="it-IT" sz="1400" b="1" dirty="0" smtClean="0"/>
              <a:t> </a:t>
            </a:r>
            <a:endParaRPr lang="it-IT" sz="2000" dirty="0"/>
          </a:p>
        </p:txBody>
      </p:sp>
      <p:sp>
        <p:nvSpPr>
          <p:cNvPr id="3" name="Segnaposto contenuto 2"/>
          <p:cNvSpPr>
            <a:spLocks noGrp="1"/>
          </p:cNvSpPr>
          <p:nvPr>
            <p:ph idx="1"/>
          </p:nvPr>
        </p:nvSpPr>
        <p:spPr/>
        <p:txBody>
          <a:bodyPr>
            <a:normAutofit fontScale="92500" lnSpcReduction="10000"/>
          </a:bodyPr>
          <a:lstStyle/>
          <a:p>
            <a:r>
              <a:rPr lang="it-IT" sz="2000" b="1" dirty="0" smtClean="0"/>
              <a:t>Non costringere allo studio mnemonico; </a:t>
            </a:r>
          </a:p>
          <a:p>
            <a:pPr>
              <a:buNone/>
            </a:pPr>
            <a:endParaRPr lang="it-IT" sz="2000" b="1" dirty="0" smtClean="0"/>
          </a:p>
          <a:p>
            <a:r>
              <a:rPr lang="it-IT" sz="2000" b="1" dirty="0" smtClean="0"/>
              <a:t>Usare elementi iconici come mappe, grafici, immagini; </a:t>
            </a:r>
          </a:p>
          <a:p>
            <a:pPr>
              <a:buNone/>
            </a:pPr>
            <a:endParaRPr lang="it-IT" sz="2000" b="1" dirty="0" smtClean="0"/>
          </a:p>
          <a:p>
            <a:r>
              <a:rPr lang="it-IT" sz="2000" b="1" dirty="0" smtClean="0"/>
              <a:t>Portarlo a sottolineare le parti importanti; </a:t>
            </a:r>
          </a:p>
          <a:p>
            <a:pPr>
              <a:buNone/>
            </a:pPr>
            <a:endParaRPr lang="it-IT" sz="2000" b="1" dirty="0" smtClean="0"/>
          </a:p>
          <a:p>
            <a:r>
              <a:rPr lang="it-IT" sz="2000" b="1" dirty="0" smtClean="0"/>
              <a:t>Favorire l’uso di colori diversi per concetti diversi; </a:t>
            </a:r>
          </a:p>
          <a:p>
            <a:pPr>
              <a:buNone/>
            </a:pPr>
            <a:endParaRPr lang="it-IT" sz="2000" b="1" dirty="0" smtClean="0"/>
          </a:p>
          <a:p>
            <a:r>
              <a:rPr lang="it-IT" sz="2000" b="1" dirty="0" smtClean="0"/>
              <a:t>Favorire l’uso di immagini mentali per descrivere meglio associazioni fra concetti; </a:t>
            </a:r>
          </a:p>
          <a:p>
            <a:pPr>
              <a:buNone/>
            </a:pPr>
            <a:endParaRPr lang="it-IT" sz="2000" b="1" dirty="0" smtClean="0"/>
          </a:p>
          <a:p>
            <a:r>
              <a:rPr lang="it-IT" sz="2000" b="1" dirty="0" smtClean="0"/>
              <a:t>Non fare troppi riferimenti al testo scritto;</a:t>
            </a:r>
          </a:p>
          <a:p>
            <a:pPr>
              <a:buNone/>
            </a:pPr>
            <a:endParaRPr lang="it-IT" sz="2000" b="1" dirty="0" smtClean="0"/>
          </a:p>
          <a:p>
            <a:r>
              <a:rPr lang="it-IT" sz="2000" b="1" dirty="0" smtClean="0"/>
              <a:t>Usare anche l’ </a:t>
            </a:r>
            <a:r>
              <a:rPr lang="it-IT" sz="2000" b="1" dirty="0" err="1" smtClean="0"/>
              <a:t>audioregistrazione</a:t>
            </a:r>
            <a:r>
              <a:rPr lang="it-IT" sz="2000" b="1" dirty="0" smtClean="0"/>
              <a:t> e/o la videoregistrazione. </a:t>
            </a:r>
          </a:p>
          <a:p>
            <a:endParaRPr lang="it-IT" sz="2000"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42910" y="214290"/>
            <a:ext cx="8229600" cy="939784"/>
          </a:xfrm>
        </p:spPr>
        <p:txBody>
          <a:bodyPr>
            <a:normAutofit fontScale="90000"/>
          </a:bodyPr>
          <a:lstStyle/>
          <a:p>
            <a:r>
              <a:rPr lang="it-IT" sz="3100" b="1" dirty="0" smtClean="0"/>
              <a:t/>
            </a:r>
            <a:br>
              <a:rPr lang="it-IT" sz="3100" b="1" dirty="0" smtClean="0"/>
            </a:br>
            <a:r>
              <a:rPr lang="it-IT" sz="2700" b="1" dirty="0" smtClean="0"/>
              <a:t>DSA con stile d’apprendimento cinestesico</a:t>
            </a:r>
            <a:br>
              <a:rPr lang="it-IT" sz="2700" b="1" dirty="0" smtClean="0"/>
            </a:br>
            <a:r>
              <a:rPr lang="it-IT" sz="2700" b="1" dirty="0" smtClean="0"/>
              <a:t>Strategie e metodologie didattiche  - DISLESSIA</a:t>
            </a:r>
            <a:r>
              <a:rPr lang="it-IT" sz="3100" b="1" dirty="0" smtClean="0"/>
              <a:t/>
            </a:r>
            <a:br>
              <a:rPr lang="it-IT" sz="3100" b="1" dirty="0" smtClean="0"/>
            </a:br>
            <a:endParaRPr lang="it-IT" sz="3100" dirty="0"/>
          </a:p>
        </p:txBody>
      </p:sp>
      <p:sp>
        <p:nvSpPr>
          <p:cNvPr id="3" name="Segnaposto contenuto 2"/>
          <p:cNvSpPr>
            <a:spLocks noGrp="1"/>
          </p:cNvSpPr>
          <p:nvPr>
            <p:ph idx="1"/>
          </p:nvPr>
        </p:nvSpPr>
        <p:spPr>
          <a:xfrm>
            <a:off x="214282" y="1071546"/>
            <a:ext cx="8784976" cy="5786454"/>
          </a:xfrm>
        </p:spPr>
        <p:txBody>
          <a:bodyPr>
            <a:normAutofit fontScale="62500" lnSpcReduction="20000"/>
          </a:bodyPr>
          <a:lstStyle/>
          <a:p>
            <a:pPr eaLnBrk="0" hangingPunct="0">
              <a:buNone/>
            </a:pPr>
            <a:endParaRPr lang="it-IT" b="1" dirty="0" smtClean="0"/>
          </a:p>
          <a:p>
            <a:pPr eaLnBrk="0" hangingPunct="0"/>
            <a:r>
              <a:rPr lang="it-IT" b="1" dirty="0" smtClean="0"/>
              <a:t>Prevedere attività pratiche addizionali </a:t>
            </a:r>
            <a:r>
              <a:rPr lang="it-IT" dirty="0" smtClean="0"/>
              <a:t>, esercizi pratici  come  giochi educativi, attività di insegnamento tra pari, uso di materiali che si </a:t>
            </a:r>
            <a:r>
              <a:rPr lang="it-IT" dirty="0" err="1" smtClean="0"/>
              <a:t>autocorreggono</a:t>
            </a:r>
            <a:r>
              <a:rPr lang="it-IT" dirty="0" smtClean="0"/>
              <a:t>, programmi software per il computer e fogli di lavoro aggiuntivi.</a:t>
            </a:r>
          </a:p>
          <a:p>
            <a:pPr eaLnBrk="0" hangingPunct="0"/>
            <a:r>
              <a:rPr lang="it-IT" b="1" dirty="0" smtClean="0"/>
              <a:t>Organizzare attività di investigazione con istruzioni esplicite</a:t>
            </a:r>
          </a:p>
          <a:p>
            <a:pPr eaLnBrk="0" hangingPunct="0">
              <a:buNone/>
            </a:pPr>
            <a:endParaRPr lang="it-IT" dirty="0" smtClean="0"/>
          </a:p>
          <a:p>
            <a:pPr eaLnBrk="0" hangingPunct="0"/>
            <a:r>
              <a:rPr lang="it-IT" b="1" dirty="0" smtClean="0"/>
              <a:t>Dare agli studenti un organizzatore grafico: </a:t>
            </a:r>
            <a:r>
              <a:rPr lang="it-IT" dirty="0" smtClean="0"/>
              <a:t>uno schema, una tabella o una mappa da completare  durante la lezione. Questo aiuta lo studente a focalizzare la propria attenzione sulle informazioni chiave e a vedere la relazione tra concetti e informazioni collegate.</a:t>
            </a:r>
          </a:p>
          <a:p>
            <a:pPr eaLnBrk="0" hangingPunct="0"/>
            <a:r>
              <a:rPr lang="it-IT" b="1" dirty="0" smtClean="0"/>
              <a:t>Uso di istruzioni </a:t>
            </a:r>
            <a:r>
              <a:rPr lang="it-IT" b="1" dirty="0" err="1" smtClean="0"/>
              <a:t>passo-a-</a:t>
            </a:r>
            <a:r>
              <a:rPr lang="it-IT" b="1" dirty="0" smtClean="0"/>
              <a:t> passo. </a:t>
            </a:r>
            <a:r>
              <a:rPr lang="it-IT" dirty="0" smtClean="0"/>
              <a:t> Presentare informazioni nuove o particolarmente difficili  in piccole fasi sequenziali. </a:t>
            </a:r>
          </a:p>
          <a:p>
            <a:pPr eaLnBrk="0" hangingPunct="0">
              <a:buNone/>
            </a:pPr>
            <a:endParaRPr lang="it-IT" dirty="0" smtClean="0"/>
          </a:p>
          <a:p>
            <a:pPr eaLnBrk="0" hangingPunct="0"/>
            <a:r>
              <a:rPr lang="it-IT" b="1" dirty="0" smtClean="0"/>
              <a:t>Uso di presentazioni ed attività bilanciate. </a:t>
            </a:r>
            <a:r>
              <a:rPr lang="it-IT" dirty="0" smtClean="0"/>
              <a:t>Bilanciare le presentazioni orali con quelle visive e con le attività partecipative. Favorire un equilibrio tra le attività in grandi gruppi, in piccoli gruppi ed individuali.</a:t>
            </a:r>
          </a:p>
          <a:p>
            <a:pPr eaLnBrk="0" hangingPunct="0">
              <a:buNone/>
            </a:pPr>
            <a:endParaRPr lang="it-IT" dirty="0" smtClean="0"/>
          </a:p>
          <a:p>
            <a:pPr eaLnBrk="0" hangingPunct="0"/>
            <a:r>
              <a:rPr lang="it-IT" b="1" dirty="0" smtClean="0"/>
              <a:t>Uso delle tecniche di memorizzazione</a:t>
            </a:r>
            <a:endParaRPr lang="it-IT" dirty="0" smtClean="0"/>
          </a:p>
          <a:p>
            <a:pPr eaLnBrk="0" hangingPunct="0">
              <a:buNone/>
            </a:pPr>
            <a:endParaRPr lang="it-IT" dirty="0" smtClean="0"/>
          </a:p>
          <a:p>
            <a:pPr eaLnBrk="0" hangingPunct="0"/>
            <a:endParaRPr lang="it-IT"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0"/>
            <a:ext cx="8229600" cy="822722"/>
          </a:xfrm>
        </p:spPr>
        <p:txBody>
          <a:bodyPr>
            <a:normAutofit fontScale="90000"/>
          </a:bodyPr>
          <a:lstStyle/>
          <a:p>
            <a:r>
              <a:rPr lang="it-IT" b="1" dirty="0" smtClean="0"/>
              <a:t/>
            </a:r>
            <a:br>
              <a:rPr lang="it-IT" b="1" dirty="0" smtClean="0"/>
            </a:br>
            <a:endParaRPr lang="it-IT" dirty="0"/>
          </a:p>
        </p:txBody>
      </p:sp>
      <p:sp>
        <p:nvSpPr>
          <p:cNvPr id="3" name="Segnaposto contenuto 2"/>
          <p:cNvSpPr>
            <a:spLocks noGrp="1"/>
          </p:cNvSpPr>
          <p:nvPr>
            <p:ph idx="1"/>
          </p:nvPr>
        </p:nvSpPr>
        <p:spPr>
          <a:xfrm>
            <a:off x="251520" y="809328"/>
            <a:ext cx="8229600" cy="6048672"/>
          </a:xfrm>
        </p:spPr>
        <p:txBody>
          <a:bodyPr>
            <a:normAutofit lnSpcReduction="10000"/>
          </a:bodyPr>
          <a:lstStyle/>
          <a:p>
            <a:pPr eaLnBrk="0" hangingPunct="0"/>
            <a:r>
              <a:rPr lang="it-IT" sz="2000" b="1" dirty="0" smtClean="0"/>
              <a:t>Strategie e metodologie didattiche </a:t>
            </a:r>
          </a:p>
          <a:p>
            <a:pPr eaLnBrk="0" hangingPunct="0"/>
            <a:endParaRPr lang="it-IT" sz="1600" b="1" dirty="0" smtClean="0"/>
          </a:p>
          <a:p>
            <a:pPr eaLnBrk="0" hangingPunct="0"/>
            <a:r>
              <a:rPr lang="it-IT" sz="1600" dirty="0" smtClean="0"/>
              <a:t>Usare un registratore</a:t>
            </a:r>
            <a:endParaRPr lang="it-IT" sz="1600" b="1" dirty="0" smtClean="0"/>
          </a:p>
          <a:p>
            <a:pPr eaLnBrk="0" hangingPunct="0"/>
            <a:r>
              <a:rPr lang="it-IT" sz="1600" b="1" dirty="0" smtClean="0"/>
              <a:t>Evidenziare le informazioni essenziali </a:t>
            </a:r>
            <a:r>
              <a:rPr lang="it-IT" sz="1600" dirty="0" smtClean="0"/>
              <a:t>sottolineando con un evidenziatore.</a:t>
            </a:r>
          </a:p>
          <a:p>
            <a:pPr eaLnBrk="0" hangingPunct="0"/>
            <a:r>
              <a:rPr lang="it-IT" sz="1600" b="1" dirty="0" smtClean="0"/>
              <a:t>Fornire un glossario per aree di contenuto  </a:t>
            </a:r>
            <a:r>
              <a:rPr lang="it-IT" sz="1600" dirty="0" smtClean="0"/>
              <a:t>che spieghi il significato dei termini specifici.</a:t>
            </a:r>
          </a:p>
          <a:p>
            <a:pPr eaLnBrk="0" hangingPunct="0"/>
            <a:r>
              <a:rPr lang="it-IT" sz="1600" b="1" dirty="0" smtClean="0"/>
              <a:t>Uso di procedure di insegnamento esplicite</a:t>
            </a:r>
            <a:r>
              <a:rPr lang="it-IT" sz="1600" dirty="0" smtClean="0"/>
              <a:t> offrendo feedback correttivi</a:t>
            </a:r>
          </a:p>
          <a:p>
            <a:pPr eaLnBrk="0" hangingPunct="0"/>
            <a:r>
              <a:rPr lang="it-IT" sz="1600" b="1" dirty="0" smtClean="0"/>
              <a:t>Ripetizione della consegna. </a:t>
            </a:r>
            <a:r>
              <a:rPr lang="it-IT" sz="1600" dirty="0" smtClean="0"/>
              <a:t>Gli studenti che hanno difficoltà nel seguire le indicazioni per i compiti (consegne) possono essere aiutati  chiedendo di ripeterle con le loro  parole. Tali studenti possono ripetere le indicazioni a un compagno quando l’insegnante non è disponibile.</a:t>
            </a:r>
          </a:p>
          <a:p>
            <a:pPr eaLnBrk="0" hangingPunct="0"/>
            <a:r>
              <a:rPr lang="it-IT" sz="1600" dirty="0" smtClean="0"/>
              <a:t>I suggerimenti che seguiranno possono essere utili ad aiutare lo studente nella comprensione delle indicazioni:</a:t>
            </a:r>
          </a:p>
          <a:p>
            <a:pPr eaLnBrk="0" hangingPunct="0"/>
            <a:r>
              <a:rPr lang="it-IT" sz="1600" dirty="0" smtClean="0"/>
              <a:t> (a) se essa richiede molte fasi, spezzala in piccole sequenze; </a:t>
            </a:r>
          </a:p>
          <a:p>
            <a:pPr eaLnBrk="0" hangingPunct="0"/>
            <a:r>
              <a:rPr lang="it-IT" sz="1600" dirty="0" smtClean="0"/>
              <a:t>(b) semplifica l’indicazione presentando solo una sequenza per volta e scrivendo ogni porzione sulla lavagna oltre a pronunciarla oralmente; </a:t>
            </a:r>
          </a:p>
          <a:p>
            <a:pPr eaLnBrk="0" hangingPunct="0"/>
            <a:r>
              <a:rPr lang="it-IT" sz="1600" dirty="0" smtClean="0"/>
              <a:t>(c) quando viene utilizzata un’indicazione scritta assicurati che gli studenti siano in grado di leggerla e di comprendere sia le parole che e il significato di ogni frase.</a:t>
            </a:r>
          </a:p>
          <a:p>
            <a:pPr eaLnBrk="0" hangingPunct="0"/>
            <a:r>
              <a:rPr lang="it-IT" sz="1600" b="1" dirty="0" smtClean="0"/>
              <a:t>Scrittura dei punti chiave o delle parole alla lavagna. </a:t>
            </a:r>
            <a:r>
              <a:rPr lang="it-IT" sz="1600" dirty="0" smtClean="0"/>
              <a:t>Prima di una presentazione l’insegnante può scrivere un piccolo glossario con i termini nuovi che gli studenti incontreranno sulla lavagna a gessi o in quella luminosa.</a:t>
            </a:r>
          </a:p>
          <a:p>
            <a:pPr eaLnBrk="0" hangingPunct="0"/>
            <a:r>
              <a:rPr lang="it-IT" sz="1600" b="1" dirty="0" smtClean="0"/>
              <a:t>Usa l’apprendimento mediato dai pari. </a:t>
            </a:r>
            <a:r>
              <a:rPr lang="it-IT" sz="1600" dirty="0" smtClean="0"/>
              <a:t>L’insegnante può accoppiare soggetti di diversi livelli di abilità per rivedere loro appunti, studiare per un test, leggere ad alta voce l’uno all’altro, produrre testi o condurre esperimenti di laboratorio</a:t>
            </a:r>
          </a:p>
          <a:p>
            <a:pPr eaLnBrk="0" hangingPunct="0"/>
            <a:r>
              <a:rPr lang="it-IT" sz="1600" dirty="0" smtClean="0"/>
              <a:t> </a:t>
            </a:r>
          </a:p>
          <a:p>
            <a:endParaRPr lang="it-IT" sz="1600" dirty="0"/>
          </a:p>
        </p:txBody>
      </p:sp>
      <p:sp>
        <p:nvSpPr>
          <p:cNvPr id="4" name="Rettangolo 3"/>
          <p:cNvSpPr/>
          <p:nvPr/>
        </p:nvSpPr>
        <p:spPr>
          <a:xfrm>
            <a:off x="1115616" y="188640"/>
            <a:ext cx="4480586" cy="369332"/>
          </a:xfrm>
          <a:prstGeom prst="rect">
            <a:avLst/>
          </a:prstGeom>
        </p:spPr>
        <p:txBody>
          <a:bodyPr wrap="none">
            <a:spAutoFit/>
          </a:bodyPr>
          <a:lstStyle/>
          <a:p>
            <a:r>
              <a:rPr lang="it-IT" b="1" dirty="0" smtClean="0"/>
              <a:t>DSA con stile d’apprendimento auditivo</a:t>
            </a:r>
            <a:endParaRPr lang="it-IT"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654032"/>
          </a:xfrm>
        </p:spPr>
        <p:txBody>
          <a:bodyPr>
            <a:normAutofit fontScale="90000"/>
          </a:bodyPr>
          <a:lstStyle/>
          <a:p>
            <a:r>
              <a:rPr lang="it-IT" sz="2400" b="1" dirty="0" smtClean="0"/>
              <a:t>DSA con stile d’apprendimento auditivo</a:t>
            </a:r>
            <a:br>
              <a:rPr lang="it-IT" sz="2400" b="1" dirty="0" smtClean="0"/>
            </a:br>
            <a:r>
              <a:rPr lang="it-IT" sz="2400" b="1" dirty="0" smtClean="0"/>
              <a:t>Strategie e metodologie didattiche </a:t>
            </a:r>
            <a:br>
              <a:rPr lang="it-IT" sz="2400" b="1" dirty="0" smtClean="0"/>
            </a:br>
            <a:endParaRPr lang="it-IT" sz="2400" dirty="0"/>
          </a:p>
        </p:txBody>
      </p:sp>
      <p:sp>
        <p:nvSpPr>
          <p:cNvPr id="3" name="Segnaposto contenuto 2"/>
          <p:cNvSpPr>
            <a:spLocks noGrp="1"/>
          </p:cNvSpPr>
          <p:nvPr>
            <p:ph idx="1"/>
          </p:nvPr>
        </p:nvSpPr>
        <p:spPr>
          <a:xfrm>
            <a:off x="457200" y="857232"/>
            <a:ext cx="8229600" cy="5268931"/>
          </a:xfrm>
        </p:spPr>
        <p:txBody>
          <a:bodyPr>
            <a:normAutofit fontScale="92500" lnSpcReduction="10000"/>
          </a:bodyPr>
          <a:lstStyle/>
          <a:p>
            <a:pPr eaLnBrk="0" hangingPunct="0"/>
            <a:r>
              <a:rPr lang="it-IT" sz="2000" b="1" dirty="0" smtClean="0"/>
              <a:t>I suggerimenti che seguiranno possono essere utili ad aiutare lo studente nella comprensione delle indicazioni:</a:t>
            </a:r>
          </a:p>
          <a:p>
            <a:pPr eaLnBrk="0" hangingPunct="0"/>
            <a:r>
              <a:rPr lang="it-IT" sz="2000" dirty="0" smtClean="0"/>
              <a:t> (a) se essa richiede molte fasi, spezzala in piccole sequenze; </a:t>
            </a:r>
          </a:p>
          <a:p>
            <a:pPr eaLnBrk="0" hangingPunct="0"/>
            <a:r>
              <a:rPr lang="it-IT" sz="2000" dirty="0" smtClean="0"/>
              <a:t>(b) semplifica l’indicazione presentando solo una sequenza per volta e scrivendo ogni porzione sulla lavagna oltre a pronunciarla oralmente; </a:t>
            </a:r>
          </a:p>
          <a:p>
            <a:pPr eaLnBrk="0" hangingPunct="0"/>
            <a:r>
              <a:rPr lang="it-IT" sz="2000" dirty="0" smtClean="0"/>
              <a:t>(c) quando viene utilizzata un’indicazione scritta assicurati che gli studenti siano in grado di leggerla e di comprendere sia le parole che e il significato di ogni frase.</a:t>
            </a:r>
          </a:p>
          <a:p>
            <a:pPr eaLnBrk="0" hangingPunct="0"/>
            <a:endParaRPr lang="it-IT" sz="2000" dirty="0" smtClean="0"/>
          </a:p>
          <a:p>
            <a:pPr eaLnBrk="0" hangingPunct="0"/>
            <a:r>
              <a:rPr lang="it-IT" sz="2000" b="1" dirty="0" smtClean="0"/>
              <a:t>Scrittura dei punti chiave o delle parole alla lavagna. </a:t>
            </a:r>
            <a:r>
              <a:rPr lang="it-IT" sz="2000" dirty="0" smtClean="0"/>
              <a:t>Prima di una presentazione l’insegnante può scrivere un piccolo glossario con i termini nuovi che gli studenti incontreranno sulla lavagna a gessi o in quella luminosa.</a:t>
            </a:r>
          </a:p>
          <a:p>
            <a:pPr eaLnBrk="0" hangingPunct="0"/>
            <a:endParaRPr lang="it-IT" sz="2000" dirty="0" smtClean="0"/>
          </a:p>
          <a:p>
            <a:pPr eaLnBrk="0" hangingPunct="0"/>
            <a:r>
              <a:rPr lang="it-IT" sz="2000" b="1" dirty="0" smtClean="0"/>
              <a:t>Usa l’apprendimento mediato dai pari. </a:t>
            </a:r>
            <a:r>
              <a:rPr lang="it-IT" sz="2000" dirty="0" smtClean="0"/>
              <a:t>L’insegnante può accoppiare soggetti di diversi livelli di abilità per rivedere loro appunti, studiare per un test, leggere ad alta voce l’uno all’altro, produrre testi o condurre esperimenti di laboratorio</a:t>
            </a:r>
          </a:p>
          <a:p>
            <a:pPr eaLnBrk="0" hangingPunct="0"/>
            <a:r>
              <a:rPr lang="it-IT" sz="2000" dirty="0" smtClean="0"/>
              <a:t> </a:t>
            </a:r>
            <a:endParaRPr lang="it-IT" sz="2000"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algn="ctr"/>
            <a:r>
              <a:rPr lang="it-IT" b="1" dirty="0" smtClean="0"/>
              <a:t>DISCALCULIA</a:t>
            </a:r>
            <a:endParaRPr lang="it-IT" b="1"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60648"/>
            <a:ext cx="8229600" cy="1143000"/>
          </a:xfrm>
        </p:spPr>
        <p:txBody>
          <a:bodyPr>
            <a:normAutofit fontScale="90000"/>
          </a:bodyPr>
          <a:lstStyle/>
          <a:p>
            <a:pPr algn="ctr" eaLnBrk="0" hangingPunct="0"/>
            <a:r>
              <a:rPr lang="it-IT" sz="2400" b="1" dirty="0" smtClean="0"/>
              <a:t>Alunni DSA </a:t>
            </a:r>
            <a:br>
              <a:rPr lang="it-IT" sz="2400" b="1" dirty="0" smtClean="0"/>
            </a:br>
            <a:r>
              <a:rPr lang="it-IT" sz="2400" b="1" dirty="0" smtClean="0"/>
              <a:t>Stile cognitivo globale, visuale e divergente.</a:t>
            </a:r>
            <a:br>
              <a:rPr lang="it-IT" sz="2400" b="1" dirty="0" smtClean="0"/>
            </a:br>
            <a:r>
              <a:rPr lang="it-IT" sz="2400" b="1" dirty="0" smtClean="0"/>
              <a:t>Stile d’apprendimento: visivo spaziale</a:t>
            </a:r>
            <a:br>
              <a:rPr lang="it-IT" sz="2400" b="1" dirty="0" smtClean="0"/>
            </a:br>
            <a:endParaRPr lang="it-IT" sz="2400" dirty="0"/>
          </a:p>
        </p:txBody>
      </p:sp>
      <p:sp>
        <p:nvSpPr>
          <p:cNvPr id="3" name="Segnaposto contenuto 2"/>
          <p:cNvSpPr>
            <a:spLocks noGrp="1"/>
          </p:cNvSpPr>
          <p:nvPr>
            <p:ph idx="1"/>
          </p:nvPr>
        </p:nvSpPr>
        <p:spPr>
          <a:xfrm>
            <a:off x="467544" y="1052736"/>
            <a:ext cx="8229600" cy="5400600"/>
          </a:xfrm>
        </p:spPr>
        <p:txBody>
          <a:bodyPr>
            <a:normAutofit fontScale="70000" lnSpcReduction="20000"/>
          </a:bodyPr>
          <a:lstStyle/>
          <a:p>
            <a:pPr eaLnBrk="0" hangingPunct="0"/>
            <a:r>
              <a:rPr lang="it-IT" sz="2600" b="1" dirty="0" smtClean="0"/>
              <a:t>Strategie e metodologie didattiche d’aiuto </a:t>
            </a:r>
          </a:p>
          <a:p>
            <a:pPr>
              <a:buNone/>
            </a:pPr>
            <a:r>
              <a:rPr lang="it-IT" sz="1600" b="1" dirty="0" smtClean="0"/>
              <a:t> </a:t>
            </a:r>
            <a:endParaRPr lang="it-IT" sz="1600" dirty="0" smtClean="0"/>
          </a:p>
          <a:p>
            <a:r>
              <a:rPr lang="it-IT" sz="2200" b="1" dirty="0" smtClean="0"/>
              <a:t>Usare modelli visivi di rappresentazione dei passaggi fondamentali dei ragionamenti e dei calcoli</a:t>
            </a:r>
            <a:r>
              <a:rPr lang="it-IT" sz="2200" dirty="0" smtClean="0"/>
              <a:t> </a:t>
            </a:r>
            <a:r>
              <a:rPr lang="it-IT" sz="2200" b="1" dirty="0" smtClean="0"/>
              <a:t>(diagrammi di flusso, mappe concettuali, ecc.)</a:t>
            </a:r>
            <a:endParaRPr lang="it-IT" sz="2200" dirty="0" smtClean="0"/>
          </a:p>
          <a:p>
            <a:r>
              <a:rPr lang="it-IT" sz="2200" b="1" dirty="0" smtClean="0"/>
              <a:t>Assicurare l’aiuto dei compagni</a:t>
            </a:r>
            <a:endParaRPr lang="it-IT" sz="2200" dirty="0" smtClean="0"/>
          </a:p>
          <a:p>
            <a:r>
              <a:rPr lang="it-IT" sz="2200" b="1" dirty="0" smtClean="0"/>
              <a:t>Usare carta con spazi  già predisposti in modo da favorire l’allineamento e l’incolonnamento, anche con </a:t>
            </a:r>
            <a:r>
              <a:rPr lang="it-IT" sz="2200" dirty="0" smtClean="0"/>
              <a:t> </a:t>
            </a:r>
            <a:r>
              <a:rPr lang="it-IT" sz="2200" b="1" dirty="0" smtClean="0"/>
              <a:t>l’uso di segni  particolarmente marcati o di colori diversi</a:t>
            </a:r>
            <a:endParaRPr lang="it-IT" sz="2200" dirty="0" smtClean="0"/>
          </a:p>
          <a:p>
            <a:pPr>
              <a:buNone/>
            </a:pPr>
            <a:r>
              <a:rPr lang="it-IT" sz="2200" b="1" dirty="0" smtClean="0"/>
              <a:t> </a:t>
            </a:r>
            <a:endParaRPr lang="it-IT" sz="2200" dirty="0" smtClean="0"/>
          </a:p>
          <a:p>
            <a:r>
              <a:rPr lang="it-IT" sz="2200" b="1" dirty="0" smtClean="0"/>
              <a:t>Utilizzare il codice colore per evidenziare i punti importanti (ad esempio nel testo di un problema </a:t>
            </a:r>
            <a:r>
              <a:rPr lang="it-IT" sz="2200" dirty="0" smtClean="0"/>
              <a:t> </a:t>
            </a:r>
            <a:r>
              <a:rPr lang="it-IT" sz="2200" b="1" dirty="0" smtClean="0"/>
              <a:t>le parole che portano  informazioni di tipo operativo p.e. perde = sottrazione </a:t>
            </a:r>
            <a:endParaRPr lang="it-IT" sz="2200" dirty="0" smtClean="0"/>
          </a:p>
          <a:p>
            <a:pPr>
              <a:buNone/>
            </a:pPr>
            <a:endParaRPr lang="it-IT" sz="2200" dirty="0" smtClean="0"/>
          </a:p>
          <a:p>
            <a:r>
              <a:rPr lang="it-IT" sz="2200" b="1" dirty="0" smtClean="0"/>
              <a:t>Usare  schematizzazioni, </a:t>
            </a:r>
            <a:r>
              <a:rPr lang="it-IT" sz="2200" b="1" dirty="0" err="1" smtClean="0"/>
              <a:t>modellizzazioni</a:t>
            </a:r>
            <a:r>
              <a:rPr lang="it-IT" sz="2200" b="1" dirty="0" smtClean="0"/>
              <a:t>  (di concetti, mappe, percorsi, procedure);</a:t>
            </a:r>
            <a:endParaRPr lang="it-IT" sz="2200" dirty="0" smtClean="0"/>
          </a:p>
          <a:p>
            <a:endParaRPr lang="it-IT" sz="2200" b="1" dirty="0" smtClean="0"/>
          </a:p>
          <a:p>
            <a:r>
              <a:rPr lang="it-IT" sz="2200" b="1" dirty="0" smtClean="0"/>
              <a:t>Strategie per il </a:t>
            </a:r>
            <a:r>
              <a:rPr lang="it-IT" sz="2200" b="1" dirty="0" err="1" smtClean="0"/>
              <a:t>problem</a:t>
            </a:r>
            <a:r>
              <a:rPr lang="it-IT" sz="2200" b="1" dirty="0" smtClean="0"/>
              <a:t> </a:t>
            </a:r>
            <a:r>
              <a:rPr lang="it-IT" sz="2200" b="1" dirty="0" err="1" smtClean="0"/>
              <a:t>solving</a:t>
            </a:r>
            <a:endParaRPr lang="it-IT" sz="2200" dirty="0" smtClean="0"/>
          </a:p>
          <a:p>
            <a:r>
              <a:rPr lang="it-IT" sz="2200" b="1" dirty="0" smtClean="0"/>
              <a:t>Con l’aiuto dei compagni:</a:t>
            </a:r>
            <a:endParaRPr lang="it-IT" sz="2200" dirty="0" smtClean="0"/>
          </a:p>
          <a:p>
            <a:r>
              <a:rPr lang="it-IT" sz="2200" b="1" dirty="0" smtClean="0"/>
              <a:t>individuare e recuperare tutto il sapere pregresso in ordine al problema presentato;</a:t>
            </a:r>
            <a:endParaRPr lang="it-IT" sz="2200" dirty="0" smtClean="0"/>
          </a:p>
          <a:p>
            <a:r>
              <a:rPr lang="it-IT" sz="2200" b="1" dirty="0" smtClean="0"/>
              <a:t>indicare le informazioni e gli strumenti occorrenti;</a:t>
            </a:r>
            <a:endParaRPr lang="it-IT" sz="2200" dirty="0" smtClean="0"/>
          </a:p>
          <a:p>
            <a:r>
              <a:rPr lang="it-IT" sz="2200" b="1" dirty="0" smtClean="0"/>
              <a:t>indicare le conoscenze e gli argomenti necessari;</a:t>
            </a:r>
            <a:endParaRPr lang="it-IT" sz="2200" dirty="0" smtClean="0"/>
          </a:p>
          <a:p>
            <a:r>
              <a:rPr lang="it-IT" sz="2200" b="1" dirty="0" smtClean="0"/>
              <a:t>ricercare le conoscenze utili a formulare le ipotesi di risposta alle domande poste dal problema;</a:t>
            </a:r>
            <a:endParaRPr lang="it-IT" sz="2200" dirty="0" smtClean="0"/>
          </a:p>
          <a:p>
            <a:r>
              <a:rPr lang="it-IT" sz="2200" b="1" dirty="0" smtClean="0"/>
              <a:t>scrivere ( e successivamente revisionare collettivamente) di quali ulteriori informazioni è opportuno</a:t>
            </a:r>
            <a:r>
              <a:rPr lang="it-IT" sz="2200" dirty="0" smtClean="0"/>
              <a:t> </a:t>
            </a:r>
            <a:r>
              <a:rPr lang="it-IT" sz="2200" b="1" dirty="0" smtClean="0"/>
              <a:t> dotarsi per precisare sempre meglio il problema;</a:t>
            </a:r>
            <a:endParaRPr lang="it-IT" sz="2200" dirty="0" smtClean="0"/>
          </a:p>
          <a:p>
            <a:pPr eaLnBrk="0" hangingPunct="0">
              <a:buNone/>
            </a:pPr>
            <a:endParaRPr lang="it-IT" sz="2200" dirty="0" smtClean="0"/>
          </a:p>
          <a:p>
            <a:endParaRPr lang="it-IT" sz="1600"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868346"/>
          </a:xfrm>
        </p:spPr>
        <p:txBody>
          <a:bodyPr>
            <a:normAutofit fontScale="90000"/>
          </a:bodyPr>
          <a:lstStyle/>
          <a:p>
            <a:r>
              <a:rPr lang="it-IT" sz="2400" b="1" dirty="0" smtClean="0"/>
              <a:t>Stile d’apprendimento: visivo spaziale</a:t>
            </a:r>
            <a:br>
              <a:rPr lang="it-IT" sz="2400" b="1" dirty="0" smtClean="0"/>
            </a:br>
            <a:r>
              <a:rPr lang="it-IT" sz="2400" b="1" dirty="0" smtClean="0"/>
              <a:t>Strategie per il </a:t>
            </a:r>
            <a:r>
              <a:rPr lang="it-IT" sz="2400" b="1" dirty="0" err="1" smtClean="0"/>
              <a:t>problem</a:t>
            </a:r>
            <a:r>
              <a:rPr lang="it-IT" sz="2400" b="1" dirty="0" smtClean="0"/>
              <a:t> </a:t>
            </a:r>
            <a:r>
              <a:rPr lang="it-IT" sz="2400" b="1" dirty="0" err="1" smtClean="0"/>
              <a:t>solving</a:t>
            </a:r>
            <a:r>
              <a:rPr lang="it-IT" sz="2400" dirty="0" smtClean="0"/>
              <a:t/>
            </a:r>
            <a:br>
              <a:rPr lang="it-IT" sz="2400" dirty="0" smtClean="0"/>
            </a:br>
            <a:endParaRPr lang="it-IT" sz="2400" dirty="0"/>
          </a:p>
        </p:txBody>
      </p:sp>
      <p:sp>
        <p:nvSpPr>
          <p:cNvPr id="3" name="Segnaposto contenuto 2"/>
          <p:cNvSpPr>
            <a:spLocks noGrp="1"/>
          </p:cNvSpPr>
          <p:nvPr>
            <p:ph idx="1"/>
          </p:nvPr>
        </p:nvSpPr>
        <p:spPr>
          <a:xfrm>
            <a:off x="457200" y="1214422"/>
            <a:ext cx="8229600" cy="4911741"/>
          </a:xfrm>
        </p:spPr>
        <p:txBody>
          <a:bodyPr>
            <a:normAutofit fontScale="70000" lnSpcReduction="20000"/>
          </a:bodyPr>
          <a:lstStyle/>
          <a:p>
            <a:r>
              <a:rPr lang="it-IT" b="1" dirty="0" smtClean="0"/>
              <a:t>Strategie per il </a:t>
            </a:r>
            <a:r>
              <a:rPr lang="it-IT" b="1" dirty="0" err="1" smtClean="0"/>
              <a:t>problem</a:t>
            </a:r>
            <a:r>
              <a:rPr lang="it-IT" b="1" dirty="0" smtClean="0"/>
              <a:t> </a:t>
            </a:r>
            <a:r>
              <a:rPr lang="it-IT" b="1" dirty="0" err="1" smtClean="0"/>
              <a:t>solving</a:t>
            </a:r>
            <a:endParaRPr lang="it-IT" dirty="0" smtClean="0"/>
          </a:p>
          <a:p>
            <a:r>
              <a:rPr lang="it-IT" b="1" dirty="0" smtClean="0"/>
              <a:t>Con l’aiuto dei compagni:</a:t>
            </a:r>
            <a:endParaRPr lang="it-IT" dirty="0" smtClean="0"/>
          </a:p>
          <a:p>
            <a:r>
              <a:rPr lang="it-IT" b="1" dirty="0" smtClean="0"/>
              <a:t>individuare e recuperare tutto il sapere pregresso in ordine al problema presentato;</a:t>
            </a:r>
          </a:p>
          <a:p>
            <a:endParaRPr lang="it-IT" dirty="0" smtClean="0"/>
          </a:p>
          <a:p>
            <a:r>
              <a:rPr lang="it-IT" b="1" dirty="0" smtClean="0"/>
              <a:t>indicare le informazioni e gli strumenti occorrenti;</a:t>
            </a:r>
          </a:p>
          <a:p>
            <a:endParaRPr lang="it-IT" dirty="0" smtClean="0"/>
          </a:p>
          <a:p>
            <a:r>
              <a:rPr lang="it-IT" b="1" dirty="0" smtClean="0"/>
              <a:t>indicare le conoscenze e gli argomenti necessari;</a:t>
            </a:r>
          </a:p>
          <a:p>
            <a:endParaRPr lang="it-IT" dirty="0" smtClean="0"/>
          </a:p>
          <a:p>
            <a:r>
              <a:rPr lang="it-IT" b="1" dirty="0" smtClean="0"/>
              <a:t>ricercare le conoscenze utili a formulare le ipotesi di risposta alle domande poste dal problema;</a:t>
            </a:r>
          </a:p>
          <a:p>
            <a:endParaRPr lang="it-IT" dirty="0" smtClean="0"/>
          </a:p>
          <a:p>
            <a:r>
              <a:rPr lang="it-IT" b="1" dirty="0" smtClean="0"/>
              <a:t>scrivere ( e successivamente revisionare collettivamente) di quali ulteriori informazioni è opportuno</a:t>
            </a:r>
            <a:r>
              <a:rPr lang="it-IT" dirty="0" smtClean="0"/>
              <a:t> </a:t>
            </a:r>
            <a:r>
              <a:rPr lang="it-IT" b="1" dirty="0" smtClean="0"/>
              <a:t> dotarsi per precisare sempre meglio il problema;</a:t>
            </a:r>
            <a:endParaRPr lang="it-IT" dirty="0" smtClean="0"/>
          </a:p>
          <a:p>
            <a:endParaRPr lang="it-IT"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3568" y="-243408"/>
            <a:ext cx="8229600" cy="1143000"/>
          </a:xfrm>
        </p:spPr>
        <p:txBody>
          <a:bodyPr>
            <a:normAutofit/>
          </a:bodyPr>
          <a:lstStyle/>
          <a:p>
            <a:pPr algn="ctr"/>
            <a:r>
              <a:rPr lang="it-IT" sz="2800" b="1" dirty="0" smtClean="0"/>
              <a:t>DSA con stile d’apprendimento cinestesico</a:t>
            </a:r>
            <a:r>
              <a:rPr lang="it-IT" sz="1800" b="1" dirty="0" smtClean="0"/>
              <a:t/>
            </a:r>
            <a:br>
              <a:rPr lang="it-IT" sz="1800" b="1" dirty="0" smtClean="0"/>
            </a:br>
            <a:endParaRPr lang="it-IT" sz="1800" dirty="0"/>
          </a:p>
        </p:txBody>
      </p:sp>
      <p:sp>
        <p:nvSpPr>
          <p:cNvPr id="1025" name="Rectangle 1"/>
          <p:cNvSpPr>
            <a:spLocks noGrp="1" noChangeArrowheads="1"/>
          </p:cNvSpPr>
          <p:nvPr>
            <p:ph idx="1"/>
          </p:nvPr>
        </p:nvSpPr>
        <p:spPr bwMode="auto">
          <a:xfrm>
            <a:off x="323528" y="692696"/>
            <a:ext cx="8568952" cy="59093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571500" algn="l"/>
              </a:tabLst>
            </a:pPr>
            <a:r>
              <a:rPr kumimoji="0" lang="it-IT" sz="16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Strategie e metodologie didattiche </a:t>
            </a:r>
            <a:endParaRPr kumimoji="0" lang="it-IT"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Prevedere attività pratiche addizionali </a:t>
            </a: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esercizi pratici  come  giochi educativi, attività di</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insegnamento tra pari, uso di materiali che si </a:t>
            </a:r>
            <a:r>
              <a:rPr kumimoji="0" lang="it-IT" sz="1400" b="0" i="0" u="none" strike="noStrike" cap="none" normalizeH="0" baseline="0" dirty="0" err="1" smtClean="0">
                <a:ln>
                  <a:noFill/>
                </a:ln>
                <a:solidFill>
                  <a:schemeClr val="tx1"/>
                </a:solidFill>
                <a:effectLst/>
                <a:latin typeface="Cambria" pitchFamily="18" charset="0"/>
                <a:ea typeface="Times New Roman" pitchFamily="18" charset="0"/>
                <a:cs typeface="Calibri" pitchFamily="34" charset="0"/>
              </a:rPr>
              <a:t>autocorreggono</a:t>
            </a: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programmi software per il computer 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fogli di lavoro aggiuntivi.</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Organizzare attività di investigazione con istruzioni esplicite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Dare agli studenti un organizzatore grafico: u</a:t>
            </a: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no schema, una tabella o una mappa da completare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durante la lezione. Questo aiuta lo studente a focalizzare la propria attenzione sulle informazioni</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chiave e a vedere la relazione tra concetti e informazioni collegate.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Uso di istruzioni </a:t>
            </a:r>
            <a:r>
              <a:rPr kumimoji="0" lang="it-IT" sz="1400" b="1" i="0" u="none" strike="noStrike" cap="none" normalizeH="0" baseline="0" dirty="0" err="1" smtClean="0">
                <a:ln>
                  <a:noFill/>
                </a:ln>
                <a:solidFill>
                  <a:schemeClr val="tx1"/>
                </a:solidFill>
                <a:effectLst/>
                <a:latin typeface="Cambria" pitchFamily="18" charset="0"/>
                <a:ea typeface="Times New Roman" pitchFamily="18" charset="0"/>
                <a:cs typeface="Calibri" pitchFamily="34" charset="0"/>
              </a:rPr>
              <a:t>passo-a-</a:t>
            </a: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passo. </a:t>
            </a: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Presentare informazioni nuove o particolarmente difficili  in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piccole fasi sequenziali.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Uso di presentazioni ed attività bilanciate. </a:t>
            </a: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Bilanciare le presentazioni orali con quelle visive 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 con le attività partecipative. Favorire un equilibrio tra le attività in grandi gruppi, in piccoli gruppi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ed individuali.</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1" i="0" u="none" strike="noStrike" cap="none" normalizeH="0" baseline="0" dirty="0" smtClean="0">
                <a:ln>
                  <a:noFill/>
                </a:ln>
                <a:solidFill>
                  <a:schemeClr val="tx1"/>
                </a:solidFill>
                <a:effectLst/>
                <a:latin typeface="Cambria" pitchFamily="18" charset="0"/>
                <a:ea typeface="Times New Roman" pitchFamily="18" charset="0"/>
                <a:cs typeface="Calibri" pitchFamily="34" charset="0"/>
              </a:rPr>
              <a:t>Uso delle tecniche di memorizzazione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Utilizzare metodi di insegnamento basati sull’uso di materiale concreto sia strutturato (regoli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Cuisenaire</a:t>
            </a: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bilancia dei numeri, linea dei numeri, Blocchi Logici, Blocchi Aritmetici </a:t>
            </a:r>
            <a:r>
              <a:rPr kumimoji="0" lang="it-IT" sz="1400" b="0" i="0" u="none" strike="noStrike" cap="none" normalizeH="0" baseline="0" dirty="0" err="1" smtClean="0">
                <a:ln>
                  <a:noFill/>
                </a:ln>
                <a:solidFill>
                  <a:schemeClr val="tx1"/>
                </a:solidFill>
                <a:effectLst/>
                <a:latin typeface="Arial" pitchFamily="34" charset="0"/>
                <a:ea typeface="Times New Roman" pitchFamily="18" charset="0"/>
                <a:cs typeface="Calibri" pitchFamily="34" charset="0"/>
              </a:rPr>
              <a:t>Multibase</a:t>
            </a: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tavola dei numeri, abaco, pallottoliere, ecc.) sia non strutturato (bottoni, biglie, gettoni),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non proibire l’uso delle dita come supporto al calcolo (anche con forme di “potenziamento”</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usando le falangi di indice, medio ed anulare della mano destra per contare le unità e</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 quelle della mano sinistra le decine), consentire l’uso dei fogli per le prime copie; consentire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sempre l’uso della tavola pitagorica</a:t>
            </a: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Rappresentare le situazioni sia materialmente, come scenette recitate e con l’uso di materiali, </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sia con disegni via via più astratti</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571500" algn="l"/>
              </a:tabLst>
            </a:pPr>
            <a:r>
              <a:rPr kumimoji="0" lang="it-IT" sz="1400" b="0" i="0" u="none" strike="noStrike" cap="none" normalizeH="0" baseline="0" dirty="0" smtClean="0">
                <a:ln>
                  <a:noFill/>
                </a:ln>
                <a:solidFill>
                  <a:schemeClr val="tx1"/>
                </a:solidFill>
                <a:effectLst/>
                <a:latin typeface="Arial" pitchFamily="34" charset="0"/>
                <a:ea typeface="Times New Roman" pitchFamily="18" charset="0"/>
                <a:cs typeface="Calibri" pitchFamily="34" charset="0"/>
              </a:rPr>
              <a:t>Usare filastrocche in musica per favorire l’apprendimento della sequenza dei numeri, dei giorni, dei mesi, per fissare il significato delle operazioni aritmetiche, per provare a memorizzare la tavola pitagorica ecc.</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71500" algn="l"/>
              </a:tabLst>
            </a:pP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511156"/>
          </a:xfrm>
        </p:spPr>
        <p:txBody>
          <a:bodyPr>
            <a:normAutofit fontScale="90000"/>
          </a:bodyPr>
          <a:lstStyle/>
          <a:p>
            <a:r>
              <a:rPr lang="it-IT" sz="2400" b="1" dirty="0" smtClean="0"/>
              <a:t>DISCALCULIA</a:t>
            </a:r>
            <a:br>
              <a:rPr lang="it-IT" sz="2400" b="1" dirty="0" smtClean="0"/>
            </a:br>
            <a:r>
              <a:rPr lang="it-IT" sz="2400" b="1" dirty="0" smtClean="0"/>
              <a:t>DSA con stile d’apprendimento cinestesico</a:t>
            </a:r>
            <a:r>
              <a:rPr lang="it-IT" sz="1600" b="1" dirty="0" smtClean="0"/>
              <a:t/>
            </a:r>
            <a:br>
              <a:rPr lang="it-IT" sz="1600" b="1" dirty="0" smtClean="0"/>
            </a:br>
            <a:endParaRPr lang="it-IT" sz="2400" dirty="0"/>
          </a:p>
        </p:txBody>
      </p:sp>
      <p:sp>
        <p:nvSpPr>
          <p:cNvPr id="3" name="Segnaposto contenuto 2"/>
          <p:cNvSpPr>
            <a:spLocks noGrp="1"/>
          </p:cNvSpPr>
          <p:nvPr>
            <p:ph idx="1"/>
          </p:nvPr>
        </p:nvSpPr>
        <p:spPr>
          <a:xfrm>
            <a:off x="457200" y="714356"/>
            <a:ext cx="8229600" cy="5411807"/>
          </a:xfrm>
        </p:spPr>
        <p:txBody>
          <a:bodyPr>
            <a:normAutofit lnSpcReduction="10000"/>
          </a:bodyPr>
          <a:lstStyle/>
          <a:p>
            <a:pPr marL="0" lvl="0" indent="0" eaLnBrk="0" fontAlgn="base" hangingPunct="0">
              <a:spcBef>
                <a:spcPct val="0"/>
              </a:spcBef>
              <a:spcAft>
                <a:spcPct val="0"/>
              </a:spcAft>
              <a:buNone/>
              <a:tabLst>
                <a:tab pos="571500" algn="l"/>
              </a:tabLst>
            </a:pPr>
            <a:r>
              <a:rPr lang="it-IT" sz="2000" b="1" dirty="0" smtClean="0">
                <a:latin typeface="Cambria" pitchFamily="18" charset="0"/>
                <a:ea typeface="Times New Roman" pitchFamily="18" charset="0"/>
                <a:cs typeface="Calibri" pitchFamily="34" charset="0"/>
              </a:rPr>
              <a:t>Uso delle tecniche di memorizzazione</a:t>
            </a:r>
            <a:endParaRPr lang="it-IT" sz="1050" dirty="0" smtClean="0">
              <a:latin typeface="Arial" pitchFamily="34" charset="0"/>
              <a:cs typeface="Arial" pitchFamily="34" charset="0"/>
            </a:endParaRPr>
          </a:p>
          <a:p>
            <a:pPr marL="0" lvl="0" indent="0" eaLnBrk="0" fontAlgn="base" hangingPunct="0">
              <a:spcBef>
                <a:spcPct val="0"/>
              </a:spcBef>
              <a:spcAft>
                <a:spcPct val="0"/>
              </a:spcAft>
              <a:buFontTx/>
              <a:buChar char="•"/>
              <a:tabLst>
                <a:tab pos="571500" algn="l"/>
              </a:tabLst>
            </a:pPr>
            <a:r>
              <a:rPr lang="it-IT" sz="2000" dirty="0" smtClean="0">
                <a:latin typeface="Arial" pitchFamily="34" charset="0"/>
                <a:ea typeface="Times New Roman" pitchFamily="18" charset="0"/>
                <a:cs typeface="Calibri" pitchFamily="34" charset="0"/>
              </a:rPr>
              <a:t>Utilizzare metodi di insegnamento basati sull’uso di materiale concreto sia strutturato (regoli </a:t>
            </a:r>
            <a:r>
              <a:rPr lang="it-IT" sz="1050" dirty="0" smtClean="0">
                <a:latin typeface="Arial" pitchFamily="34" charset="0"/>
                <a:ea typeface="Times New Roman" pitchFamily="18" charset="0"/>
                <a:cs typeface="Arial" pitchFamily="34" charset="0"/>
              </a:rPr>
              <a:t> </a:t>
            </a:r>
            <a:r>
              <a:rPr lang="it-IT" sz="2000" dirty="0" err="1" smtClean="0">
                <a:latin typeface="Arial" pitchFamily="34" charset="0"/>
                <a:ea typeface="Times New Roman" pitchFamily="18" charset="0"/>
                <a:cs typeface="Calibri" pitchFamily="34" charset="0"/>
              </a:rPr>
              <a:t>Cuisenaire</a:t>
            </a:r>
            <a:r>
              <a:rPr lang="it-IT" sz="2000" dirty="0" smtClean="0">
                <a:latin typeface="Arial" pitchFamily="34" charset="0"/>
                <a:ea typeface="Times New Roman" pitchFamily="18" charset="0"/>
                <a:cs typeface="Calibri" pitchFamily="34" charset="0"/>
              </a:rPr>
              <a:t>, bilancia dei numeri, linea dei numeri, Blocchi Logici, Blocchi Aritmetici </a:t>
            </a:r>
            <a:r>
              <a:rPr lang="it-IT" sz="2000" dirty="0" err="1" smtClean="0">
                <a:latin typeface="Arial" pitchFamily="34" charset="0"/>
                <a:ea typeface="Times New Roman" pitchFamily="18" charset="0"/>
                <a:cs typeface="Calibri" pitchFamily="34" charset="0"/>
              </a:rPr>
              <a:t>Multibase</a:t>
            </a:r>
            <a:r>
              <a:rPr lang="it-IT" sz="2000" dirty="0" smtClean="0">
                <a:latin typeface="Arial" pitchFamily="34" charset="0"/>
                <a:ea typeface="Times New Roman" pitchFamily="18" charset="0"/>
                <a:cs typeface="Calibri" pitchFamily="34" charset="0"/>
              </a:rPr>
              <a:t>,</a:t>
            </a:r>
            <a:r>
              <a:rPr lang="it-IT" sz="1050" dirty="0" smtClean="0">
                <a:latin typeface="Arial" pitchFamily="34" charset="0"/>
                <a:ea typeface="Times New Roman" pitchFamily="18" charset="0"/>
                <a:cs typeface="Arial" pitchFamily="34" charset="0"/>
              </a:rPr>
              <a:t> </a:t>
            </a:r>
            <a:r>
              <a:rPr lang="it-IT" sz="2000" dirty="0" smtClean="0">
                <a:latin typeface="Arial" pitchFamily="34" charset="0"/>
                <a:ea typeface="Times New Roman" pitchFamily="18" charset="0"/>
                <a:cs typeface="Calibri" pitchFamily="34" charset="0"/>
              </a:rPr>
              <a:t>tavola dei numeri, abaco, pallottoliere, ecc.) sia non strutturato (bottoni, biglie, gettoni),</a:t>
            </a:r>
          </a:p>
          <a:p>
            <a:pPr marL="0" lvl="0" indent="0" eaLnBrk="0" fontAlgn="base" hangingPunct="0">
              <a:spcBef>
                <a:spcPct val="0"/>
              </a:spcBef>
              <a:spcAft>
                <a:spcPct val="0"/>
              </a:spcAft>
              <a:buFontTx/>
              <a:buChar char="•"/>
              <a:tabLst>
                <a:tab pos="571500" algn="l"/>
              </a:tabLst>
            </a:pPr>
            <a:r>
              <a:rPr lang="it-IT" sz="2000" dirty="0" smtClean="0">
                <a:latin typeface="Arial" pitchFamily="34" charset="0"/>
                <a:ea typeface="Times New Roman" pitchFamily="18" charset="0"/>
                <a:cs typeface="Calibri" pitchFamily="34" charset="0"/>
              </a:rPr>
              <a:t> </a:t>
            </a:r>
            <a:endParaRPr lang="it-IT" sz="1050" dirty="0" smtClean="0">
              <a:latin typeface="Arial" pitchFamily="34" charset="0"/>
              <a:cs typeface="Arial" pitchFamily="34" charset="0"/>
            </a:endParaRPr>
          </a:p>
          <a:p>
            <a:pPr marL="0" lvl="0" indent="0" eaLnBrk="0" fontAlgn="base" hangingPunct="0">
              <a:spcBef>
                <a:spcPct val="0"/>
              </a:spcBef>
              <a:spcAft>
                <a:spcPct val="0"/>
              </a:spcAft>
              <a:buNone/>
              <a:tabLst>
                <a:tab pos="571500" algn="l"/>
              </a:tabLst>
            </a:pPr>
            <a:r>
              <a:rPr lang="it-IT" sz="2000" dirty="0" smtClean="0">
                <a:latin typeface="Arial" pitchFamily="34" charset="0"/>
                <a:ea typeface="Times New Roman" pitchFamily="18" charset="0"/>
                <a:cs typeface="Calibri" pitchFamily="34" charset="0"/>
              </a:rPr>
              <a:t>non proibire l’uso delle dita come supporto al calcolo (anche con forme di “potenziamento”</a:t>
            </a:r>
            <a:r>
              <a:rPr lang="it-IT" sz="1050" dirty="0" smtClean="0">
                <a:latin typeface="Arial" pitchFamily="34" charset="0"/>
                <a:ea typeface="Times New Roman" pitchFamily="18" charset="0"/>
                <a:cs typeface="Arial" pitchFamily="34" charset="0"/>
              </a:rPr>
              <a:t> </a:t>
            </a:r>
            <a:r>
              <a:rPr lang="it-IT" sz="2000" dirty="0" smtClean="0">
                <a:latin typeface="Arial" pitchFamily="34" charset="0"/>
                <a:ea typeface="Times New Roman" pitchFamily="18" charset="0"/>
                <a:cs typeface="Calibri" pitchFamily="34" charset="0"/>
              </a:rPr>
              <a:t> usando le falangi di indice, medio ed anulare della mano destra per contare le unità e</a:t>
            </a:r>
            <a:r>
              <a:rPr lang="it-IT" sz="1050" dirty="0" smtClean="0">
                <a:latin typeface="Arial" pitchFamily="34" charset="0"/>
                <a:ea typeface="Times New Roman" pitchFamily="18" charset="0"/>
                <a:cs typeface="Arial" pitchFamily="34" charset="0"/>
              </a:rPr>
              <a:t> </a:t>
            </a:r>
            <a:r>
              <a:rPr lang="it-IT" sz="2000" dirty="0" smtClean="0">
                <a:latin typeface="Arial" pitchFamily="34" charset="0"/>
                <a:ea typeface="Times New Roman" pitchFamily="18" charset="0"/>
                <a:cs typeface="Calibri" pitchFamily="34" charset="0"/>
              </a:rPr>
              <a:t>quelle della mano sinistra le decine),</a:t>
            </a:r>
          </a:p>
          <a:p>
            <a:pPr marL="0" lvl="0" indent="0" eaLnBrk="0" fontAlgn="base" hangingPunct="0">
              <a:spcBef>
                <a:spcPct val="0"/>
              </a:spcBef>
              <a:spcAft>
                <a:spcPct val="0"/>
              </a:spcAft>
              <a:buNone/>
              <a:tabLst>
                <a:tab pos="571500" algn="l"/>
              </a:tabLst>
            </a:pPr>
            <a:endParaRPr lang="it-IT" sz="2000" dirty="0" smtClean="0">
              <a:latin typeface="Arial" pitchFamily="34" charset="0"/>
              <a:ea typeface="Times New Roman" pitchFamily="18" charset="0"/>
              <a:cs typeface="Calibri" pitchFamily="34" charset="0"/>
            </a:endParaRPr>
          </a:p>
          <a:p>
            <a:pPr marL="0" lvl="0" indent="0" eaLnBrk="0" fontAlgn="base" hangingPunct="0">
              <a:spcBef>
                <a:spcPct val="0"/>
              </a:spcBef>
              <a:spcAft>
                <a:spcPct val="0"/>
              </a:spcAft>
              <a:buNone/>
              <a:tabLst>
                <a:tab pos="571500" algn="l"/>
              </a:tabLst>
            </a:pPr>
            <a:r>
              <a:rPr lang="it-IT" sz="2000" dirty="0" smtClean="0">
                <a:latin typeface="Arial" pitchFamily="34" charset="0"/>
                <a:ea typeface="Times New Roman" pitchFamily="18" charset="0"/>
                <a:cs typeface="Calibri" pitchFamily="34" charset="0"/>
              </a:rPr>
              <a:t> consentire l’uso dei fogli per le prime copie; </a:t>
            </a:r>
          </a:p>
          <a:p>
            <a:pPr marL="0" lvl="0" indent="0" eaLnBrk="0" fontAlgn="base" hangingPunct="0">
              <a:spcBef>
                <a:spcPct val="0"/>
              </a:spcBef>
              <a:spcAft>
                <a:spcPct val="0"/>
              </a:spcAft>
              <a:buNone/>
              <a:tabLst>
                <a:tab pos="571500" algn="l"/>
              </a:tabLst>
            </a:pPr>
            <a:r>
              <a:rPr lang="it-IT" sz="2000" dirty="0" smtClean="0">
                <a:latin typeface="Arial" pitchFamily="34" charset="0"/>
                <a:ea typeface="Times New Roman" pitchFamily="18" charset="0"/>
                <a:cs typeface="Calibri" pitchFamily="34" charset="0"/>
              </a:rPr>
              <a:t>consentire sempre l’uso della tavola pitagorica</a:t>
            </a:r>
          </a:p>
          <a:p>
            <a:pPr marL="0" lvl="0" indent="0" eaLnBrk="0" fontAlgn="base" hangingPunct="0">
              <a:spcBef>
                <a:spcPct val="0"/>
              </a:spcBef>
              <a:spcAft>
                <a:spcPct val="0"/>
              </a:spcAft>
              <a:buNone/>
              <a:tabLst>
                <a:tab pos="571500" algn="l"/>
              </a:tabLst>
            </a:pPr>
            <a:endParaRPr lang="it-IT" sz="1050" dirty="0" smtClean="0">
              <a:latin typeface="Arial" pitchFamily="34" charset="0"/>
              <a:cs typeface="Arial" pitchFamily="34" charset="0"/>
            </a:endParaRPr>
          </a:p>
          <a:p>
            <a:pPr marL="0" lvl="0" indent="0" eaLnBrk="0" fontAlgn="base" hangingPunct="0">
              <a:spcBef>
                <a:spcPct val="0"/>
              </a:spcBef>
              <a:spcAft>
                <a:spcPct val="0"/>
              </a:spcAft>
              <a:buFontTx/>
              <a:buChar char="•"/>
              <a:tabLst>
                <a:tab pos="571500" algn="l"/>
              </a:tabLst>
            </a:pPr>
            <a:r>
              <a:rPr lang="it-IT" sz="2000" dirty="0" smtClean="0">
                <a:latin typeface="Arial" pitchFamily="34" charset="0"/>
                <a:ea typeface="Times New Roman" pitchFamily="18" charset="0"/>
                <a:cs typeface="Calibri" pitchFamily="34" charset="0"/>
              </a:rPr>
              <a:t>Rappresentare le situazioni sia materialmente, come scenette recitate e con l’uso di materiali, </a:t>
            </a:r>
            <a:r>
              <a:rPr lang="it-IT" sz="1050" dirty="0" smtClean="0">
                <a:latin typeface="Arial" pitchFamily="34" charset="0"/>
                <a:ea typeface="Times New Roman" pitchFamily="18" charset="0"/>
                <a:cs typeface="Arial" pitchFamily="34" charset="0"/>
              </a:rPr>
              <a:t> </a:t>
            </a:r>
            <a:r>
              <a:rPr lang="it-IT" sz="2000" dirty="0" smtClean="0">
                <a:latin typeface="Arial" pitchFamily="34" charset="0"/>
                <a:ea typeface="Times New Roman" pitchFamily="18" charset="0"/>
                <a:cs typeface="Calibri" pitchFamily="34" charset="0"/>
              </a:rPr>
              <a:t>sia con disegni via via più astratti</a:t>
            </a:r>
          </a:p>
          <a:p>
            <a:pPr marL="0" lvl="0" indent="0" eaLnBrk="0" fontAlgn="base" hangingPunct="0">
              <a:spcBef>
                <a:spcPct val="0"/>
              </a:spcBef>
              <a:spcAft>
                <a:spcPct val="0"/>
              </a:spcAft>
              <a:buNone/>
              <a:tabLst>
                <a:tab pos="571500" algn="l"/>
              </a:tabLst>
            </a:pPr>
            <a:endParaRPr lang="it-IT" sz="1050" dirty="0" smtClean="0">
              <a:latin typeface="Arial" pitchFamily="34" charset="0"/>
              <a:cs typeface="Arial" pitchFamily="34" charset="0"/>
            </a:endParaRPr>
          </a:p>
          <a:p>
            <a:pPr marL="0" lvl="0" indent="0" eaLnBrk="0" fontAlgn="base" hangingPunct="0">
              <a:spcBef>
                <a:spcPct val="0"/>
              </a:spcBef>
              <a:spcAft>
                <a:spcPct val="0"/>
              </a:spcAft>
              <a:buFontTx/>
              <a:buChar char="•"/>
              <a:tabLst>
                <a:tab pos="571500" algn="l"/>
              </a:tabLst>
            </a:pPr>
            <a:r>
              <a:rPr lang="it-IT" sz="2000" dirty="0" smtClean="0">
                <a:latin typeface="Arial" pitchFamily="34" charset="0"/>
                <a:ea typeface="Times New Roman" pitchFamily="18" charset="0"/>
                <a:cs typeface="Calibri" pitchFamily="34" charset="0"/>
              </a:rPr>
              <a:t>Usare filastrocche in musica per favorire l’apprendimento della sequenza dei numeri, dei giorni, dei mesi, per fissare il significato delle operazioni aritmetiche, per provare a memorizzare la tavola pitagorica ecc.</a:t>
            </a:r>
            <a:endParaRPr lang="it-IT" sz="1050" dirty="0" smtClean="0">
              <a:latin typeface="Arial" pitchFamily="34" charset="0"/>
              <a:cs typeface="Arial" pitchFamily="34" charset="0"/>
            </a:endParaRPr>
          </a:p>
          <a:p>
            <a:pPr marL="0" lvl="0" indent="0" eaLnBrk="0" fontAlgn="base" hangingPunct="0">
              <a:spcBef>
                <a:spcPct val="0"/>
              </a:spcBef>
              <a:spcAft>
                <a:spcPct val="0"/>
              </a:spcAft>
              <a:buNone/>
              <a:tabLst>
                <a:tab pos="571500" algn="l"/>
              </a:tabLst>
            </a:pPr>
            <a:endParaRPr lang="it-IT" sz="2800" dirty="0" smtClean="0">
              <a:latin typeface="Arial" pitchFamily="34" charset="0"/>
              <a:cs typeface="Arial" pitchFamily="34" charset="0"/>
            </a:endParaRPr>
          </a:p>
          <a:p>
            <a:endParaRPr lang="it-IT" sz="20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82879" y="182879"/>
            <a:ext cx="8778240" cy="6492240"/>
          </a:xfrm>
          <a:custGeom>
            <a:avLst/>
            <a:gdLst/>
            <a:ahLst/>
            <a:cxnLst/>
            <a:rect l="l" t="t" r="r" b="b"/>
            <a:pathLst>
              <a:path w="8778240" h="6492240">
                <a:moveTo>
                  <a:pt x="0" y="6492240"/>
                </a:moveTo>
                <a:lnTo>
                  <a:pt x="8778240" y="6492240"/>
                </a:lnTo>
                <a:lnTo>
                  <a:pt x="8778240" y="0"/>
                </a:lnTo>
                <a:lnTo>
                  <a:pt x="0" y="0"/>
                </a:lnTo>
                <a:lnTo>
                  <a:pt x="0" y="6492240"/>
                </a:lnTo>
                <a:close/>
              </a:path>
            </a:pathLst>
          </a:custGeom>
          <a:solidFill>
            <a:srgbClr val="FFFFFF"/>
          </a:solidFill>
        </p:spPr>
        <p:txBody>
          <a:bodyPr wrap="square" lIns="0" tIns="0" rIns="0" bIns="0" rtlCol="0"/>
          <a:lstStyle/>
          <a:p>
            <a:endParaRPr/>
          </a:p>
        </p:txBody>
      </p:sp>
      <p:sp>
        <p:nvSpPr>
          <p:cNvPr id="3" name="object 3"/>
          <p:cNvSpPr txBox="1">
            <a:spLocks noGrp="1"/>
          </p:cNvSpPr>
          <p:nvPr>
            <p:ph type="title"/>
          </p:nvPr>
        </p:nvSpPr>
        <p:spPr>
          <a:prstGeom prst="rect">
            <a:avLst/>
          </a:prstGeom>
        </p:spPr>
        <p:txBody>
          <a:bodyPr vert="horz" wrap="square" lIns="0" tIns="202283" rIns="0" bIns="0" rtlCol="0">
            <a:spAutoFit/>
          </a:bodyPr>
          <a:lstStyle/>
          <a:p>
            <a:pPr marL="413384">
              <a:lnSpc>
                <a:spcPct val="100000"/>
              </a:lnSpc>
            </a:pPr>
            <a:r>
              <a:rPr sz="3200" dirty="0">
                <a:latin typeface="Corbel"/>
                <a:cs typeface="Corbel"/>
              </a:rPr>
              <a:t>Dall</a:t>
            </a:r>
            <a:r>
              <a:rPr sz="3200" spc="5" dirty="0">
                <a:latin typeface="Corbel"/>
                <a:cs typeface="Corbel"/>
              </a:rPr>
              <a:t>’</a:t>
            </a:r>
            <a:r>
              <a:rPr sz="3200" i="1" spc="-5" dirty="0">
                <a:solidFill>
                  <a:srgbClr val="7DC492"/>
                </a:solidFill>
                <a:latin typeface="Corbel"/>
                <a:cs typeface="Corbel"/>
              </a:rPr>
              <a:t>integrazion</a:t>
            </a:r>
            <a:r>
              <a:rPr sz="3200" i="1" spc="10" dirty="0">
                <a:solidFill>
                  <a:srgbClr val="7DC492"/>
                </a:solidFill>
                <a:latin typeface="Corbel"/>
                <a:cs typeface="Corbel"/>
              </a:rPr>
              <a:t>e</a:t>
            </a:r>
            <a:r>
              <a:rPr sz="3200" dirty="0">
                <a:latin typeface="Corbel"/>
                <a:cs typeface="Corbel"/>
              </a:rPr>
              <a:t>…</a:t>
            </a:r>
            <a:endParaRPr sz="3200">
              <a:latin typeface="Corbel"/>
              <a:cs typeface="Corbel"/>
            </a:endParaRPr>
          </a:p>
        </p:txBody>
      </p:sp>
      <p:sp>
        <p:nvSpPr>
          <p:cNvPr id="4" name="object 4"/>
          <p:cNvSpPr txBox="1"/>
          <p:nvPr/>
        </p:nvSpPr>
        <p:spPr>
          <a:xfrm>
            <a:off x="5153108" y="535982"/>
            <a:ext cx="2437765" cy="432434"/>
          </a:xfrm>
          <a:prstGeom prst="rect">
            <a:avLst/>
          </a:prstGeom>
        </p:spPr>
        <p:txBody>
          <a:bodyPr vert="horz" wrap="square" lIns="0" tIns="0" rIns="0" bIns="0" rtlCol="0">
            <a:spAutoFit/>
          </a:bodyPr>
          <a:lstStyle/>
          <a:p>
            <a:pPr marL="12700">
              <a:lnSpc>
                <a:spcPct val="100000"/>
              </a:lnSpc>
            </a:pPr>
            <a:r>
              <a:rPr sz="3200" dirty="0">
                <a:latin typeface="Corbel"/>
                <a:cs typeface="Corbel"/>
              </a:rPr>
              <a:t>…al</a:t>
            </a:r>
            <a:r>
              <a:rPr sz="3200" spc="5" dirty="0">
                <a:latin typeface="Corbel"/>
                <a:cs typeface="Corbel"/>
              </a:rPr>
              <a:t>l</a:t>
            </a:r>
            <a:r>
              <a:rPr sz="3200" spc="10" dirty="0">
                <a:latin typeface="Corbel"/>
                <a:cs typeface="Corbel"/>
              </a:rPr>
              <a:t>’</a:t>
            </a:r>
            <a:r>
              <a:rPr sz="3200" i="1" spc="-5" dirty="0">
                <a:solidFill>
                  <a:srgbClr val="FF0000"/>
                </a:solidFill>
                <a:latin typeface="Corbel"/>
                <a:cs typeface="Corbel"/>
              </a:rPr>
              <a:t>inclusione</a:t>
            </a:r>
            <a:endParaRPr sz="3200">
              <a:latin typeface="Corbel"/>
              <a:cs typeface="Corbel"/>
            </a:endParaRPr>
          </a:p>
        </p:txBody>
      </p:sp>
      <p:sp>
        <p:nvSpPr>
          <p:cNvPr id="5" name="object 5"/>
          <p:cNvSpPr/>
          <p:nvPr/>
        </p:nvSpPr>
        <p:spPr>
          <a:xfrm>
            <a:off x="323532" y="1157097"/>
            <a:ext cx="4200461" cy="3766692"/>
          </a:xfrm>
          <a:prstGeom prst="rect">
            <a:avLst/>
          </a:prstGeom>
          <a:blipFill>
            <a:blip r:embed="rId3" cstate="print"/>
            <a:stretch>
              <a:fillRect/>
            </a:stretch>
          </a:blipFill>
        </p:spPr>
        <p:txBody>
          <a:bodyPr wrap="square" lIns="0" tIns="0" rIns="0" bIns="0" rtlCol="0"/>
          <a:lstStyle/>
          <a:p>
            <a:endParaRPr/>
          </a:p>
        </p:txBody>
      </p:sp>
      <p:sp>
        <p:nvSpPr>
          <p:cNvPr id="6" name="object 6"/>
          <p:cNvSpPr/>
          <p:nvPr/>
        </p:nvSpPr>
        <p:spPr>
          <a:xfrm>
            <a:off x="323532" y="1157097"/>
            <a:ext cx="4200525" cy="3766820"/>
          </a:xfrm>
          <a:custGeom>
            <a:avLst/>
            <a:gdLst/>
            <a:ahLst/>
            <a:cxnLst/>
            <a:rect l="l" t="t" r="r" b="b"/>
            <a:pathLst>
              <a:path w="4200525" h="3766820">
                <a:moveTo>
                  <a:pt x="0" y="376681"/>
                </a:moveTo>
                <a:lnTo>
                  <a:pt x="4929" y="315584"/>
                </a:lnTo>
                <a:lnTo>
                  <a:pt x="19201" y="257625"/>
                </a:lnTo>
                <a:lnTo>
                  <a:pt x="42040" y="203579"/>
                </a:lnTo>
                <a:lnTo>
                  <a:pt x="72671" y="154222"/>
                </a:lnTo>
                <a:lnTo>
                  <a:pt x="110318" y="110331"/>
                </a:lnTo>
                <a:lnTo>
                  <a:pt x="154206" y="72680"/>
                </a:lnTo>
                <a:lnTo>
                  <a:pt x="203559" y="42046"/>
                </a:lnTo>
                <a:lnTo>
                  <a:pt x="257602" y="19204"/>
                </a:lnTo>
                <a:lnTo>
                  <a:pt x="315559" y="4930"/>
                </a:lnTo>
                <a:lnTo>
                  <a:pt x="376656" y="0"/>
                </a:lnTo>
                <a:lnTo>
                  <a:pt x="3823779" y="0"/>
                </a:lnTo>
                <a:lnTo>
                  <a:pt x="3854671" y="1248"/>
                </a:lnTo>
                <a:lnTo>
                  <a:pt x="3884873" y="4930"/>
                </a:lnTo>
                <a:lnTo>
                  <a:pt x="3942823" y="19204"/>
                </a:lnTo>
                <a:lnTo>
                  <a:pt x="3996854" y="42046"/>
                </a:lnTo>
                <a:lnTo>
                  <a:pt x="4046194" y="72680"/>
                </a:lnTo>
                <a:lnTo>
                  <a:pt x="4090066" y="110331"/>
                </a:lnTo>
                <a:lnTo>
                  <a:pt x="4127698" y="154222"/>
                </a:lnTo>
                <a:lnTo>
                  <a:pt x="4158315" y="203579"/>
                </a:lnTo>
                <a:lnTo>
                  <a:pt x="4181143" y="257625"/>
                </a:lnTo>
                <a:lnTo>
                  <a:pt x="4195407" y="315584"/>
                </a:lnTo>
                <a:lnTo>
                  <a:pt x="4200334" y="376681"/>
                </a:lnTo>
                <a:lnTo>
                  <a:pt x="4200461" y="3390010"/>
                </a:lnTo>
                <a:lnTo>
                  <a:pt x="4200334" y="3390010"/>
                </a:lnTo>
                <a:lnTo>
                  <a:pt x="4195407" y="3451108"/>
                </a:lnTo>
                <a:lnTo>
                  <a:pt x="4181143" y="3509067"/>
                </a:lnTo>
                <a:lnTo>
                  <a:pt x="4158315" y="3563113"/>
                </a:lnTo>
                <a:lnTo>
                  <a:pt x="4127698" y="3612470"/>
                </a:lnTo>
                <a:lnTo>
                  <a:pt x="4090066" y="3656361"/>
                </a:lnTo>
                <a:lnTo>
                  <a:pt x="4046194" y="3694012"/>
                </a:lnTo>
                <a:lnTo>
                  <a:pt x="3996854" y="3724646"/>
                </a:lnTo>
                <a:lnTo>
                  <a:pt x="3942823" y="3747488"/>
                </a:lnTo>
                <a:lnTo>
                  <a:pt x="3884873" y="3761762"/>
                </a:lnTo>
                <a:lnTo>
                  <a:pt x="3823779" y="3766692"/>
                </a:lnTo>
                <a:lnTo>
                  <a:pt x="376656" y="3766692"/>
                </a:lnTo>
                <a:lnTo>
                  <a:pt x="345764" y="3765444"/>
                </a:lnTo>
                <a:lnTo>
                  <a:pt x="315559" y="3761762"/>
                </a:lnTo>
                <a:lnTo>
                  <a:pt x="257602" y="3747488"/>
                </a:lnTo>
                <a:lnTo>
                  <a:pt x="203559" y="3724646"/>
                </a:lnTo>
                <a:lnTo>
                  <a:pt x="154206" y="3694012"/>
                </a:lnTo>
                <a:lnTo>
                  <a:pt x="110318" y="3656361"/>
                </a:lnTo>
                <a:lnTo>
                  <a:pt x="72671" y="3612470"/>
                </a:lnTo>
                <a:lnTo>
                  <a:pt x="42040" y="3563113"/>
                </a:lnTo>
                <a:lnTo>
                  <a:pt x="19201" y="3509067"/>
                </a:lnTo>
                <a:lnTo>
                  <a:pt x="4929" y="3451108"/>
                </a:lnTo>
                <a:lnTo>
                  <a:pt x="0" y="3390010"/>
                </a:lnTo>
                <a:lnTo>
                  <a:pt x="0" y="376681"/>
                </a:lnTo>
                <a:close/>
              </a:path>
            </a:pathLst>
          </a:custGeom>
          <a:ln w="19050">
            <a:solidFill>
              <a:srgbClr val="3D8752"/>
            </a:solidFill>
          </a:ln>
        </p:spPr>
        <p:txBody>
          <a:bodyPr wrap="square" lIns="0" tIns="0" rIns="0" bIns="0" rtlCol="0"/>
          <a:lstStyle/>
          <a:p>
            <a:endParaRPr/>
          </a:p>
        </p:txBody>
      </p:sp>
      <p:sp>
        <p:nvSpPr>
          <p:cNvPr id="7" name="object 7"/>
          <p:cNvSpPr/>
          <p:nvPr/>
        </p:nvSpPr>
        <p:spPr>
          <a:xfrm>
            <a:off x="2816605" y="4874640"/>
            <a:ext cx="3154045" cy="1447800"/>
          </a:xfrm>
          <a:custGeom>
            <a:avLst/>
            <a:gdLst/>
            <a:ahLst/>
            <a:cxnLst/>
            <a:rect l="l" t="t" r="r" b="b"/>
            <a:pathLst>
              <a:path w="3154045" h="1447800">
                <a:moveTo>
                  <a:pt x="82042" y="0"/>
                </a:moveTo>
                <a:lnTo>
                  <a:pt x="0" y="22351"/>
                </a:lnTo>
                <a:lnTo>
                  <a:pt x="12010" y="67146"/>
                </a:lnTo>
                <a:lnTo>
                  <a:pt x="25061" y="111562"/>
                </a:lnTo>
                <a:lnTo>
                  <a:pt x="39142" y="155584"/>
                </a:lnTo>
                <a:lnTo>
                  <a:pt x="54245" y="199193"/>
                </a:lnTo>
                <a:lnTo>
                  <a:pt x="70359" y="242372"/>
                </a:lnTo>
                <a:lnTo>
                  <a:pt x="87477" y="285104"/>
                </a:lnTo>
                <a:lnTo>
                  <a:pt x="105587" y="327371"/>
                </a:lnTo>
                <a:lnTo>
                  <a:pt x="124681" y="369156"/>
                </a:lnTo>
                <a:lnTo>
                  <a:pt x="144749" y="410441"/>
                </a:lnTo>
                <a:lnTo>
                  <a:pt x="165782" y="451208"/>
                </a:lnTo>
                <a:lnTo>
                  <a:pt x="187770" y="491441"/>
                </a:lnTo>
                <a:lnTo>
                  <a:pt x="210705" y="531122"/>
                </a:lnTo>
                <a:lnTo>
                  <a:pt x="234575" y="570233"/>
                </a:lnTo>
                <a:lnTo>
                  <a:pt x="259373" y="608757"/>
                </a:lnTo>
                <a:lnTo>
                  <a:pt x="285089" y="646676"/>
                </a:lnTo>
                <a:lnTo>
                  <a:pt x="311712" y="683973"/>
                </a:lnTo>
                <a:lnTo>
                  <a:pt x="339235" y="720631"/>
                </a:lnTo>
                <a:lnTo>
                  <a:pt x="367647" y="756631"/>
                </a:lnTo>
                <a:lnTo>
                  <a:pt x="396938" y="791958"/>
                </a:lnTo>
                <a:lnTo>
                  <a:pt x="427100" y="826592"/>
                </a:lnTo>
                <a:lnTo>
                  <a:pt x="535391" y="938385"/>
                </a:lnTo>
                <a:lnTo>
                  <a:pt x="650369" y="1039196"/>
                </a:lnTo>
                <a:lnTo>
                  <a:pt x="771353" y="1128992"/>
                </a:lnTo>
                <a:lnTo>
                  <a:pt x="897657" y="1207746"/>
                </a:lnTo>
                <a:lnTo>
                  <a:pt x="1028598" y="1275428"/>
                </a:lnTo>
                <a:lnTo>
                  <a:pt x="1163493" y="1332007"/>
                </a:lnTo>
                <a:lnTo>
                  <a:pt x="1301657" y="1377455"/>
                </a:lnTo>
                <a:lnTo>
                  <a:pt x="1442408" y="1411741"/>
                </a:lnTo>
                <a:lnTo>
                  <a:pt x="1585060" y="1434836"/>
                </a:lnTo>
                <a:lnTo>
                  <a:pt x="1728930" y="1446710"/>
                </a:lnTo>
                <a:lnTo>
                  <a:pt x="1873334" y="1447334"/>
                </a:lnTo>
                <a:lnTo>
                  <a:pt x="2017590" y="1436678"/>
                </a:lnTo>
                <a:lnTo>
                  <a:pt x="2161011" y="1414713"/>
                </a:lnTo>
                <a:lnTo>
                  <a:pt x="2302916" y="1381408"/>
                </a:lnTo>
                <a:lnTo>
                  <a:pt x="2358924" y="1363498"/>
                </a:lnTo>
                <a:lnTo>
                  <a:pt x="1841356" y="1363498"/>
                </a:lnTo>
                <a:lnTo>
                  <a:pt x="1699765" y="1360493"/>
                </a:lnTo>
                <a:lnTo>
                  <a:pt x="1560119" y="1346164"/>
                </a:lnTo>
                <a:lnTo>
                  <a:pt x="1422981" y="1320845"/>
                </a:lnTo>
                <a:lnTo>
                  <a:pt x="1288914" y="1284872"/>
                </a:lnTo>
                <a:lnTo>
                  <a:pt x="1158482" y="1238578"/>
                </a:lnTo>
                <a:lnTo>
                  <a:pt x="1032250" y="1182299"/>
                </a:lnTo>
                <a:lnTo>
                  <a:pt x="910780" y="1116371"/>
                </a:lnTo>
                <a:lnTo>
                  <a:pt x="794637" y="1041127"/>
                </a:lnTo>
                <a:lnTo>
                  <a:pt x="684383" y="956902"/>
                </a:lnTo>
                <a:lnTo>
                  <a:pt x="580584" y="864033"/>
                </a:lnTo>
                <a:lnTo>
                  <a:pt x="483801" y="762852"/>
                </a:lnTo>
                <a:lnTo>
                  <a:pt x="394600" y="653696"/>
                </a:lnTo>
                <a:lnTo>
                  <a:pt x="313544" y="536899"/>
                </a:lnTo>
                <a:lnTo>
                  <a:pt x="241197" y="412796"/>
                </a:lnTo>
                <a:lnTo>
                  <a:pt x="178121" y="281722"/>
                </a:lnTo>
                <a:lnTo>
                  <a:pt x="124881" y="144011"/>
                </a:lnTo>
                <a:lnTo>
                  <a:pt x="82042" y="0"/>
                </a:lnTo>
                <a:close/>
              </a:path>
              <a:path w="3154045" h="1447800">
                <a:moveTo>
                  <a:pt x="3154045" y="811237"/>
                </a:moveTo>
                <a:lnTo>
                  <a:pt x="2981960" y="843381"/>
                </a:lnTo>
                <a:lnTo>
                  <a:pt x="3022854" y="882688"/>
                </a:lnTo>
                <a:lnTo>
                  <a:pt x="2990412" y="912107"/>
                </a:lnTo>
                <a:lnTo>
                  <a:pt x="2957336" y="940687"/>
                </a:lnTo>
                <a:lnTo>
                  <a:pt x="2923641" y="968418"/>
                </a:lnTo>
                <a:lnTo>
                  <a:pt x="2889344" y="995292"/>
                </a:lnTo>
                <a:lnTo>
                  <a:pt x="2854461" y="1021299"/>
                </a:lnTo>
                <a:lnTo>
                  <a:pt x="2819010" y="1046430"/>
                </a:lnTo>
                <a:lnTo>
                  <a:pt x="2783005" y="1070676"/>
                </a:lnTo>
                <a:lnTo>
                  <a:pt x="2746465" y="1094029"/>
                </a:lnTo>
                <a:lnTo>
                  <a:pt x="2709405" y="1116478"/>
                </a:lnTo>
                <a:lnTo>
                  <a:pt x="2671841" y="1138015"/>
                </a:lnTo>
                <a:lnTo>
                  <a:pt x="2633791" y="1158630"/>
                </a:lnTo>
                <a:lnTo>
                  <a:pt x="2595271" y="1178316"/>
                </a:lnTo>
                <a:lnTo>
                  <a:pt x="2556297" y="1197062"/>
                </a:lnTo>
                <a:lnTo>
                  <a:pt x="2516885" y="1214859"/>
                </a:lnTo>
                <a:lnTo>
                  <a:pt x="2477053" y="1231699"/>
                </a:lnTo>
                <a:lnTo>
                  <a:pt x="2436817" y="1247572"/>
                </a:lnTo>
                <a:lnTo>
                  <a:pt x="2396192" y="1262470"/>
                </a:lnTo>
                <a:lnTo>
                  <a:pt x="2355196" y="1276382"/>
                </a:lnTo>
                <a:lnTo>
                  <a:pt x="2313846" y="1289301"/>
                </a:lnTo>
                <a:lnTo>
                  <a:pt x="2272157" y="1301216"/>
                </a:lnTo>
                <a:lnTo>
                  <a:pt x="2128115" y="1334194"/>
                </a:lnTo>
                <a:lnTo>
                  <a:pt x="1984327" y="1354843"/>
                </a:lnTo>
                <a:lnTo>
                  <a:pt x="1841356" y="1363498"/>
                </a:lnTo>
                <a:lnTo>
                  <a:pt x="2358924" y="1363498"/>
                </a:lnTo>
                <a:lnTo>
                  <a:pt x="2442620" y="1336734"/>
                </a:lnTo>
                <a:lnTo>
                  <a:pt x="2579440" y="1280662"/>
                </a:lnTo>
                <a:lnTo>
                  <a:pt x="2712690" y="1213161"/>
                </a:lnTo>
                <a:lnTo>
                  <a:pt x="2841689" y="1134202"/>
                </a:lnTo>
                <a:lnTo>
                  <a:pt x="2965752" y="1043757"/>
                </a:lnTo>
                <a:lnTo>
                  <a:pt x="3084195" y="941793"/>
                </a:lnTo>
                <a:lnTo>
                  <a:pt x="3131691" y="941793"/>
                </a:lnTo>
                <a:lnTo>
                  <a:pt x="3154045" y="811237"/>
                </a:lnTo>
                <a:close/>
              </a:path>
              <a:path w="3154045" h="1447800">
                <a:moveTo>
                  <a:pt x="3131691" y="941793"/>
                </a:moveTo>
                <a:lnTo>
                  <a:pt x="3084195" y="941793"/>
                </a:lnTo>
                <a:lnTo>
                  <a:pt x="3124961" y="981100"/>
                </a:lnTo>
                <a:lnTo>
                  <a:pt x="3131691" y="941793"/>
                </a:lnTo>
                <a:close/>
              </a:path>
            </a:pathLst>
          </a:custGeom>
          <a:solidFill>
            <a:srgbClr val="3D8752"/>
          </a:solidFill>
        </p:spPr>
        <p:txBody>
          <a:bodyPr wrap="square" lIns="0" tIns="0" rIns="0" bIns="0" rtlCol="0"/>
          <a:lstStyle/>
          <a:p>
            <a:endParaRPr/>
          </a:p>
        </p:txBody>
      </p:sp>
      <p:sp>
        <p:nvSpPr>
          <p:cNvPr id="8" name="object 8"/>
          <p:cNvSpPr/>
          <p:nvPr/>
        </p:nvSpPr>
        <p:spPr>
          <a:xfrm>
            <a:off x="1907667" y="3140964"/>
            <a:ext cx="2776220" cy="2624455"/>
          </a:xfrm>
          <a:custGeom>
            <a:avLst/>
            <a:gdLst/>
            <a:ahLst/>
            <a:cxnLst/>
            <a:rect l="l" t="t" r="r" b="b"/>
            <a:pathLst>
              <a:path w="2776220" h="2624454">
                <a:moveTo>
                  <a:pt x="2513584" y="0"/>
                </a:moveTo>
                <a:lnTo>
                  <a:pt x="262381" y="0"/>
                </a:lnTo>
                <a:lnTo>
                  <a:pt x="240862" y="869"/>
                </a:lnTo>
                <a:lnTo>
                  <a:pt x="199329" y="7625"/>
                </a:lnTo>
                <a:lnTo>
                  <a:pt x="160252" y="20619"/>
                </a:lnTo>
                <a:lnTo>
                  <a:pt x="124171" y="39311"/>
                </a:lnTo>
                <a:lnTo>
                  <a:pt x="91627" y="63160"/>
                </a:lnTo>
                <a:lnTo>
                  <a:pt x="63160" y="91627"/>
                </a:lnTo>
                <a:lnTo>
                  <a:pt x="39311" y="124171"/>
                </a:lnTo>
                <a:lnTo>
                  <a:pt x="20619" y="160252"/>
                </a:lnTo>
                <a:lnTo>
                  <a:pt x="7625" y="199329"/>
                </a:lnTo>
                <a:lnTo>
                  <a:pt x="869" y="240862"/>
                </a:lnTo>
                <a:lnTo>
                  <a:pt x="0" y="262382"/>
                </a:lnTo>
                <a:lnTo>
                  <a:pt x="0" y="2361565"/>
                </a:lnTo>
                <a:lnTo>
                  <a:pt x="3434" y="2404120"/>
                </a:lnTo>
                <a:lnTo>
                  <a:pt x="13376" y="2444490"/>
                </a:lnTo>
                <a:lnTo>
                  <a:pt x="29287" y="2482135"/>
                </a:lnTo>
                <a:lnTo>
                  <a:pt x="50625" y="2516513"/>
                </a:lnTo>
                <a:lnTo>
                  <a:pt x="76850" y="2547085"/>
                </a:lnTo>
                <a:lnTo>
                  <a:pt x="107423" y="2573309"/>
                </a:lnTo>
                <a:lnTo>
                  <a:pt x="141803" y="2594647"/>
                </a:lnTo>
                <a:lnTo>
                  <a:pt x="179449" y="2610557"/>
                </a:lnTo>
                <a:lnTo>
                  <a:pt x="219822" y="2620500"/>
                </a:lnTo>
                <a:lnTo>
                  <a:pt x="262381" y="2623934"/>
                </a:lnTo>
                <a:lnTo>
                  <a:pt x="2513584" y="2623934"/>
                </a:lnTo>
                <a:lnTo>
                  <a:pt x="2556143" y="2620500"/>
                </a:lnTo>
                <a:lnTo>
                  <a:pt x="2596516" y="2610557"/>
                </a:lnTo>
                <a:lnTo>
                  <a:pt x="2634162" y="2594647"/>
                </a:lnTo>
                <a:lnTo>
                  <a:pt x="2668542" y="2573309"/>
                </a:lnTo>
                <a:lnTo>
                  <a:pt x="2699115" y="2547085"/>
                </a:lnTo>
                <a:lnTo>
                  <a:pt x="2725340" y="2516513"/>
                </a:lnTo>
                <a:lnTo>
                  <a:pt x="2746678" y="2482135"/>
                </a:lnTo>
                <a:lnTo>
                  <a:pt x="2762589" y="2444490"/>
                </a:lnTo>
                <a:lnTo>
                  <a:pt x="2772531" y="2404120"/>
                </a:lnTo>
                <a:lnTo>
                  <a:pt x="2775966" y="2361565"/>
                </a:lnTo>
                <a:lnTo>
                  <a:pt x="2775966" y="262382"/>
                </a:lnTo>
                <a:lnTo>
                  <a:pt x="2772531" y="219822"/>
                </a:lnTo>
                <a:lnTo>
                  <a:pt x="2762589" y="179449"/>
                </a:lnTo>
                <a:lnTo>
                  <a:pt x="2746678" y="141803"/>
                </a:lnTo>
                <a:lnTo>
                  <a:pt x="2725340" y="107423"/>
                </a:lnTo>
                <a:lnTo>
                  <a:pt x="2699115" y="76850"/>
                </a:lnTo>
                <a:lnTo>
                  <a:pt x="2668542" y="50625"/>
                </a:lnTo>
                <a:lnTo>
                  <a:pt x="2634162" y="29287"/>
                </a:lnTo>
                <a:lnTo>
                  <a:pt x="2596516" y="13376"/>
                </a:lnTo>
                <a:lnTo>
                  <a:pt x="2556143" y="3434"/>
                </a:lnTo>
                <a:lnTo>
                  <a:pt x="2513584" y="0"/>
                </a:lnTo>
                <a:close/>
              </a:path>
            </a:pathLst>
          </a:custGeom>
          <a:solidFill>
            <a:srgbClr val="FFFFFF"/>
          </a:solidFill>
        </p:spPr>
        <p:txBody>
          <a:bodyPr wrap="square" lIns="0" tIns="0" rIns="0" bIns="0" rtlCol="0"/>
          <a:lstStyle/>
          <a:p>
            <a:endParaRPr/>
          </a:p>
        </p:txBody>
      </p:sp>
      <p:sp>
        <p:nvSpPr>
          <p:cNvPr id="9" name="object 9"/>
          <p:cNvSpPr/>
          <p:nvPr/>
        </p:nvSpPr>
        <p:spPr>
          <a:xfrm>
            <a:off x="1907667" y="3140964"/>
            <a:ext cx="2776220" cy="2624455"/>
          </a:xfrm>
          <a:custGeom>
            <a:avLst/>
            <a:gdLst/>
            <a:ahLst/>
            <a:cxnLst/>
            <a:rect l="l" t="t" r="r" b="b"/>
            <a:pathLst>
              <a:path w="2776220" h="2624454">
                <a:moveTo>
                  <a:pt x="0" y="262382"/>
                </a:moveTo>
                <a:lnTo>
                  <a:pt x="3434" y="219822"/>
                </a:lnTo>
                <a:lnTo>
                  <a:pt x="13376" y="179449"/>
                </a:lnTo>
                <a:lnTo>
                  <a:pt x="29287" y="141803"/>
                </a:lnTo>
                <a:lnTo>
                  <a:pt x="50625" y="107423"/>
                </a:lnTo>
                <a:lnTo>
                  <a:pt x="76850" y="76850"/>
                </a:lnTo>
                <a:lnTo>
                  <a:pt x="107423" y="50625"/>
                </a:lnTo>
                <a:lnTo>
                  <a:pt x="141803" y="29287"/>
                </a:lnTo>
                <a:lnTo>
                  <a:pt x="179449" y="13376"/>
                </a:lnTo>
                <a:lnTo>
                  <a:pt x="219822" y="3434"/>
                </a:lnTo>
                <a:lnTo>
                  <a:pt x="262381" y="0"/>
                </a:lnTo>
                <a:lnTo>
                  <a:pt x="2513584" y="0"/>
                </a:lnTo>
                <a:lnTo>
                  <a:pt x="2535103" y="869"/>
                </a:lnTo>
                <a:lnTo>
                  <a:pt x="2556143" y="3434"/>
                </a:lnTo>
                <a:lnTo>
                  <a:pt x="2596516" y="13376"/>
                </a:lnTo>
                <a:lnTo>
                  <a:pt x="2634162" y="29287"/>
                </a:lnTo>
                <a:lnTo>
                  <a:pt x="2668542" y="50625"/>
                </a:lnTo>
                <a:lnTo>
                  <a:pt x="2699115" y="76850"/>
                </a:lnTo>
                <a:lnTo>
                  <a:pt x="2725340" y="107423"/>
                </a:lnTo>
                <a:lnTo>
                  <a:pt x="2746678" y="141803"/>
                </a:lnTo>
                <a:lnTo>
                  <a:pt x="2762589" y="179449"/>
                </a:lnTo>
                <a:lnTo>
                  <a:pt x="2772531" y="219822"/>
                </a:lnTo>
                <a:lnTo>
                  <a:pt x="2775966" y="262382"/>
                </a:lnTo>
                <a:lnTo>
                  <a:pt x="2775966" y="2361565"/>
                </a:lnTo>
                <a:lnTo>
                  <a:pt x="2775096" y="2383082"/>
                </a:lnTo>
                <a:lnTo>
                  <a:pt x="2772531" y="2404120"/>
                </a:lnTo>
                <a:lnTo>
                  <a:pt x="2762589" y="2444490"/>
                </a:lnTo>
                <a:lnTo>
                  <a:pt x="2746678" y="2482135"/>
                </a:lnTo>
                <a:lnTo>
                  <a:pt x="2725340" y="2516513"/>
                </a:lnTo>
                <a:lnTo>
                  <a:pt x="2699115" y="2547085"/>
                </a:lnTo>
                <a:lnTo>
                  <a:pt x="2668542" y="2573309"/>
                </a:lnTo>
                <a:lnTo>
                  <a:pt x="2634162" y="2594647"/>
                </a:lnTo>
                <a:lnTo>
                  <a:pt x="2596516" y="2610557"/>
                </a:lnTo>
                <a:lnTo>
                  <a:pt x="2556143" y="2620500"/>
                </a:lnTo>
                <a:lnTo>
                  <a:pt x="2513584" y="2623934"/>
                </a:lnTo>
                <a:lnTo>
                  <a:pt x="262381" y="2623934"/>
                </a:lnTo>
                <a:lnTo>
                  <a:pt x="240862" y="2623064"/>
                </a:lnTo>
                <a:lnTo>
                  <a:pt x="219822" y="2620500"/>
                </a:lnTo>
                <a:lnTo>
                  <a:pt x="179449" y="2610557"/>
                </a:lnTo>
                <a:lnTo>
                  <a:pt x="141803" y="2594647"/>
                </a:lnTo>
                <a:lnTo>
                  <a:pt x="107423" y="2573309"/>
                </a:lnTo>
                <a:lnTo>
                  <a:pt x="76850" y="2547085"/>
                </a:lnTo>
                <a:lnTo>
                  <a:pt x="50625" y="2516513"/>
                </a:lnTo>
                <a:lnTo>
                  <a:pt x="29287" y="2482135"/>
                </a:lnTo>
                <a:lnTo>
                  <a:pt x="13376" y="2444490"/>
                </a:lnTo>
                <a:lnTo>
                  <a:pt x="3434" y="2404120"/>
                </a:lnTo>
                <a:lnTo>
                  <a:pt x="0" y="2361565"/>
                </a:lnTo>
                <a:lnTo>
                  <a:pt x="0" y="262382"/>
                </a:lnTo>
                <a:close/>
              </a:path>
            </a:pathLst>
          </a:custGeom>
          <a:ln w="19050">
            <a:solidFill>
              <a:srgbClr val="A40020"/>
            </a:solidFill>
          </a:ln>
        </p:spPr>
        <p:txBody>
          <a:bodyPr wrap="square" lIns="0" tIns="0" rIns="0" bIns="0" rtlCol="0"/>
          <a:lstStyle/>
          <a:p>
            <a:endParaRPr/>
          </a:p>
        </p:txBody>
      </p:sp>
      <p:sp>
        <p:nvSpPr>
          <p:cNvPr id="10" name="object 10"/>
          <p:cNvSpPr/>
          <p:nvPr/>
        </p:nvSpPr>
        <p:spPr>
          <a:xfrm>
            <a:off x="6012179" y="3030727"/>
            <a:ext cx="2437511" cy="2524760"/>
          </a:xfrm>
          <a:prstGeom prst="rect">
            <a:avLst/>
          </a:prstGeom>
          <a:blipFill>
            <a:blip r:embed="rId4" cstate="print"/>
            <a:stretch>
              <a:fillRect/>
            </a:stretch>
          </a:blipFill>
        </p:spPr>
        <p:txBody>
          <a:bodyPr wrap="square" lIns="0" tIns="0" rIns="0" bIns="0" rtlCol="0"/>
          <a:lstStyle/>
          <a:p>
            <a:endParaRPr/>
          </a:p>
        </p:txBody>
      </p:sp>
      <p:sp>
        <p:nvSpPr>
          <p:cNvPr id="11" name="object 11"/>
          <p:cNvSpPr/>
          <p:nvPr/>
        </p:nvSpPr>
        <p:spPr>
          <a:xfrm>
            <a:off x="6012179" y="3030727"/>
            <a:ext cx="2437765" cy="2524760"/>
          </a:xfrm>
          <a:custGeom>
            <a:avLst/>
            <a:gdLst/>
            <a:ahLst/>
            <a:cxnLst/>
            <a:rect l="l" t="t" r="r" b="b"/>
            <a:pathLst>
              <a:path w="2437765" h="2524760">
                <a:moveTo>
                  <a:pt x="0" y="243712"/>
                </a:moveTo>
                <a:lnTo>
                  <a:pt x="3189" y="204176"/>
                </a:lnTo>
                <a:lnTo>
                  <a:pt x="12422" y="166672"/>
                </a:lnTo>
                <a:lnTo>
                  <a:pt x="36508" y="115326"/>
                </a:lnTo>
                <a:lnTo>
                  <a:pt x="71374" y="71374"/>
                </a:lnTo>
                <a:lnTo>
                  <a:pt x="115326" y="36508"/>
                </a:lnTo>
                <a:lnTo>
                  <a:pt x="166672" y="12422"/>
                </a:lnTo>
                <a:lnTo>
                  <a:pt x="204176" y="3189"/>
                </a:lnTo>
                <a:lnTo>
                  <a:pt x="243712" y="0"/>
                </a:lnTo>
                <a:lnTo>
                  <a:pt x="2193798" y="0"/>
                </a:lnTo>
                <a:lnTo>
                  <a:pt x="2213789" y="807"/>
                </a:lnTo>
                <a:lnTo>
                  <a:pt x="2233334" y="3189"/>
                </a:lnTo>
                <a:lnTo>
                  <a:pt x="2270838" y="12422"/>
                </a:lnTo>
                <a:lnTo>
                  <a:pt x="2322184" y="36508"/>
                </a:lnTo>
                <a:lnTo>
                  <a:pt x="2366137" y="71374"/>
                </a:lnTo>
                <a:lnTo>
                  <a:pt x="2401002" y="115326"/>
                </a:lnTo>
                <a:lnTo>
                  <a:pt x="2425088" y="166672"/>
                </a:lnTo>
                <a:lnTo>
                  <a:pt x="2434321" y="204176"/>
                </a:lnTo>
                <a:lnTo>
                  <a:pt x="2437511" y="243712"/>
                </a:lnTo>
                <a:lnTo>
                  <a:pt x="2437511" y="2281047"/>
                </a:lnTo>
                <a:lnTo>
                  <a:pt x="2436703" y="2301038"/>
                </a:lnTo>
                <a:lnTo>
                  <a:pt x="2434321" y="2320583"/>
                </a:lnTo>
                <a:lnTo>
                  <a:pt x="2425088" y="2358087"/>
                </a:lnTo>
                <a:lnTo>
                  <a:pt x="2401002" y="2409433"/>
                </a:lnTo>
                <a:lnTo>
                  <a:pt x="2366137" y="2453386"/>
                </a:lnTo>
                <a:lnTo>
                  <a:pt x="2322184" y="2488251"/>
                </a:lnTo>
                <a:lnTo>
                  <a:pt x="2270838" y="2512337"/>
                </a:lnTo>
                <a:lnTo>
                  <a:pt x="2233334" y="2521570"/>
                </a:lnTo>
                <a:lnTo>
                  <a:pt x="2193798" y="2524760"/>
                </a:lnTo>
                <a:lnTo>
                  <a:pt x="243712" y="2524760"/>
                </a:lnTo>
                <a:lnTo>
                  <a:pt x="223721" y="2523952"/>
                </a:lnTo>
                <a:lnTo>
                  <a:pt x="204176" y="2521570"/>
                </a:lnTo>
                <a:lnTo>
                  <a:pt x="166672" y="2512337"/>
                </a:lnTo>
                <a:lnTo>
                  <a:pt x="115326" y="2488251"/>
                </a:lnTo>
                <a:lnTo>
                  <a:pt x="71374" y="2453386"/>
                </a:lnTo>
                <a:lnTo>
                  <a:pt x="36508" y="2409433"/>
                </a:lnTo>
                <a:lnTo>
                  <a:pt x="12422" y="2358087"/>
                </a:lnTo>
                <a:lnTo>
                  <a:pt x="3189" y="2320583"/>
                </a:lnTo>
                <a:lnTo>
                  <a:pt x="0" y="2281047"/>
                </a:lnTo>
                <a:lnTo>
                  <a:pt x="0" y="243712"/>
                </a:lnTo>
                <a:close/>
              </a:path>
            </a:pathLst>
          </a:custGeom>
          <a:ln w="19050">
            <a:solidFill>
              <a:srgbClr val="61A29F"/>
            </a:solidFill>
          </a:ln>
        </p:spPr>
        <p:txBody>
          <a:bodyPr wrap="square" lIns="0" tIns="0" rIns="0" bIns="0" rtlCol="0"/>
          <a:lstStyle/>
          <a:p>
            <a:endParaRPr/>
          </a:p>
        </p:txBody>
      </p:sp>
      <p:sp>
        <p:nvSpPr>
          <p:cNvPr id="12" name="object 12"/>
          <p:cNvSpPr/>
          <p:nvPr/>
        </p:nvSpPr>
        <p:spPr>
          <a:xfrm>
            <a:off x="5004053" y="1988820"/>
            <a:ext cx="2776220" cy="1372235"/>
          </a:xfrm>
          <a:custGeom>
            <a:avLst/>
            <a:gdLst/>
            <a:ahLst/>
            <a:cxnLst/>
            <a:rect l="l" t="t" r="r" b="b"/>
            <a:pathLst>
              <a:path w="2776220" h="1372235">
                <a:moveTo>
                  <a:pt x="2638679" y="0"/>
                </a:moveTo>
                <a:lnTo>
                  <a:pt x="133107" y="58"/>
                </a:lnTo>
                <a:lnTo>
                  <a:pt x="90917" y="8005"/>
                </a:lnTo>
                <a:lnTo>
                  <a:pt x="54362" y="27837"/>
                </a:lnTo>
                <a:lnTo>
                  <a:pt x="25593" y="57405"/>
                </a:lnTo>
                <a:lnTo>
                  <a:pt x="6756" y="94562"/>
                </a:lnTo>
                <a:lnTo>
                  <a:pt x="0" y="137159"/>
                </a:lnTo>
                <a:lnTo>
                  <a:pt x="58" y="1238873"/>
                </a:lnTo>
                <a:lnTo>
                  <a:pt x="8005" y="1281063"/>
                </a:lnTo>
                <a:lnTo>
                  <a:pt x="27837" y="1317618"/>
                </a:lnTo>
                <a:lnTo>
                  <a:pt x="57405" y="1346387"/>
                </a:lnTo>
                <a:lnTo>
                  <a:pt x="94562" y="1365224"/>
                </a:lnTo>
                <a:lnTo>
                  <a:pt x="137160" y="1371980"/>
                </a:lnTo>
                <a:lnTo>
                  <a:pt x="2642737" y="1371922"/>
                </a:lnTo>
                <a:lnTo>
                  <a:pt x="2684972" y="1363975"/>
                </a:lnTo>
                <a:lnTo>
                  <a:pt x="2721530" y="1344143"/>
                </a:lnTo>
                <a:lnTo>
                  <a:pt x="2750281" y="1314575"/>
                </a:lnTo>
                <a:lnTo>
                  <a:pt x="2769094" y="1277418"/>
                </a:lnTo>
                <a:lnTo>
                  <a:pt x="2775839" y="1234820"/>
                </a:lnTo>
                <a:lnTo>
                  <a:pt x="2775780" y="133107"/>
                </a:lnTo>
                <a:lnTo>
                  <a:pt x="2767847" y="90917"/>
                </a:lnTo>
                <a:lnTo>
                  <a:pt x="2748039" y="54362"/>
                </a:lnTo>
                <a:lnTo>
                  <a:pt x="2718488" y="25593"/>
                </a:lnTo>
                <a:lnTo>
                  <a:pt x="2681324" y="6756"/>
                </a:lnTo>
                <a:lnTo>
                  <a:pt x="2638679" y="0"/>
                </a:lnTo>
                <a:close/>
              </a:path>
            </a:pathLst>
          </a:custGeom>
          <a:solidFill>
            <a:srgbClr val="FFFFFF"/>
          </a:solidFill>
        </p:spPr>
        <p:txBody>
          <a:bodyPr wrap="square" lIns="0" tIns="0" rIns="0" bIns="0" rtlCol="0"/>
          <a:lstStyle/>
          <a:p>
            <a:endParaRPr/>
          </a:p>
        </p:txBody>
      </p:sp>
      <p:sp>
        <p:nvSpPr>
          <p:cNvPr id="13" name="object 13"/>
          <p:cNvSpPr/>
          <p:nvPr/>
        </p:nvSpPr>
        <p:spPr>
          <a:xfrm>
            <a:off x="5004053" y="1988820"/>
            <a:ext cx="2776220" cy="1372235"/>
          </a:xfrm>
          <a:custGeom>
            <a:avLst/>
            <a:gdLst/>
            <a:ahLst/>
            <a:cxnLst/>
            <a:rect l="l" t="t" r="r" b="b"/>
            <a:pathLst>
              <a:path w="2776220" h="1372235">
                <a:moveTo>
                  <a:pt x="0" y="137159"/>
                </a:moveTo>
                <a:lnTo>
                  <a:pt x="6756" y="94562"/>
                </a:lnTo>
                <a:lnTo>
                  <a:pt x="25593" y="57405"/>
                </a:lnTo>
                <a:lnTo>
                  <a:pt x="54362" y="27837"/>
                </a:lnTo>
                <a:lnTo>
                  <a:pt x="90917" y="8005"/>
                </a:lnTo>
                <a:lnTo>
                  <a:pt x="133107" y="58"/>
                </a:lnTo>
                <a:lnTo>
                  <a:pt x="137160" y="0"/>
                </a:lnTo>
                <a:lnTo>
                  <a:pt x="2638679" y="0"/>
                </a:lnTo>
                <a:lnTo>
                  <a:pt x="2653371" y="777"/>
                </a:lnTo>
                <a:lnTo>
                  <a:pt x="2667613" y="3055"/>
                </a:lnTo>
                <a:lnTo>
                  <a:pt x="2706841" y="18104"/>
                </a:lnTo>
                <a:lnTo>
                  <a:pt x="2739166" y="43802"/>
                </a:lnTo>
                <a:lnTo>
                  <a:pt x="2762458" y="77999"/>
                </a:lnTo>
                <a:lnTo>
                  <a:pt x="2774586" y="118550"/>
                </a:lnTo>
                <a:lnTo>
                  <a:pt x="2775839" y="137159"/>
                </a:lnTo>
                <a:lnTo>
                  <a:pt x="2775839" y="1234820"/>
                </a:lnTo>
                <a:lnTo>
                  <a:pt x="2775063" y="1249492"/>
                </a:lnTo>
                <a:lnTo>
                  <a:pt x="2772788" y="1263717"/>
                </a:lnTo>
                <a:lnTo>
                  <a:pt x="2757761" y="1302927"/>
                </a:lnTo>
                <a:lnTo>
                  <a:pt x="2732086" y="1335263"/>
                </a:lnTo>
                <a:lnTo>
                  <a:pt x="2697894" y="1358579"/>
                </a:lnTo>
                <a:lnTo>
                  <a:pt x="2657315" y="1370726"/>
                </a:lnTo>
                <a:lnTo>
                  <a:pt x="2638679" y="1371980"/>
                </a:lnTo>
                <a:lnTo>
                  <a:pt x="137160" y="1371980"/>
                </a:lnTo>
                <a:lnTo>
                  <a:pt x="122488" y="1371203"/>
                </a:lnTo>
                <a:lnTo>
                  <a:pt x="108263" y="1368925"/>
                </a:lnTo>
                <a:lnTo>
                  <a:pt x="69053" y="1353876"/>
                </a:lnTo>
                <a:lnTo>
                  <a:pt x="36717" y="1328178"/>
                </a:lnTo>
                <a:lnTo>
                  <a:pt x="13401" y="1293981"/>
                </a:lnTo>
                <a:lnTo>
                  <a:pt x="1254" y="1253430"/>
                </a:lnTo>
                <a:lnTo>
                  <a:pt x="0" y="1234820"/>
                </a:lnTo>
                <a:lnTo>
                  <a:pt x="0" y="137159"/>
                </a:lnTo>
                <a:close/>
              </a:path>
            </a:pathLst>
          </a:custGeom>
          <a:ln w="19050">
            <a:solidFill>
              <a:srgbClr val="C00000"/>
            </a:solidFill>
          </a:ln>
        </p:spPr>
        <p:txBody>
          <a:bodyPr wrap="square" lIns="0" tIns="0" rIns="0" bIns="0" rtlCol="0"/>
          <a:lstStyle/>
          <a:p>
            <a:endParaRPr/>
          </a:p>
        </p:txBody>
      </p:sp>
      <p:sp>
        <p:nvSpPr>
          <p:cNvPr id="14" name="object 14"/>
          <p:cNvSpPr txBox="1"/>
          <p:nvPr/>
        </p:nvSpPr>
        <p:spPr>
          <a:xfrm>
            <a:off x="2071497" y="2156362"/>
            <a:ext cx="5587365" cy="2840990"/>
          </a:xfrm>
          <a:prstGeom prst="rect">
            <a:avLst/>
          </a:prstGeom>
        </p:spPr>
        <p:txBody>
          <a:bodyPr vert="horz" wrap="square" lIns="0" tIns="0" rIns="0" bIns="0" rtlCol="0">
            <a:spAutoFit/>
          </a:bodyPr>
          <a:lstStyle/>
          <a:p>
            <a:pPr marL="3053715" algn="ctr">
              <a:lnSpc>
                <a:spcPct val="100000"/>
              </a:lnSpc>
            </a:pPr>
            <a:r>
              <a:rPr sz="2400" i="1" spc="-15" dirty="0">
                <a:latin typeface="Corbel"/>
                <a:cs typeface="Corbel"/>
              </a:rPr>
              <a:t>E</a:t>
            </a:r>
            <a:r>
              <a:rPr sz="2400" i="1" spc="-10" dirty="0">
                <a:latin typeface="Corbel"/>
                <a:cs typeface="Corbel"/>
              </a:rPr>
              <a:t>d</a:t>
            </a:r>
            <a:r>
              <a:rPr sz="2400" i="1" spc="-20" dirty="0">
                <a:latin typeface="Corbel"/>
                <a:cs typeface="Corbel"/>
              </a:rPr>
              <a:t>ucazion</a:t>
            </a:r>
            <a:r>
              <a:rPr sz="2400" i="1" spc="-15" dirty="0">
                <a:latin typeface="Corbel"/>
                <a:cs typeface="Corbel"/>
              </a:rPr>
              <a:t>e</a:t>
            </a:r>
            <a:r>
              <a:rPr sz="2400" i="1" spc="-20" dirty="0">
                <a:latin typeface="Corbel"/>
                <a:cs typeface="Corbel"/>
              </a:rPr>
              <a:t> </a:t>
            </a:r>
            <a:r>
              <a:rPr sz="2400" i="1" spc="-15" dirty="0">
                <a:latin typeface="Corbel"/>
                <a:cs typeface="Corbel"/>
              </a:rPr>
              <a:t>i</a:t>
            </a:r>
            <a:r>
              <a:rPr sz="2400" i="1" spc="-10" dirty="0">
                <a:latin typeface="Corbel"/>
                <a:cs typeface="Corbel"/>
              </a:rPr>
              <a:t>nclus</a:t>
            </a:r>
            <a:r>
              <a:rPr sz="2400" i="1" spc="-5" dirty="0">
                <a:latin typeface="Corbel"/>
                <a:cs typeface="Corbel"/>
              </a:rPr>
              <a:t>iva</a:t>
            </a:r>
            <a:endParaRPr sz="2400">
              <a:latin typeface="Corbel"/>
              <a:cs typeface="Corbel"/>
            </a:endParaRPr>
          </a:p>
          <a:p>
            <a:pPr marL="3345179" marR="282575" algn="ctr">
              <a:lnSpc>
                <a:spcPct val="127299"/>
              </a:lnSpc>
              <a:spcBef>
                <a:spcPts val="295"/>
              </a:spcBef>
            </a:pPr>
            <a:r>
              <a:rPr sz="1800" b="1" spc="-20" dirty="0">
                <a:solidFill>
                  <a:srgbClr val="FF0000"/>
                </a:solidFill>
                <a:latin typeface="Corbel"/>
                <a:cs typeface="Corbel"/>
              </a:rPr>
              <a:t>COIN</a:t>
            </a:r>
            <a:r>
              <a:rPr sz="1800" b="1" spc="-25" dirty="0">
                <a:solidFill>
                  <a:srgbClr val="FF0000"/>
                </a:solidFill>
                <a:latin typeface="Corbel"/>
                <a:cs typeface="Corbel"/>
              </a:rPr>
              <a:t>V</a:t>
            </a:r>
            <a:r>
              <a:rPr sz="1800" b="1" spc="-20" dirty="0">
                <a:solidFill>
                  <a:srgbClr val="FF0000"/>
                </a:solidFill>
                <a:latin typeface="Corbel"/>
                <a:cs typeface="Corbel"/>
              </a:rPr>
              <a:t>O</a:t>
            </a:r>
            <a:r>
              <a:rPr sz="1800" b="1" spc="-80" dirty="0">
                <a:solidFill>
                  <a:srgbClr val="FF0000"/>
                </a:solidFill>
                <a:latin typeface="Corbel"/>
                <a:cs typeface="Corbel"/>
              </a:rPr>
              <a:t>L</a:t>
            </a:r>
            <a:r>
              <a:rPr sz="1800" b="1" spc="-20" dirty="0">
                <a:solidFill>
                  <a:srgbClr val="FF0000"/>
                </a:solidFill>
                <a:latin typeface="Corbel"/>
                <a:cs typeface="Corbel"/>
              </a:rPr>
              <a:t>GIMEN</a:t>
            </a:r>
            <a:r>
              <a:rPr sz="1800" b="1" spc="-45" dirty="0">
                <a:solidFill>
                  <a:srgbClr val="FF0000"/>
                </a:solidFill>
                <a:latin typeface="Corbel"/>
                <a:cs typeface="Corbel"/>
              </a:rPr>
              <a:t>T</a:t>
            </a:r>
            <a:r>
              <a:rPr sz="1800" b="1" dirty="0">
                <a:solidFill>
                  <a:srgbClr val="FF0000"/>
                </a:solidFill>
                <a:latin typeface="Corbel"/>
                <a:cs typeface="Corbel"/>
              </a:rPr>
              <a:t>O </a:t>
            </a:r>
            <a:r>
              <a:rPr sz="1800" b="1" spc="-15" dirty="0">
                <a:solidFill>
                  <a:srgbClr val="FF0000"/>
                </a:solidFill>
                <a:latin typeface="Corbel"/>
                <a:cs typeface="Corbel"/>
              </a:rPr>
              <a:t>PR</a:t>
            </a:r>
            <a:r>
              <a:rPr sz="1800" b="1" spc="-25" dirty="0">
                <a:solidFill>
                  <a:srgbClr val="FF0000"/>
                </a:solidFill>
                <a:latin typeface="Corbel"/>
                <a:cs typeface="Corbel"/>
              </a:rPr>
              <a:t>O</a:t>
            </a:r>
            <a:r>
              <a:rPr sz="1800" b="1" spc="-5" dirty="0">
                <a:solidFill>
                  <a:srgbClr val="FF0000"/>
                </a:solidFill>
                <a:latin typeface="Corbel"/>
                <a:cs typeface="Corbel"/>
              </a:rPr>
              <a:t>CE</a:t>
            </a:r>
            <a:r>
              <a:rPr sz="1800" b="1" spc="5" dirty="0">
                <a:solidFill>
                  <a:srgbClr val="FF0000"/>
                </a:solidFill>
                <a:latin typeface="Corbel"/>
                <a:cs typeface="Corbel"/>
              </a:rPr>
              <a:t>S</a:t>
            </a:r>
            <a:r>
              <a:rPr sz="1800" b="1" spc="-5" dirty="0">
                <a:solidFill>
                  <a:srgbClr val="FF0000"/>
                </a:solidFill>
                <a:latin typeface="Corbel"/>
                <a:cs typeface="Corbel"/>
              </a:rPr>
              <a:t>SO</a:t>
            </a:r>
            <a:endParaRPr sz="1800">
              <a:latin typeface="Corbel"/>
              <a:cs typeface="Corbel"/>
            </a:endParaRPr>
          </a:p>
          <a:p>
            <a:pPr>
              <a:lnSpc>
                <a:spcPct val="100000"/>
              </a:lnSpc>
            </a:pPr>
            <a:endParaRPr sz="1800">
              <a:latin typeface="Times New Roman"/>
              <a:cs typeface="Times New Roman"/>
            </a:endParaRPr>
          </a:p>
          <a:p>
            <a:pPr>
              <a:lnSpc>
                <a:spcPct val="100000"/>
              </a:lnSpc>
            </a:pPr>
            <a:endParaRPr sz="1800">
              <a:latin typeface="Times New Roman"/>
              <a:cs typeface="Times New Roman"/>
            </a:endParaRPr>
          </a:p>
          <a:p>
            <a:pPr marR="3131820" algn="ctr">
              <a:lnSpc>
                <a:spcPct val="100000"/>
              </a:lnSpc>
              <a:spcBef>
                <a:spcPts val="1185"/>
              </a:spcBef>
            </a:pPr>
            <a:r>
              <a:rPr sz="2400" i="1" spc="-15" dirty="0">
                <a:latin typeface="Corbel"/>
                <a:cs typeface="Corbel"/>
              </a:rPr>
              <a:t>E</a:t>
            </a:r>
            <a:r>
              <a:rPr sz="2400" i="1" spc="-10" dirty="0">
                <a:latin typeface="Corbel"/>
                <a:cs typeface="Corbel"/>
              </a:rPr>
              <a:t>d</a:t>
            </a:r>
            <a:r>
              <a:rPr sz="2400" i="1" spc="-20" dirty="0">
                <a:latin typeface="Corbel"/>
                <a:cs typeface="Corbel"/>
              </a:rPr>
              <a:t>ucazion</a:t>
            </a:r>
            <a:r>
              <a:rPr sz="2400" i="1" spc="-15" dirty="0">
                <a:latin typeface="Corbel"/>
                <a:cs typeface="Corbel"/>
              </a:rPr>
              <a:t>e</a:t>
            </a:r>
            <a:r>
              <a:rPr sz="2400" i="1" spc="-5" dirty="0">
                <a:latin typeface="Corbel"/>
                <a:cs typeface="Corbel"/>
              </a:rPr>
              <a:t> </a:t>
            </a:r>
            <a:r>
              <a:rPr sz="2400" i="1" spc="-20" dirty="0">
                <a:latin typeface="Corbel"/>
                <a:cs typeface="Corbel"/>
              </a:rPr>
              <a:t>spec</a:t>
            </a:r>
            <a:r>
              <a:rPr sz="2400" i="1" spc="-5" dirty="0">
                <a:latin typeface="Corbel"/>
                <a:cs typeface="Corbel"/>
              </a:rPr>
              <a:t>iale</a:t>
            </a:r>
            <a:endParaRPr sz="2400">
              <a:latin typeface="Corbel"/>
              <a:cs typeface="Corbel"/>
            </a:endParaRPr>
          </a:p>
          <a:p>
            <a:pPr marL="390525" marR="3521710" algn="ctr">
              <a:lnSpc>
                <a:spcPct val="127299"/>
              </a:lnSpc>
              <a:spcBef>
                <a:spcPts val="295"/>
              </a:spcBef>
            </a:pPr>
            <a:r>
              <a:rPr sz="1800" b="1" dirty="0">
                <a:solidFill>
                  <a:srgbClr val="7DC492"/>
                </a:solidFill>
                <a:latin typeface="Corbel"/>
                <a:cs typeface="Corbel"/>
              </a:rPr>
              <a:t>A</a:t>
            </a:r>
            <a:r>
              <a:rPr sz="1800" b="1" spc="-5" dirty="0">
                <a:solidFill>
                  <a:srgbClr val="7DC492"/>
                </a:solidFill>
                <a:latin typeface="Corbel"/>
                <a:cs typeface="Corbel"/>
              </a:rPr>
              <a:t>S</a:t>
            </a:r>
            <a:r>
              <a:rPr sz="1800" b="1" spc="5" dirty="0">
                <a:solidFill>
                  <a:srgbClr val="7DC492"/>
                </a:solidFill>
                <a:latin typeface="Corbel"/>
                <a:cs typeface="Corbel"/>
              </a:rPr>
              <a:t>S</a:t>
            </a:r>
            <a:r>
              <a:rPr sz="1800" b="1" spc="-10" dirty="0">
                <a:solidFill>
                  <a:srgbClr val="7DC492"/>
                </a:solidFill>
                <a:latin typeface="Corbel"/>
                <a:cs typeface="Corbel"/>
              </a:rPr>
              <a:t>IM</a:t>
            </a:r>
            <a:r>
              <a:rPr sz="1800" b="1" spc="-15" dirty="0">
                <a:solidFill>
                  <a:srgbClr val="7DC492"/>
                </a:solidFill>
                <a:latin typeface="Corbel"/>
                <a:cs typeface="Corbel"/>
              </a:rPr>
              <a:t>I</a:t>
            </a:r>
            <a:r>
              <a:rPr sz="1800" b="1" spc="-10" dirty="0">
                <a:solidFill>
                  <a:srgbClr val="7DC492"/>
                </a:solidFill>
                <a:latin typeface="Corbel"/>
                <a:cs typeface="Corbel"/>
              </a:rPr>
              <a:t>LA</a:t>
            </a:r>
            <a:r>
              <a:rPr sz="1800" b="1" spc="-20" dirty="0">
                <a:solidFill>
                  <a:srgbClr val="7DC492"/>
                </a:solidFill>
                <a:latin typeface="Corbel"/>
                <a:cs typeface="Corbel"/>
              </a:rPr>
              <a:t>Z</a:t>
            </a:r>
            <a:r>
              <a:rPr sz="1800" b="1" spc="-15" dirty="0">
                <a:solidFill>
                  <a:srgbClr val="7DC492"/>
                </a:solidFill>
                <a:latin typeface="Corbel"/>
                <a:cs typeface="Corbel"/>
              </a:rPr>
              <a:t>I</a:t>
            </a:r>
            <a:r>
              <a:rPr sz="1800" b="1" spc="-20" dirty="0">
                <a:solidFill>
                  <a:srgbClr val="7DC492"/>
                </a:solidFill>
                <a:latin typeface="Corbel"/>
                <a:cs typeface="Corbel"/>
              </a:rPr>
              <a:t>ONE</a:t>
            </a:r>
            <a:r>
              <a:rPr sz="1800" b="1" spc="-10" dirty="0">
                <a:solidFill>
                  <a:srgbClr val="7DC492"/>
                </a:solidFill>
                <a:latin typeface="Corbel"/>
                <a:cs typeface="Corbel"/>
              </a:rPr>
              <a:t> </a:t>
            </a:r>
            <a:r>
              <a:rPr sz="1800" b="1" spc="-15" dirty="0">
                <a:solidFill>
                  <a:srgbClr val="7DC492"/>
                </a:solidFill>
                <a:latin typeface="Corbel"/>
                <a:cs typeface="Corbel"/>
              </a:rPr>
              <a:t>PR</a:t>
            </a:r>
            <a:r>
              <a:rPr sz="1800" b="1" spc="-25" dirty="0">
                <a:solidFill>
                  <a:srgbClr val="7DC492"/>
                </a:solidFill>
                <a:latin typeface="Corbel"/>
                <a:cs typeface="Corbel"/>
              </a:rPr>
              <a:t>O</a:t>
            </a:r>
            <a:r>
              <a:rPr sz="1800" b="1" dirty="0">
                <a:solidFill>
                  <a:srgbClr val="7DC492"/>
                </a:solidFill>
                <a:latin typeface="Corbel"/>
                <a:cs typeface="Corbel"/>
              </a:rPr>
              <a:t>D</a:t>
            </a:r>
            <a:r>
              <a:rPr sz="1800" b="1" spc="-55" dirty="0">
                <a:solidFill>
                  <a:srgbClr val="7DC492"/>
                </a:solidFill>
                <a:latin typeface="Corbel"/>
                <a:cs typeface="Corbel"/>
              </a:rPr>
              <a:t>O</a:t>
            </a:r>
            <a:r>
              <a:rPr sz="1800" b="1" dirty="0">
                <a:solidFill>
                  <a:srgbClr val="7DC492"/>
                </a:solidFill>
                <a:latin typeface="Corbel"/>
                <a:cs typeface="Corbel"/>
              </a:rPr>
              <a:t>T</a:t>
            </a:r>
            <a:r>
              <a:rPr sz="1800" b="1" spc="-45" dirty="0">
                <a:solidFill>
                  <a:srgbClr val="7DC492"/>
                </a:solidFill>
                <a:latin typeface="Corbel"/>
                <a:cs typeface="Corbel"/>
              </a:rPr>
              <a:t>T</a:t>
            </a:r>
            <a:r>
              <a:rPr sz="1800" b="1" dirty="0">
                <a:solidFill>
                  <a:srgbClr val="7DC492"/>
                </a:solidFill>
                <a:latin typeface="Corbel"/>
                <a:cs typeface="Corbel"/>
              </a:rPr>
              <a:t>O</a:t>
            </a:r>
            <a:endParaRPr sz="1800">
              <a:latin typeface="Corbel"/>
              <a:cs typeface="Corbel"/>
            </a:endParaRPr>
          </a:p>
        </p:txBody>
      </p:sp>
      <p:sp>
        <p:nvSpPr>
          <p:cNvPr id="15" name="object 15"/>
          <p:cNvSpPr txBox="1"/>
          <p:nvPr/>
        </p:nvSpPr>
        <p:spPr>
          <a:xfrm>
            <a:off x="8032750" y="6339856"/>
            <a:ext cx="165735" cy="152400"/>
          </a:xfrm>
          <a:prstGeom prst="rect">
            <a:avLst/>
          </a:prstGeom>
        </p:spPr>
        <p:txBody>
          <a:bodyPr vert="horz" wrap="square" lIns="0" tIns="0" rIns="0" bIns="0" rtlCol="0">
            <a:spAutoFit/>
          </a:bodyPr>
          <a:lstStyle/>
          <a:p>
            <a:pPr marL="12700">
              <a:lnSpc>
                <a:spcPct val="100000"/>
              </a:lnSpc>
            </a:pPr>
            <a:r>
              <a:rPr sz="1000" spc="-15" dirty="0">
                <a:solidFill>
                  <a:srgbClr val="1CACE3"/>
                </a:solidFill>
                <a:latin typeface="Arial"/>
                <a:cs typeface="Arial"/>
              </a:rPr>
              <a:t>16</a:t>
            </a:r>
            <a:endParaRPr sz="1000">
              <a:latin typeface="Arial"/>
              <a:cs typeface="Arial"/>
            </a:endParaRPr>
          </a:p>
        </p:txBody>
      </p:sp>
      <p:sp>
        <p:nvSpPr>
          <p:cNvPr id="16" name="object 16"/>
          <p:cNvSpPr/>
          <p:nvPr/>
        </p:nvSpPr>
        <p:spPr>
          <a:xfrm>
            <a:off x="1475613" y="4293108"/>
            <a:ext cx="792480" cy="432434"/>
          </a:xfrm>
          <a:custGeom>
            <a:avLst/>
            <a:gdLst/>
            <a:ahLst/>
            <a:cxnLst/>
            <a:rect l="l" t="t" r="r" b="b"/>
            <a:pathLst>
              <a:path w="792480" h="432435">
                <a:moveTo>
                  <a:pt x="576072" y="0"/>
                </a:moveTo>
                <a:lnTo>
                  <a:pt x="576072" y="107950"/>
                </a:lnTo>
                <a:lnTo>
                  <a:pt x="0" y="107950"/>
                </a:lnTo>
                <a:lnTo>
                  <a:pt x="0" y="323977"/>
                </a:lnTo>
                <a:lnTo>
                  <a:pt x="576072" y="323977"/>
                </a:lnTo>
                <a:lnTo>
                  <a:pt x="576072" y="432054"/>
                </a:lnTo>
                <a:lnTo>
                  <a:pt x="792099" y="216027"/>
                </a:lnTo>
                <a:lnTo>
                  <a:pt x="576072" y="0"/>
                </a:lnTo>
                <a:close/>
              </a:path>
            </a:pathLst>
          </a:custGeom>
          <a:solidFill>
            <a:srgbClr val="42B996"/>
          </a:solidFill>
        </p:spPr>
        <p:txBody>
          <a:bodyPr wrap="square" lIns="0" tIns="0" rIns="0" bIns="0" rtlCol="0"/>
          <a:lstStyle/>
          <a:p>
            <a:endParaRPr/>
          </a:p>
        </p:txBody>
      </p:sp>
      <p:sp>
        <p:nvSpPr>
          <p:cNvPr id="17" name="object 17"/>
          <p:cNvSpPr/>
          <p:nvPr/>
        </p:nvSpPr>
        <p:spPr>
          <a:xfrm>
            <a:off x="1475613" y="4293108"/>
            <a:ext cx="792480" cy="432434"/>
          </a:xfrm>
          <a:custGeom>
            <a:avLst/>
            <a:gdLst/>
            <a:ahLst/>
            <a:cxnLst/>
            <a:rect l="l" t="t" r="r" b="b"/>
            <a:pathLst>
              <a:path w="792480" h="432435">
                <a:moveTo>
                  <a:pt x="0" y="107950"/>
                </a:moveTo>
                <a:lnTo>
                  <a:pt x="576072" y="107950"/>
                </a:lnTo>
                <a:lnTo>
                  <a:pt x="576072" y="0"/>
                </a:lnTo>
                <a:lnTo>
                  <a:pt x="792099" y="216027"/>
                </a:lnTo>
                <a:lnTo>
                  <a:pt x="576072" y="432054"/>
                </a:lnTo>
                <a:lnTo>
                  <a:pt x="576072" y="323977"/>
                </a:lnTo>
                <a:lnTo>
                  <a:pt x="0" y="323977"/>
                </a:lnTo>
                <a:lnTo>
                  <a:pt x="0" y="107950"/>
                </a:lnTo>
                <a:close/>
              </a:path>
            </a:pathLst>
          </a:custGeom>
          <a:ln w="19050">
            <a:solidFill>
              <a:srgbClr val="2D876D"/>
            </a:solidFill>
          </a:ln>
        </p:spPr>
        <p:txBody>
          <a:bodyPr wrap="square" lIns="0" tIns="0" rIns="0" bIns="0" rtlCol="0"/>
          <a:lstStyle/>
          <a:p>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601</TotalTime>
  <Words>7206</Words>
  <Application>Microsoft Office PowerPoint</Application>
  <PresentationFormat>Presentazione su schermo (4:3)</PresentationFormat>
  <Paragraphs>943</Paragraphs>
  <Slides>88</Slides>
  <Notes>35</Notes>
  <HiddenSlides>0</HiddenSlides>
  <MMClips>0</MMClips>
  <ScaleCrop>false</ScaleCrop>
  <HeadingPairs>
    <vt:vector size="4" baseType="variant">
      <vt:variant>
        <vt:lpstr>Tema</vt:lpstr>
      </vt:variant>
      <vt:variant>
        <vt:i4>1</vt:i4>
      </vt:variant>
      <vt:variant>
        <vt:lpstr>Titoli diapositive</vt:lpstr>
      </vt:variant>
      <vt:variant>
        <vt:i4>88</vt:i4>
      </vt:variant>
    </vt:vector>
  </HeadingPairs>
  <TitlesOfParts>
    <vt:vector size="89" baseType="lpstr">
      <vt:lpstr>Tema di Office</vt:lpstr>
      <vt:lpstr>La didattica inclusiva</vt:lpstr>
      <vt:lpstr>Area dello svantaggio scolastico</vt:lpstr>
      <vt:lpstr>COSA SONO I “BES” … secondo la Direttiva 27.12.2012</vt:lpstr>
      <vt:lpstr>Diapositiva 4</vt:lpstr>
      <vt:lpstr>Procedura di individuazione delle situazioni di BES</vt:lpstr>
      <vt:lpstr> Strumenti e documenti di programmazione Nota MIUR n. 1551 del 27/06/13 LIVELLO COLLEGIO  </vt:lpstr>
      <vt:lpstr> Gruppo di Lavoro per l’Inclusione C.M. n. 8 del 06/03/13</vt:lpstr>
      <vt:lpstr> LIVELLO  CONSIGLIO DI CLASSE</vt:lpstr>
      <vt:lpstr>Dall’integrazione…</vt:lpstr>
      <vt:lpstr>LE COMPONENTI DELLA DIDATTICA INCLUSIVA</vt:lpstr>
      <vt:lpstr>Riferimento:  Modello di valutazione ICF</vt:lpstr>
      <vt:lpstr>È UNA CLASSIFICAZIONE classifica  la salute e gli stati di salute  ad essa correlati. </vt:lpstr>
      <vt:lpstr>DEFINIZIONE DELLO STATO DI SALUTE </vt:lpstr>
      <vt:lpstr>CONCETTO DI SALUTE DELL’OMS </vt:lpstr>
      <vt:lpstr>Diapositiva 15</vt:lpstr>
      <vt:lpstr>Diapositiva 16</vt:lpstr>
      <vt:lpstr>Diapositiva 17</vt:lpstr>
      <vt:lpstr>Diapositiva 18</vt:lpstr>
      <vt:lpstr>Diapositiva 19</vt:lpstr>
      <vt:lpstr>La DIDATTICA PERSONALIZZATA</vt:lpstr>
      <vt:lpstr>Diapositiva 21</vt:lpstr>
      <vt:lpstr>Diapositiva 22</vt:lpstr>
      <vt:lpstr>Capo II - Prestazioni e indicatori di qualità dell'inclusione scolastica</vt:lpstr>
      <vt:lpstr>Diapositiva 24</vt:lpstr>
      <vt:lpstr>Capo VI Ulteriori disposizioni</vt:lpstr>
      <vt:lpstr>D. lgs. 66/2017</vt:lpstr>
      <vt:lpstr>GLI</vt:lpstr>
      <vt:lpstr>PAI</vt:lpstr>
      <vt:lpstr>Guida al PDP</vt:lpstr>
      <vt:lpstr>Guida al PDP</vt:lpstr>
      <vt:lpstr>Guida al PDP</vt:lpstr>
      <vt:lpstr>COSTRUZIONE DI UN PDP INTESO COME SISTEMA DI COERENZE INTERNE TRA OSSERVAZIONE – PROGETTAZIONE - VALUTAZIONE </vt:lpstr>
      <vt:lpstr> COSTRUZIONE DI UN PDP INTESO COME SISTEMA DI COERENZE INTERNE TRA OSSERVAZIONE – PROGETTAZIONE - VALUTAZIONE </vt:lpstr>
      <vt:lpstr>COSTRUZIONE DI UN PDP INTESO COME SISTEMA DI COERENZE INTERNE TRA OSSERVAZIONE – PROGETTAZIONE - VALUTAZIONE</vt:lpstr>
      <vt:lpstr>Diapositiva 35</vt:lpstr>
      <vt:lpstr>Diapositiva 36</vt:lpstr>
      <vt:lpstr>Stili cognitivi e stili d’apprendimento</vt:lpstr>
      <vt:lpstr>Stile cognitivo</vt:lpstr>
      <vt:lpstr>Stile cognitivo</vt:lpstr>
      <vt:lpstr>Stili cognitivi</vt:lpstr>
      <vt:lpstr>Stile di apprendimento </vt:lpstr>
      <vt:lpstr>Stile di apprendimento</vt:lpstr>
      <vt:lpstr>Stile Visivo</vt:lpstr>
      <vt:lpstr>Stile Uditivo</vt:lpstr>
      <vt:lpstr>Stile Cinestesico</vt:lpstr>
      <vt:lpstr>    STRATEGIE DI APPRENDIMENTO PER LO STILE VISIVO VERBALE  </vt:lpstr>
      <vt:lpstr>Strategie di apprendimento per lo STILE VISIVO NON VERBALE</vt:lpstr>
      <vt:lpstr> </vt:lpstr>
      <vt:lpstr>  </vt:lpstr>
      <vt:lpstr>Quali sono gli stili cognitivi e d’apprendimento preferenziali per un dsa?</vt:lpstr>
      <vt:lpstr>In che modo l’insegnante potrebbe favorire tale stile di apprendimento in un bambino con dsa?  </vt:lpstr>
      <vt:lpstr>In che modo l’insegnante potrebbe favorire tale stile di apprendimento in un bambino con dsa?</vt:lpstr>
      <vt:lpstr>Diapositiva 53</vt:lpstr>
      <vt:lpstr>PREFERENZE DSA</vt:lpstr>
      <vt:lpstr>Diapositiva 55</vt:lpstr>
      <vt:lpstr>STILE DI INSEGNAMENTO /   STILE DI APPRENDIMENTO</vt:lpstr>
      <vt:lpstr>ESEMPI SUI DSA</vt:lpstr>
      <vt:lpstr>Diapositiva 58</vt:lpstr>
      <vt:lpstr>VERBALE</vt:lpstr>
      <vt:lpstr>VISUALE</vt:lpstr>
      <vt:lpstr>GLOBALE</vt:lpstr>
      <vt:lpstr>ANALITICO</vt:lpstr>
      <vt:lpstr>SISTEMATICO</vt:lpstr>
      <vt:lpstr>INTUITIVO</vt:lpstr>
      <vt:lpstr>Diapositiva 65</vt:lpstr>
      <vt:lpstr>DSA - STRATEGIE DIDATTICHE GENERALI DISLESSIA </vt:lpstr>
      <vt:lpstr>DISGRAFIA </vt:lpstr>
      <vt:lpstr>DISORTOGRAFIA </vt:lpstr>
      <vt:lpstr>DISCALCULIA </vt:lpstr>
      <vt:lpstr>STRATEGIE DIDATTICHE SPECIFICHE Scuola infanzia </vt:lpstr>
      <vt:lpstr>Scuola Primaria </vt:lpstr>
      <vt:lpstr>Accorgimenti per la preparazione delle schede didattiche </vt:lpstr>
      <vt:lpstr>INDICAZIONI PER VERIFICHE SCRITTE </vt:lpstr>
      <vt:lpstr>INDICAZIONI PER LE VERIFICHE ORALI</vt:lpstr>
      <vt:lpstr>Diapositiva 75</vt:lpstr>
      <vt:lpstr>Diapositiva 76</vt:lpstr>
      <vt:lpstr>Diapositiva 77</vt:lpstr>
      <vt:lpstr>Diapositiva 78</vt:lpstr>
      <vt:lpstr>  Alunni DSA  - Stile cognitivo globale, visuale e divergente. Stile d’apprendimento: visivo spaziale Strategie e metodologie didattiche  - DISLESSIA   </vt:lpstr>
      <vt:lpstr>Alunni DSA  - Stile cognitivo globale, visuale e divergente. Stile d’apprendimento: visivo spaziale Strategie e metodologie didattiche  - DISLESSIA  </vt:lpstr>
      <vt:lpstr> DSA con stile d’apprendimento cinestesico Strategie e metodologie didattiche  - DISLESSIA </vt:lpstr>
      <vt:lpstr> </vt:lpstr>
      <vt:lpstr>DSA con stile d’apprendimento auditivo Strategie e metodologie didattiche  </vt:lpstr>
      <vt:lpstr>Diapositiva 84</vt:lpstr>
      <vt:lpstr>Alunni DSA  Stile cognitivo globale, visuale e divergente. Stile d’apprendimento: visivo spaziale </vt:lpstr>
      <vt:lpstr>Stile d’apprendimento: visivo spaziale Strategie per il problem solving </vt:lpstr>
      <vt:lpstr>DSA con stile d’apprendimento cinestesico </vt:lpstr>
      <vt:lpstr>DISCALCULIA DSA con stile d’apprendimento cinestesico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COSA SONO I “BES”… ? </dc:title>
  <dc:creator>Giancarlo</dc:creator>
  <cp:lastModifiedBy>Giancarlo</cp:lastModifiedBy>
  <cp:revision>60</cp:revision>
  <dcterms:created xsi:type="dcterms:W3CDTF">2015-10-24T17:12:37Z</dcterms:created>
  <dcterms:modified xsi:type="dcterms:W3CDTF">2019-10-03T15:07:01Z</dcterms:modified>
</cp:coreProperties>
</file>