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0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2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099520"/>
        <c:axId val="113101056"/>
        <c:axId val="0"/>
      </c:bar3DChart>
      <c:catAx>
        <c:axId val="113099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13101056"/>
        <c:crosses val="autoZero"/>
        <c:auto val="1"/>
        <c:lblAlgn val="ctr"/>
        <c:lblOffset val="100"/>
        <c:noMultiLvlLbl val="0"/>
      </c:catAx>
      <c:valAx>
        <c:axId val="1131010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3099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14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480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68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678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8611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840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66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93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486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3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21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5B5D2-CA2A-6548-955E-9897154AE4E2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751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5"/>
          <p:cNvSpPr/>
          <p:nvPr/>
        </p:nvSpPr>
        <p:spPr>
          <a:xfrm>
            <a:off x="-238532" y="6376663"/>
            <a:ext cx="8472198" cy="481338"/>
          </a:xfrm>
          <a:prstGeom prst="parallelogram">
            <a:avLst/>
          </a:prstGeom>
          <a:solidFill>
            <a:srgbClr val="0F406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F406B"/>
              </a:solidFill>
            </a:endParaRPr>
          </a:p>
        </p:txBody>
      </p:sp>
      <p:pic>
        <p:nvPicPr>
          <p:cNvPr id="7" name="Immagine 6" descr="cherubino_pant54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376662"/>
            <a:ext cx="459462" cy="469067"/>
          </a:xfrm>
          <a:prstGeom prst="rect">
            <a:avLst/>
          </a:prstGeom>
        </p:spPr>
      </p:pic>
      <p:pic>
        <p:nvPicPr>
          <p:cNvPr id="8" name="Immagine 7" descr="logo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607" y="6502430"/>
            <a:ext cx="2395665" cy="220877"/>
          </a:xfrm>
          <a:prstGeom prst="rect">
            <a:avLst/>
          </a:prstGeom>
        </p:spPr>
      </p:pic>
      <p:sp>
        <p:nvSpPr>
          <p:cNvPr id="9" name="CasellaDiTesto 1"/>
          <p:cNvSpPr txBox="1">
            <a:spLocks noChangeArrowheads="1"/>
          </p:cNvSpPr>
          <p:nvPr/>
        </p:nvSpPr>
        <p:spPr bwMode="auto">
          <a:xfrm>
            <a:off x="1542222" y="871305"/>
            <a:ext cx="630966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1pPr>
            <a:lvl2pPr marL="742950" indent="-28575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2pPr>
            <a:lvl3pPr marL="1143000" indent="-22860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3pPr>
            <a:lvl4pPr marL="1600200" indent="-22860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4pPr>
            <a:lvl5pPr marL="2057400" indent="-22860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9pPr>
          </a:lstStyle>
          <a:p>
            <a:pPr eaLnBrk="1" hangingPunct="1"/>
            <a:r>
              <a:rPr lang="it-IT" dirty="0" smtClean="0"/>
              <a:t>Testo da inserire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67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5"/>
          <p:cNvSpPr/>
          <p:nvPr/>
        </p:nvSpPr>
        <p:spPr>
          <a:xfrm>
            <a:off x="-238532" y="6376663"/>
            <a:ext cx="8472198" cy="481338"/>
          </a:xfrm>
          <a:prstGeom prst="parallelogram">
            <a:avLst/>
          </a:prstGeom>
          <a:solidFill>
            <a:srgbClr val="0F406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F406B"/>
              </a:solidFill>
            </a:endParaRPr>
          </a:p>
        </p:txBody>
      </p:sp>
      <p:pic>
        <p:nvPicPr>
          <p:cNvPr id="7" name="Immagine 6" descr="cherubino_pant54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376662"/>
            <a:ext cx="459462" cy="469067"/>
          </a:xfrm>
          <a:prstGeom prst="rect">
            <a:avLst/>
          </a:prstGeom>
        </p:spPr>
      </p:pic>
      <p:pic>
        <p:nvPicPr>
          <p:cNvPr id="8" name="Immagine 7" descr="logo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607" y="6502430"/>
            <a:ext cx="2395665" cy="220877"/>
          </a:xfrm>
          <a:prstGeom prst="rect">
            <a:avLst/>
          </a:prstGeom>
        </p:spPr>
      </p:pic>
      <p:sp>
        <p:nvSpPr>
          <p:cNvPr id="10" name="CasellaDiTesto 1"/>
          <p:cNvSpPr txBox="1">
            <a:spLocks noChangeArrowheads="1"/>
          </p:cNvSpPr>
          <p:nvPr/>
        </p:nvSpPr>
        <p:spPr bwMode="auto">
          <a:xfrm>
            <a:off x="1230833" y="594306"/>
            <a:ext cx="630966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1pPr>
            <a:lvl2pPr marL="742950" indent="-28575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2pPr>
            <a:lvl3pPr marL="1143000" indent="-22860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3pPr>
            <a:lvl4pPr marL="1600200" indent="-22860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4pPr>
            <a:lvl5pPr marL="2057400" indent="-22860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9pPr>
          </a:lstStyle>
          <a:p>
            <a:pPr eaLnBrk="1" hangingPunct="1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314047" y="2350616"/>
            <a:ext cx="5299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dirty="0" err="1" smtClean="0">
                <a:latin typeface="Gill Sans Light"/>
                <a:cs typeface="Gill Sans Light"/>
              </a:rPr>
              <a:t>aaaa</a:t>
            </a:r>
            <a:endParaRPr lang="it-IT" dirty="0" smtClean="0">
              <a:latin typeface="Gill Sans Light"/>
              <a:cs typeface="Gill Sans Light"/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 smtClean="0">
                <a:latin typeface="Gill Sans Light"/>
                <a:cs typeface="Gill Sans Light"/>
              </a:rPr>
              <a:t>bbbb</a:t>
            </a:r>
            <a:endParaRPr lang="it-IT" dirty="0" smtClean="0">
              <a:latin typeface="Gill Sans Light"/>
              <a:cs typeface="Gill Sans Light"/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 smtClean="0">
                <a:latin typeface="Gill Sans Light"/>
                <a:cs typeface="Gill Sans Light"/>
              </a:rPr>
              <a:t>Cccc</a:t>
            </a:r>
            <a:endParaRPr lang="it-IT" dirty="0" smtClean="0">
              <a:latin typeface="Gill Sans Light"/>
              <a:cs typeface="Gill Sans Light"/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 smtClean="0">
                <a:latin typeface="Gill Sans Light"/>
                <a:cs typeface="Gill Sans Light"/>
              </a:rPr>
              <a:t>Dddd</a:t>
            </a:r>
            <a:endParaRPr lang="it-IT" dirty="0" smtClean="0">
              <a:latin typeface="Gill Sans Light"/>
              <a:cs typeface="Gill Sans Light"/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 smtClean="0">
                <a:latin typeface="Gill Sans Light"/>
                <a:cs typeface="Gill Sans Light"/>
              </a:rPr>
              <a:t>Eeee</a:t>
            </a:r>
            <a:endParaRPr lang="it-IT" dirty="0" smtClean="0">
              <a:latin typeface="Gill Sans Light"/>
              <a:cs typeface="Gill Sans Light"/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 smtClean="0">
                <a:latin typeface="Gill Sans Light"/>
                <a:cs typeface="Gill Sans Light"/>
              </a:rPr>
              <a:t>Ffff</a:t>
            </a:r>
            <a:endParaRPr lang="it-IT" dirty="0" smtClean="0">
              <a:latin typeface="Gill Sans Light"/>
              <a:cs typeface="Gill Sans Light"/>
            </a:endParaRPr>
          </a:p>
          <a:p>
            <a:pPr marL="285750" indent="-285750">
              <a:buFont typeface="Arial"/>
              <a:buChar char="•"/>
            </a:pPr>
            <a:endParaRPr lang="it-IT" dirty="0" smtClean="0">
              <a:latin typeface="Gill Sans Light"/>
              <a:cs typeface="Gill Sans Light"/>
            </a:endParaRPr>
          </a:p>
          <a:p>
            <a:pPr marL="285750" indent="-285750">
              <a:buFont typeface="Arial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006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5"/>
          <p:cNvSpPr/>
          <p:nvPr/>
        </p:nvSpPr>
        <p:spPr>
          <a:xfrm>
            <a:off x="-238532" y="6376663"/>
            <a:ext cx="8472198" cy="481338"/>
          </a:xfrm>
          <a:prstGeom prst="parallelogram">
            <a:avLst/>
          </a:prstGeom>
          <a:solidFill>
            <a:srgbClr val="0F406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F406B"/>
              </a:solidFill>
            </a:endParaRPr>
          </a:p>
        </p:txBody>
      </p:sp>
      <p:pic>
        <p:nvPicPr>
          <p:cNvPr id="7" name="Immagine 6" descr="cherubino_pant54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376662"/>
            <a:ext cx="459462" cy="469067"/>
          </a:xfrm>
          <a:prstGeom prst="rect">
            <a:avLst/>
          </a:prstGeom>
        </p:spPr>
      </p:pic>
      <p:pic>
        <p:nvPicPr>
          <p:cNvPr id="8" name="Immagine 7" descr="logo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607" y="6502430"/>
            <a:ext cx="2395665" cy="220877"/>
          </a:xfrm>
          <a:prstGeom prst="rect">
            <a:avLst/>
          </a:prstGeom>
        </p:spPr>
      </p:pic>
      <p:sp>
        <p:nvSpPr>
          <p:cNvPr id="10" name="CasellaDiTesto 1"/>
          <p:cNvSpPr txBox="1">
            <a:spLocks noChangeArrowheads="1"/>
          </p:cNvSpPr>
          <p:nvPr/>
        </p:nvSpPr>
        <p:spPr bwMode="auto">
          <a:xfrm>
            <a:off x="1230833" y="594306"/>
            <a:ext cx="630966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1pPr>
            <a:lvl2pPr marL="742950" indent="-28575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2pPr>
            <a:lvl3pPr marL="1143000" indent="-22860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3pPr>
            <a:lvl4pPr marL="1600200" indent="-22860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4pPr>
            <a:lvl5pPr marL="2057400" indent="-22860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9pPr>
          </a:lstStyle>
          <a:p>
            <a:pPr eaLnBrk="1" hangingPunct="1"/>
            <a:r>
              <a:rPr lang="it-IT" dirty="0" smtClean="0"/>
              <a:t>Titolo</a:t>
            </a:r>
            <a:endParaRPr lang="it-IT" dirty="0"/>
          </a:p>
        </p:txBody>
      </p:sp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val="83289575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592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5"/>
          <p:cNvSpPr/>
          <p:nvPr/>
        </p:nvSpPr>
        <p:spPr>
          <a:xfrm>
            <a:off x="-238532" y="6376663"/>
            <a:ext cx="8472198" cy="481338"/>
          </a:xfrm>
          <a:prstGeom prst="parallelogram">
            <a:avLst/>
          </a:prstGeom>
          <a:solidFill>
            <a:srgbClr val="0F406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F406B"/>
              </a:solidFill>
            </a:endParaRPr>
          </a:p>
        </p:txBody>
      </p:sp>
      <p:pic>
        <p:nvPicPr>
          <p:cNvPr id="7" name="Immagine 6" descr="cherubino_pant54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376662"/>
            <a:ext cx="459462" cy="469067"/>
          </a:xfrm>
          <a:prstGeom prst="rect">
            <a:avLst/>
          </a:prstGeom>
        </p:spPr>
      </p:pic>
      <p:pic>
        <p:nvPicPr>
          <p:cNvPr id="8" name="Immagine 7" descr="logo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607" y="6502430"/>
            <a:ext cx="2395665" cy="220877"/>
          </a:xfrm>
          <a:prstGeom prst="rect">
            <a:avLst/>
          </a:prstGeom>
        </p:spPr>
      </p:pic>
      <p:pic>
        <p:nvPicPr>
          <p:cNvPr id="11" name="Immagine 10" descr="_DSC0652orizz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46" y="284849"/>
            <a:ext cx="8234623" cy="5492978"/>
          </a:xfrm>
          <a:prstGeom prst="rect">
            <a:avLst/>
          </a:prstGeom>
        </p:spPr>
      </p:pic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383969" y="5843262"/>
            <a:ext cx="8178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i="1" dirty="0" smtClean="0"/>
              <a:t>Palazzo “La </a:t>
            </a:r>
            <a:r>
              <a:rPr lang="en-US" sz="1800" i="1" dirty="0" err="1" smtClean="0"/>
              <a:t>Sapienza</a:t>
            </a:r>
            <a:r>
              <a:rPr lang="en-US" sz="1800" i="1" dirty="0" smtClean="0"/>
              <a:t>”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142141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</Words>
  <Application>Microsoft Office PowerPoint</Application>
  <PresentationFormat>Presentazione su schermo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Ufficio Comunicazione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dcasfasf</dc:title>
  <dc:creator>Bruno Sereni</dc:creator>
  <cp:lastModifiedBy>Pezzini</cp:lastModifiedBy>
  <cp:revision>3</cp:revision>
  <dcterms:created xsi:type="dcterms:W3CDTF">2015-08-31T13:52:36Z</dcterms:created>
  <dcterms:modified xsi:type="dcterms:W3CDTF">2016-12-20T12:28:49Z</dcterms:modified>
</cp:coreProperties>
</file>